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B087A-73EF-462E-B991-9EB1D9437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DCED6B-39A2-490A-BCB6-CDCD351A2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B7DD0B-BD6E-4AAC-9F28-B4CD9908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24F-0DFC-43B9-8934-955BAF03E75F}" type="datetimeFigureOut">
              <a:rPr lang="zh-CN" altLang="en-US" smtClean="0"/>
              <a:t>2024/04/25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64824B-CC16-46C1-ADE5-2384DD361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78E5F-56CD-4BF7-9948-CE43B6905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84DD-4BD4-43BE-9627-BFDB7276D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91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4087E-6E74-4A71-B71D-FDFEEF813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0B03B2-75B4-46A8-BDE9-C4CF89F00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253C62-7AD1-411D-B73B-8931E8D0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24F-0DFC-43B9-8934-955BAF03E75F}" type="datetimeFigureOut">
              <a:rPr lang="zh-CN" altLang="en-US" smtClean="0"/>
              <a:t>2024/04/25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11DE76-D964-42CD-B1E5-DA146E7D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2BAD2-C0B9-4D25-AB69-5E4F221E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84DD-4BD4-43BE-9627-BFDB7276D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64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D20491-29D4-4C3B-B4F4-434D5FAC4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20C20C-8D16-48B1-94B9-48F1E3273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878A33-AEE8-40B5-B077-4CE94A616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24F-0DFC-43B9-8934-955BAF03E75F}" type="datetimeFigureOut">
              <a:rPr lang="zh-CN" altLang="en-US" smtClean="0"/>
              <a:t>2024/04/25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4FBCD9-F28E-45A4-88F0-4ED2419D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A2A352-FCDA-4DD0-8B74-67145E9A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84DD-4BD4-43BE-9627-BFDB7276D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3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316D2-9CEB-4926-AF66-821530174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76E62D-33A9-4EC5-94F8-08C83E825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2B3456-EFC3-4E23-A801-87C65B81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24F-0DFC-43B9-8934-955BAF03E75F}" type="datetimeFigureOut">
              <a:rPr lang="zh-CN" altLang="en-US" smtClean="0"/>
              <a:t>2024/04/25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AF534C-EA5B-4411-9A69-CE00768C1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2CB29C-8B1B-4BD2-971F-71610D67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84DD-4BD4-43BE-9627-BFDB7276D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75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19B75-F081-4E43-AEA0-93C64E08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FFC141-3870-48ED-B155-1F0B133A0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3A50BE-42E4-4C61-BC26-F0A5415CA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24F-0DFC-43B9-8934-955BAF03E75F}" type="datetimeFigureOut">
              <a:rPr lang="zh-CN" altLang="en-US" smtClean="0"/>
              <a:t>2024/04/25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4CC1E4-806E-4EB6-B1CF-45ED823B8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979A5D-14CD-4FF8-B371-124CB9B7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84DD-4BD4-43BE-9627-BFDB7276D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55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70161-C99C-434A-8EC0-7B4040021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3F5390-4ACD-4180-969F-97C14CC8F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73494B-0E8E-4A02-81CF-AB5D4F0CC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A8300B-33E0-4A7E-9A50-82247C3F5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24F-0DFC-43B9-8934-955BAF03E75F}" type="datetimeFigureOut">
              <a:rPr lang="zh-CN" altLang="en-US" smtClean="0"/>
              <a:t>2024/04/25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0CBD01-F550-4E3E-99E5-390BB99D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F5D1F2-A8D9-49B2-AD80-3CAEE366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84DD-4BD4-43BE-9627-BFDB7276D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62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2C36D-6721-46CF-9629-801A98100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7DAA3A-F3B1-416E-970C-15AE8F023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AAFA7C-6955-4159-9691-307EEB0F3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2B31C5-5B1C-45FF-BFC6-1DC6C9A46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375332-8705-4C2B-A7AF-04258C7BB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C2698F-51ED-4C8C-82EE-B2F88C5E6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24F-0DFC-43B9-8934-955BAF03E75F}" type="datetimeFigureOut">
              <a:rPr lang="zh-CN" altLang="en-US" smtClean="0"/>
              <a:t>2024/04/25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BB4F2D-3BF6-48BD-B747-A71CAAB7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323796-8ADD-47C2-8F7C-BA26000D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84DD-4BD4-43BE-9627-BFDB7276D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53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05912-24A6-4AD2-82A0-AAC4ECC9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604734-0662-46BA-BD6B-2946D5886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24F-0DFC-43B9-8934-955BAF03E75F}" type="datetimeFigureOut">
              <a:rPr lang="zh-CN" altLang="en-US" smtClean="0"/>
              <a:t>2024/04/25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52F414-5CE3-46B6-B1E6-7C3D494D1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FE7663-BDCD-426E-BE15-8867A2B7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84DD-4BD4-43BE-9627-BFDB7276D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89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94264F-3329-4CB3-961F-C51352427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24F-0DFC-43B9-8934-955BAF03E75F}" type="datetimeFigureOut">
              <a:rPr lang="zh-CN" altLang="en-US" smtClean="0"/>
              <a:t>2024/04/25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436AC2-80F7-4CCE-A34C-3DD92A40E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72E50C-003D-46C2-802F-A32595474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84DD-4BD4-43BE-9627-BFDB7276D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884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C2C47-7957-4026-9E6F-E22538665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757CF3-D854-43C8-B248-D16AE55D2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FDA955-AAFA-4060-BD46-070AB0DDE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5CCF30-AB63-43F7-8C9E-8254BD20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24F-0DFC-43B9-8934-955BAF03E75F}" type="datetimeFigureOut">
              <a:rPr lang="zh-CN" altLang="en-US" smtClean="0"/>
              <a:t>2024/04/25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41F26A-5223-421D-BC1B-0C1E8A6B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1B4451-B956-4539-8DD4-D2E27102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84DD-4BD4-43BE-9627-BFDB7276D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33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BC659-3608-4BBB-A129-A7F7CCAF2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46B73F-974A-46FB-BF12-34A888F6B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526C36-545E-47C0-8CEC-B9988D565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1CDCC5-F3F4-4F44-B5E7-FF13EA43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F24F-0DFC-43B9-8934-955BAF03E75F}" type="datetimeFigureOut">
              <a:rPr lang="zh-CN" altLang="en-US" smtClean="0"/>
              <a:t>2024/04/25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3E643A-D3DF-468A-B51D-DD18FCE03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91FEB1-0FFB-4D27-9107-55B1A61F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84DD-4BD4-43BE-9627-BFDB7276D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08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93A64D-22F6-491B-9174-9FF820A4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5B84CC-802E-4250-BB42-33B57A0E1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D40DC2-25A1-4229-B1A1-D80376FE83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FF24F-0DFC-43B9-8934-955BAF03E75F}" type="datetimeFigureOut">
              <a:rPr lang="zh-CN" altLang="en-US" smtClean="0"/>
              <a:t>2024/04/25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81C81A-E598-485C-80F5-0E6578F3E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C29559-4013-47E2-AD46-901231CF4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184DD-4BD4-43BE-9627-BFDB7276D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62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EB844-73BA-42C2-967D-A15C12E592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2671F1-0D7D-44F7-BA0B-BDFA412FC2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45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A79B3-13D1-4662-A7D4-76DFAF424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9B4B4A-AE2B-443C-8AC9-21C4349B2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什么是区块链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区块链有哪些安全属性，含义是什么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以太坊的状态是如何存储的，给一个示例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以太坊有哪些交易类型，如何区分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以太坊区块结构是什么样的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以太坊中</a:t>
            </a:r>
            <a:r>
              <a:rPr lang="en-US" altLang="zh-CN" dirty="0"/>
              <a:t>Gas</a:t>
            </a:r>
            <a:r>
              <a:rPr lang="zh-CN" altLang="en-US" dirty="0"/>
              <a:t>的作用是什么？那些地方用到了？</a:t>
            </a:r>
            <a:endParaRPr lang="en-US" altLang="zh-CN" dirty="0"/>
          </a:p>
          <a:p>
            <a:r>
              <a:rPr lang="en-US" altLang="zh-CN" dirty="0"/>
              <a:t>7.</a:t>
            </a:r>
            <a:r>
              <a:rPr lang="zh-CN" altLang="en-US" dirty="0"/>
              <a:t>以太坊中智能合约如何部署和使用，举例说明</a:t>
            </a:r>
          </a:p>
        </p:txBody>
      </p:sp>
    </p:spTree>
    <p:extLst>
      <p:ext uri="{BB962C8B-B14F-4D97-AF65-F5344CB8AC3E}">
        <p14:creationId xmlns:p14="http://schemas.microsoft.com/office/powerpoint/2010/main" val="3613957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83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Windows User</cp:lastModifiedBy>
  <cp:revision>4</cp:revision>
  <dcterms:created xsi:type="dcterms:W3CDTF">2024-04-11T03:29:49Z</dcterms:created>
  <dcterms:modified xsi:type="dcterms:W3CDTF">2024-04-25T03:06:04Z</dcterms:modified>
</cp:coreProperties>
</file>