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7302300"/>
                  </p:ext>
                </p:extLst>
              </p:nvPr>
            </p:nvGraphicFramePr>
            <p:xfrm>
              <a:off x="-190005" y="0"/>
              <a:ext cx="12682847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0005" y="0"/>
                <a:ext cx="12682847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586fd58-502b-4370-9c5a-0c957ffbf838}">
  <we:reference id="WA200003233" version="2.0.0.3" store="en-IN" storeType="OMEX"/>
  <we:alternateReferences/>
  <we:properties>
    <we:property name="Microsoft.Office.CampaignId" value="&quot;none&quot;"/>
    <we:property name="reportUrl" value="&quot;/groups/me/reports/34fc6eb2-b96b-437f-8e83-81fb5f1806f9/eccba23dbfcf80dffeff?bookmarkGuid=7621434a-f79f-4101-b562-8831ae3014a3&amp;bookmarkUsage=1&amp;ctid=c8c8fda5-214e-46eb-ad66-2c61a9f8e2a1&amp;fromEntryPoint=export&quot;"/>
    <we:property name="reportState" value="&quot;CONNECTED&quot;"/>
    <we:property name="artifactViewState" value="&quot;live&quot;"/>
    <we:property name="reportEmbeddedTime" value="&quot;2024-09-22T18:11:37.612Z&quot;"/>
    <we:property name="creatorSessionId" value="&quot;b4206a88-c7cd-4aa8-8b86-ecb154d2dff3&quot;"/>
    <we:property name="creatorUserId" value="&quot;10032003D3259745&quot;"/>
    <we:property name="creatorTenantId" value="&quot;c8c8fda5-214e-46eb-ad66-2c61a9f8e2a1&quot;"/>
    <we:property name="pageDisplayName" value="&quot;2014&quot;"/>
    <we:property name="pageName" value="&quot;eccba23dbfcf80dffeff&quot;"/>
    <we:property name="reportName" value="&quot;election&quot;"/>
    <we:property name="isVisualContainerHeaderHidden" value="false"/>
    <we:property name="isFiltersActionButtonVisible" value="true"/>
    <we:property name="initialStateBookmark" value="&quot;H4sIAAAAAAAAA91aW2/cNhb+K4Ve2gWMBe+k+uZ4nWKRxg4cN/tQBMEheThWMpYGksa1G/i/75E0bm6yx5bHHifzMhBFndv3kTyH5McsFs1iDhcHcIrZr9mzqvpwCvWHn3i2k5WrtsPDFy93j168O9h9uU/N1aItqrLJfv2YtVDPsH1TNEuYdxKo8c+3OxnM569g1j0lmDe4ky2wbqoS5sXfOHSmV229xMudDM8X86qGTuTrFlrsxJ5Rd3om3fzfkjRCaIszfI2hHVoxBA9CRp9CciymhClRt2bo0Fs22qUT3avfq8oWipLUdG0uCiW8lzoZsOg4Vxa69qYoZ/OVwZ++Pb5YdFFpToD+KRr+Pant5Fxekjs5D0ZzJhzHnNRrIa1YK6vF89ZX599KA8xDEFLJ3AYmgpEg11tWnFLsv5UVheXRBIsWZGIpR2HVVC99itwq7aOSMfqQRBzsSsW8XQXVX+yfL2riA7FkkLUbz6AMGLMe9BqbAeOP2e5sVuMM2tXj/hcv96r58nSk/XW1rAMeYY/qftkW7QXpEIyrrLPwVV0R6fq2tmph/u6saomQ3avny3JFJNY9nlR/7dVIzItdw1tquTEiAer4ZUDooY5YP7vonf1PUV/xVOx8ZfM2HSXPOkIZYYILWonkuHTWe/00gAvfuoNzCmRdzX8c0O7k5ACYAm9ZtJY77i1EIfOEU0dttCiERemki9xE60joUwX/4PB494cGftzBAXShtOEMcu9y7TFIB8Cngm5izIPhkkkbhQetQoxPAvSxGWwR3vVJx5dxEd8v8HdycgDfGKshRE8rK0rMVQpRTwU/AKDJleUSlJbgrEl6OvgvEZpljfdaomooquyR8dyg3QNEWoPAxCylmIFmZ8UiF092TN0p/dn5x9w9appVdREIjK8t/q2ulosr3VNHAdD/T7/MOlHNv0hFLxTj4HDTR24DY63Tkq1guyPlYlUu270TknBL4vGnle9d1U30xfvPKqMVsIP13yWSb4caRHHLcxu1Fda6mHKOkzMj4FGBMJibPHeMJcalebR5ciQ58O8XoVqW7ROfKW+2fBh0UnqgAtsoBCo8uc6TmQwTMm8S5txHH4PTlCSle+Qy93c2VOXsO8Xpc9MHoKg2yL3wyoOSgjPPvX684I6N+L3d18f7I5G93Rp1/xknXE2Uj7F2PETSchXA2y0FGw3YMEWznPE8OqlCkjkXLg8u3yqldn/bP9o9eHEjqa7Vf/8AdftyE8gE1HfbXPoUucdi0xCsgUiook4id7lBa4Dmf3cLIj3s7NDg+TQabQCMGZYEfA3lh0kLz3zZUNQwPoN627T6wpPHYtYA3cAs50Ambo1NzisVumRlfSm3OWY1y9MR+7pzkBL/ehR+jVpw/MfRweEfx0e7x/89nGbFBkufUQvvXM9uzdINbmO34Oe4f/5I4/U2zBhSR1ri80QjzQgG1nIWJZNbXef7EXSKm0rM+414nhy5p3R3HBcxOs3ZXXwc+nXd3lydbhJAz+vqtP9gdf7aUM9PAPTnoTvZYBfrpsf/nWAXmX4aLGNxRdqDqh3j7ikVzUXz9dOLouwCsZP9jqm9NcmHh97EsWB/2tI8KmYnvdjfC3J4iO8bmC+7b8vlvBsH/e/t5T2nzj46N9tyR+SbeREIo8+xz06xnvVcjNBCH/nFoK7A4X0V+9fYQz/q9c/PoCnCz9nK7ctrVrm++5TtkvWRWGVRTkaThwA6aRqhUqbcdYImnSajFM7pFJVNQgkAKSafmScMzLuEzkZmZGIiQZpqFzMWkwtgA6OqQ3ipuJ8qyyEi1SyghBQ0+LlMlk2WpSIIjdEm6WWOQcYQp8riFHojwbNoc249igj3sIsxp7E7c4gsGq2tCJNjz9Ehz4VFE5TNCVA5eavHkBxlkUOILESrJOPruXqNLKK60C4nzxRI5MRXWO/jNbK47i5RUKAQBe9K2hjW3++4ThantFN55kOuRTIiKpx80mPIqDzY6DEQt3xgzk/2MSbuDSYmaQxZ+kmH6/l17R0Wx0VApbn32uo8QUBxD2mQgtUBIu/qQKdl1F5dvwyvbjA9718qLxiTKKNU4BNH7VJ3y2njOf3Iblt/v2nrifSIYU8yjb7XXZCH2B0cMejzQ9ztbE/eUCU+dCGxsfGwOiKAwITWDrjtzmCioJV7bWq9dXQ3tE9409WQhyfWAyTR2+bWKnqr61O0pvLkKXuARGkTA2nXV6bbDO8POX2NGbA6zt2S+gBUPccrcDbB8D5x4toZrsEYG8AEYZk2a1OdBeXSB3BW0NpZ1V/L7MWOVaPVsm0WlEu9ghJHqlIKF3mIMbu5Mu2vZ2e9ErKpILfWfNBd2v6njr28/D9lrL9UPy4AAA==&quot;"/>
    <we:property name="bookmark" value="&quot;H4sIAAAAAAAAA91a224cNxL9laBfkgWEBe+XvMmKHCySlQ1Z8T4sjKBIFkdtj7oH3T2OtIb+fau7R/FtpJFaI43seRnw0sWqOodkFckPRSrbxRwujuAMi5+LZ3X97gyadz/wYq+oxjojlbeojEDNUQuujBPUWi+6sq7a4ucPRQfNDLvXZbuEeS+IKv/7Zq+A+fwlzPpShnmLe8UCm7auYF7+D8fO1NQ1S7zcK/B8Ma8b6EW+6qDDXux76k5lUoH/U9KIELvyPb7C2I21GGMAIVPIMTuWcsacqVs7dhg0W9ulFz0Mf1BXHZQVDdPXuSSUCEHqbMCi41xZ6OvbsprNVwp//PbkYtE7pz0F+idvhLc0bC/n8pLM8TwazZlwHD0Nr4W0YqOsDs+7UJ9/LQ3Qxyikkt5GJqKRIDdrVp6R77+WlYTlyUSLFmRm2aOwaqqVISdulQ5JyZRCzCKNeuVy3q2cGi4OzxcN8YFYMsraT++hipiKAfQG2xHjD8X+bNbgDLpV8fCzxoN6vjxbU/+qXjYRj3FA9bDqyu6CxhCMq6LX8GVTE+mGuq7uYP7n+7ojQvZNz5fVikisL57Wfx00SMxLfcUbqrnRIxGa9LlDqNAkbJ5dDMb+UjZXPBV7X+i8S0PJsp5QRpjoolYiOy6dDUE/DeDi1+bgnBzZ1PPvB7Q7GTkCpiBYlqzljgcLSUifceqsTRaFsCiddImbZB0JfargH7042f+ugV9v4Ai6UNpwBj44rwNG6QD4VNBNSj4aLpm0SQTQKqb0JEBft4It4p9D7PG5X8S3C/ydjBzBN8ZqiCnQzooSvcox6angRwA0XlkuQWkJzpqsp4P/b4R22eC9tqgGyrp4ZDy3qPcIkdYgMDNLIWak1VmxxMWTnVN3Cn/2/lb3gKpmdVNGAuNLjX9t6uXiauypswDo/4efZr2o9h80xCAU02hwO3huC3OtH6VYwXZHyqW6WnYHpyThlsTjTyveu8qb6Iu3n2RGK2BH7b9JJN+MOYjilnubtBXWupQ9x8mREfCkQBj0xnvHWGZcmkdbJ9cEB+HtItbLqnviK+XNmo+TTsoAlGAbhUCJJ9c+m8kwIQsmo+chhRSdpiAp3yOWub+xsa5m3yhOn6o+AkW5gQ8iqABKCs4CD/rxnLtuxh/svzo5XOPZ2+1R919x4tVC+Rh7x0MELVcOvN1WsFWHjUs084z75KSKWXounI/O75RS+78eHu8f/XYjqa4d//4O6s/lJpAJqO+uufTRc4/FptFZI5FQJZ2Fd96gNUDrv7sFkR52dWjxfBqNtgDGDCsCvoHq3aSNZ75syWuYnkGza1p9ZsljMWuEbmSWcyAzt8ZmF5SKfbCyOZXbHrPa5dka/fp7kAr/ehR+rdXg5I/joxd/nBzvn/zrxTQttpj6rNXwzvnszjTd4jF2B2GOh+ePNF9vw4wxdKQt3meaaUYwsJazJJnc6T4/zKAz3FZgPhzE8+zIPKX767iEyWnO7mLj2K/v9vrqdpMAet7UZ8MHq2vYlnp+BGC4D90rRr1Yvzz+5xR7zwzLYJXKK9Ie1d067p5R0ly2X5Z+K6veEXvF75i7W5N8LAwqrnP2xyPN43J2Ooj9vSSDR/++hvmy/7Zazvt5MPzeXN5z6Ry8c7Mud0S+nZeRMPoU++IMm9nAxQQdDJ5fjMOVOLbXaWjGAfq1Vv/4DNoy/liszL68Zpcbuk85LtnsiVUU5WQyPkbQWdMMlTJ71wuadJuMUjinc1I2CyUApJh8Z54xsuAyOpuYkZmJDHmqXsxYzC6CjYyyDhGk4mGqLIeIlLOAElLQ5OcyWzZZlkogNCabZZAeo0wxTZXFyfVGQmDJem4DigT30Isxp7G/c0gsGa2tiJN9z9Eh98Kiicp6AlROPuoxJEdZ5BATi8kqyfhmrl4ji6gutPNkmQKJnPgKm228RhbX/SMKchSi4H1Km+Lm9x3XyeIUdqrAQvRaZCOSwsk3PYaU8tGmgJG4FSJzYbKNKfNgMDNJc8jSTzrczK9r37A4LiIqzUPQVvsMEcU9pEGOVkdIvM8DnZZJB3X9Nrx6yPR8aFRBMCZRJqkgZI7a5f6x09Zj+jWnbcP7pp0H0msUe5Jh9L3egjzE6eAahT69xN3N8eQNWeJDJxJbmw+rKwKITGjtgNv+DiYJ2rk3htY7R3dL54Q3PQ15eGI9QBC9a26tvLd6PkV7Ks+BogfIFDYxkHZzZrpL936Xy9c6BVbXuTsaPgJlz+kKnG0wfAicuHaGazDGRjBRWKbNxlBnQbH0Ebwvae+smy9lDmLXZaP1smsXFEu9hArXZKXkLrIQU3FzZjo8z/47L728/D82iak/Fi4AAA==&quot;"/>
    <we:property name="datasetId" value="&quot;e69dac0f-f6a4-4006-8f7f-469c5def2fdc&quot;"/>
    <we:property name="embedUrl" value="&quot;/reportEmbed?reportId=34fc6eb2-b96b-437f-8e83-81fb5f1806f9&amp;config=eyJjbHVzdGVyVXJsIjoiaHR0cHM6Ly9XQUJJLVVTLUNFTlRSQUw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577acbf-5b0b-4b4f-9948-268e97f8d3a4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rana basak</cp:lastModifiedBy>
  <cp:revision>3</cp:revision>
  <dcterms:created xsi:type="dcterms:W3CDTF">2018-06-07T21:39:02Z</dcterms:created>
  <dcterms:modified xsi:type="dcterms:W3CDTF">2024-09-22T18:27:41Z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