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+mj-lt"/>
                <a:cs typeface="RMKPBC+PublicSans-BoldItalic"/>
              </a:rPr>
              <a:t>https://github.com/Basant-goswami/NM-DSCET-13.git</a:t>
            </a:r>
            <a:endParaRPr sz="1400" b="1" dirty="0">
              <a:solidFill>
                <a:srgbClr val="BD8738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96755"/>
              </p:ext>
            </p:extLst>
          </p:nvPr>
        </p:nvGraphicFramePr>
        <p:xfrm>
          <a:off x="86729" y="2355726"/>
          <a:ext cx="4539023" cy="229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45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437428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4850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353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Ankit kumar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Abhishek kumar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Raja Babu das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910</Words>
  <Application>Microsoft Office PowerPoint</Application>
  <PresentationFormat>On-screen Show 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KQGMTU+Arial-BoldMT</vt:lpstr>
      <vt:lpstr>PVLNNE+ArialMT</vt:lpstr>
      <vt:lpstr>Wingdings</vt:lpstr>
      <vt:lpstr>CFRUAJ+EBGaramond-Medium</vt:lpstr>
      <vt:lpstr>CFJCTS+PublicSans-Bold</vt:lpstr>
      <vt:lpstr>RMKPBC+PublicSans-BoldItalic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Basant kumar</cp:lastModifiedBy>
  <cp:revision>5</cp:revision>
  <dcterms:modified xsi:type="dcterms:W3CDTF">2023-09-26T16:54:42Z</dcterms:modified>
</cp:coreProperties>
</file>