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EC785-0218-4E31-82B6-F6DB017F8777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4856B-E9D7-4818-AD08-6D52C7AC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0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4856B-E9D7-4818-AD08-6D52C7ACD1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87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4856B-E9D7-4818-AD08-6D52C7ACD1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62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4856B-E9D7-4818-AD08-6D52C7ACD1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68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4856B-E9D7-4818-AD08-6D52C7ACD1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43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4856B-E9D7-4818-AD08-6D52C7ACD1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73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4856B-E9D7-4818-AD08-6D52C7ACD1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71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4856B-E9D7-4818-AD08-6D52C7ACD1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14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BB1C-8541-47B6-BFB0-728FBD80D585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C61E-D45E-4E4E-BB2C-107B399E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BB1C-8541-47B6-BFB0-728FBD80D585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C61E-D45E-4E4E-BB2C-107B399E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1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BB1C-8541-47B6-BFB0-728FBD80D585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C61E-D45E-4E4E-BB2C-107B399E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43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BB1C-8541-47B6-BFB0-728FBD80D585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C61E-D45E-4E4E-BB2C-107B399E6D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7100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BB1C-8541-47B6-BFB0-728FBD80D585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C61E-D45E-4E4E-BB2C-107B399E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3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BB1C-8541-47B6-BFB0-728FBD80D585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C61E-D45E-4E4E-BB2C-107B399E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25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BB1C-8541-47B6-BFB0-728FBD80D585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C61E-D45E-4E4E-BB2C-107B399E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60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BB1C-8541-47B6-BFB0-728FBD80D585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C61E-D45E-4E4E-BB2C-107B399E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8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BB1C-8541-47B6-BFB0-728FBD80D585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C61E-D45E-4E4E-BB2C-107B399E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BB1C-8541-47B6-BFB0-728FBD80D585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C61E-D45E-4E4E-BB2C-107B399E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2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BB1C-8541-47B6-BFB0-728FBD80D585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C61E-D45E-4E4E-BB2C-107B399E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8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BB1C-8541-47B6-BFB0-728FBD80D585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C61E-D45E-4E4E-BB2C-107B399E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5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BB1C-8541-47B6-BFB0-728FBD80D585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C61E-D45E-4E4E-BB2C-107B399E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4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BB1C-8541-47B6-BFB0-728FBD80D585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C61E-D45E-4E4E-BB2C-107B399E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0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BB1C-8541-47B6-BFB0-728FBD80D585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C61E-D45E-4E4E-BB2C-107B399E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4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BB1C-8541-47B6-BFB0-728FBD80D585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C61E-D45E-4E4E-BB2C-107B399E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3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BB1C-8541-47B6-BFB0-728FBD80D585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C61E-D45E-4E4E-BB2C-107B399E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8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13BB1C-8541-47B6-BFB0-728FBD80D585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4C61E-D45E-4E4E-BB2C-107B399E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40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websites-dotnet-deploy-webjob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app-service/webjobs-sdk-how-to" TargetMode="External"/><Relationship Id="rId4" Type="http://schemas.openxmlformats.org/officeDocument/2006/relationships/hyperlink" Target="https://docs.microsoft.com/en-us/azure/app-service/webjobs-sdk-get-start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in/free/search/?&amp;OCID=AID719810_SEM_hi1rUtwt&amp;gclid=CjwKCAjwrNjcBRA3EiwAIIOvq0AM9dOeRVC7EX1TMH3lm1Jo4DKgHX898j7JRELgy4SABds4kTmn2hoCBUYQAvD_BwE&amp;dclid=CN_cqMewsN0CFRAYjgodXHIArQ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harePoint/pnp-powershell/releases" TargetMode="External"/><Relationship Id="rId5" Type="http://schemas.openxmlformats.org/officeDocument/2006/relationships/hyperlink" Target="https://marketplace.visualstudio.com/items?itemName=ms-vscode.PowerShell" TargetMode="External"/><Relationship Id="rId4" Type="http://schemas.openxmlformats.org/officeDocument/2006/relationships/hyperlink" Target="https://code.visualstudio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44545" cy="1948815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227" y="5212080"/>
            <a:ext cx="3582773" cy="1645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Play by Play Series </a:t>
            </a:r>
            <a:r>
              <a:rPr lang="en-US" smtClean="0"/>
              <a:t>on Azure </a:t>
            </a:r>
            <a:r>
              <a:rPr lang="en-US" dirty="0" err="1" smtClean="0"/>
              <a:t>WebJobs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SharePoint Online Process with Web jobs</a:t>
            </a:r>
          </a:p>
          <a:p>
            <a:r>
              <a:rPr lang="en-US" dirty="0" smtClean="0"/>
              <a:t>-By </a:t>
            </a:r>
            <a:r>
              <a:rPr lang="en-US" dirty="0" err="1" smtClean="0"/>
              <a:t>basant</a:t>
            </a:r>
            <a:r>
              <a:rPr lang="en-US" dirty="0" smtClean="0"/>
              <a:t>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9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First Test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Web Application Setting values from inside the Azure </a:t>
            </a:r>
            <a:r>
              <a:rPr lang="en-US" dirty="0" err="1" smtClean="0"/>
              <a:t>WebJobs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to use the PNP SharePoint PowerShell </a:t>
            </a:r>
            <a:r>
              <a:rPr lang="en-US" dirty="0" err="1" smtClean="0"/>
              <a:t>Dlls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Download the dependency in local using Save-Module command.</a:t>
            </a:r>
          </a:p>
          <a:p>
            <a:pPr lvl="1"/>
            <a:r>
              <a:rPr lang="en-US" dirty="0" smtClean="0"/>
              <a:t>Include the reference in project</a:t>
            </a:r>
          </a:p>
          <a:p>
            <a:r>
              <a:rPr lang="en-US" dirty="0" smtClean="0"/>
              <a:t>Read the site Info from </a:t>
            </a:r>
            <a:r>
              <a:rPr lang="en-US" smtClean="0"/>
              <a:t>PNP </a:t>
            </a:r>
            <a:r>
              <a:rPr lang="en-US" smtClean="0"/>
              <a:t>SharePoint </a:t>
            </a:r>
            <a:r>
              <a:rPr lang="en-US" dirty="0" smtClean="0"/>
              <a:t>PowerShell </a:t>
            </a:r>
            <a:r>
              <a:rPr lang="en-US" dirty="0" err="1" smtClean="0"/>
              <a:t>Dllls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184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First Test </a:t>
            </a:r>
            <a:r>
              <a:rPr lang="en-US" dirty="0" smtClean="0"/>
              <a:t>Program 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2116183"/>
            <a:ext cx="10940643" cy="439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2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SharePoint Online using PNP PowerShell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 to the Site Via App Authentication</a:t>
            </a:r>
          </a:p>
          <a:p>
            <a:pPr lvl="1"/>
            <a:r>
              <a:rPr lang="en-US" dirty="0"/>
              <a:t>Register a SharePoint </a:t>
            </a:r>
            <a:r>
              <a:rPr lang="en-US" dirty="0" smtClean="0"/>
              <a:t>app</a:t>
            </a:r>
          </a:p>
          <a:p>
            <a:pPr lvl="2"/>
            <a:r>
              <a:rPr lang="en-US" dirty="0" smtClean="0"/>
              <a:t>_</a:t>
            </a:r>
            <a:r>
              <a:rPr lang="en-US" dirty="0"/>
              <a:t>layouts/15/AppRegNew.aspx</a:t>
            </a:r>
          </a:p>
          <a:p>
            <a:pPr lvl="1"/>
            <a:r>
              <a:rPr lang="en-US" dirty="0"/>
              <a:t>Add permissions to the registered </a:t>
            </a:r>
            <a:r>
              <a:rPr lang="en-US" dirty="0" smtClean="0"/>
              <a:t>app</a:t>
            </a:r>
          </a:p>
          <a:p>
            <a:pPr lvl="2"/>
            <a:r>
              <a:rPr lang="en-US" dirty="0" smtClean="0"/>
              <a:t>http://tenent-admin.sharepoint.com</a:t>
            </a:r>
            <a:r>
              <a:rPr lang="en-US" dirty="0"/>
              <a:t>/_layouts/15/AppInv.aspx</a:t>
            </a:r>
          </a:p>
          <a:p>
            <a:r>
              <a:rPr lang="en-US" dirty="0"/>
              <a:t>Permission </a:t>
            </a:r>
            <a:r>
              <a:rPr lang="en-US" dirty="0" smtClean="0"/>
              <a:t>XML</a:t>
            </a:r>
            <a:endParaRPr lang="en-US" dirty="0"/>
          </a:p>
          <a:p>
            <a:pPr marL="400050" lvl="1" indent="0">
              <a:buNone/>
            </a:pPr>
            <a:r>
              <a:rPr lang="en-US" sz="1000" dirty="0"/>
              <a:t>&lt;</a:t>
            </a:r>
            <a:r>
              <a:rPr lang="en-US" sz="1000" dirty="0" err="1"/>
              <a:t>AppPermissionRequests</a:t>
            </a:r>
            <a:r>
              <a:rPr lang="en-US" sz="1000" dirty="0"/>
              <a:t> </a:t>
            </a:r>
            <a:r>
              <a:rPr lang="en-US" sz="1000" dirty="0" err="1"/>
              <a:t>AllowAppOnlyPolicy</a:t>
            </a:r>
            <a:r>
              <a:rPr lang="en-US" sz="1000" dirty="0"/>
              <a:t>="true"&gt;</a:t>
            </a:r>
          </a:p>
          <a:p>
            <a:pPr marL="400050" lvl="1" indent="0">
              <a:buNone/>
            </a:pPr>
            <a:r>
              <a:rPr lang="en-US" sz="1000" dirty="0"/>
              <a:t>&lt;</a:t>
            </a:r>
            <a:r>
              <a:rPr lang="en-US" sz="1000" dirty="0" err="1"/>
              <a:t>AppPermissionRequest</a:t>
            </a:r>
            <a:r>
              <a:rPr lang="en-US" sz="1000" dirty="0"/>
              <a:t> Scope="http://sharepoint/content/tenant" Right="</a:t>
            </a:r>
            <a:r>
              <a:rPr lang="en-US" sz="1000" dirty="0" err="1"/>
              <a:t>FullControl</a:t>
            </a:r>
            <a:r>
              <a:rPr lang="en-US" sz="1000" dirty="0"/>
              <a:t>" /&gt;</a:t>
            </a:r>
          </a:p>
          <a:p>
            <a:pPr marL="400050" lvl="1" indent="0">
              <a:buNone/>
            </a:pPr>
            <a:r>
              <a:rPr lang="en-US" sz="1000" dirty="0"/>
              <a:t>&lt;</a:t>
            </a:r>
            <a:r>
              <a:rPr lang="en-US" sz="1000" dirty="0" err="1"/>
              <a:t>AppPermissionRequest</a:t>
            </a:r>
            <a:r>
              <a:rPr lang="en-US" sz="1000" dirty="0"/>
              <a:t> Scope="http://sharepoint/social/tenant" Right="Read" /&gt;</a:t>
            </a:r>
          </a:p>
          <a:p>
            <a:pPr marL="400050" lvl="1" indent="0">
              <a:buNone/>
            </a:pPr>
            <a:r>
              <a:rPr lang="en-US" sz="1000" dirty="0"/>
              <a:t>&lt;</a:t>
            </a:r>
            <a:r>
              <a:rPr lang="en-US" sz="1000" dirty="0" err="1"/>
              <a:t>AppPermissionRequest</a:t>
            </a:r>
            <a:r>
              <a:rPr lang="en-US" sz="1000" dirty="0"/>
              <a:t> Scope="http://sharepoint/taxonomy " Right="Read" /&gt;</a:t>
            </a:r>
          </a:p>
          <a:p>
            <a:pPr marL="400050" lvl="1" indent="0">
              <a:buNone/>
            </a:pPr>
            <a:r>
              <a:rPr lang="en-US" sz="1000" dirty="0"/>
              <a:t>&lt;/</a:t>
            </a:r>
            <a:r>
              <a:rPr lang="en-US" sz="1000" dirty="0" err="1"/>
              <a:t>AppPermissionRequests</a:t>
            </a:r>
            <a:r>
              <a:rPr lang="en-US" sz="1000" dirty="0"/>
              <a:t>&gt;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SharePoint Online using PNP PowerShell </a:t>
            </a:r>
            <a:r>
              <a:rPr lang="en-US" dirty="0" smtClean="0"/>
              <a:t>Modules Continue 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2431741"/>
            <a:ext cx="8946541" cy="419548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2547257"/>
            <a:ext cx="10940643" cy="396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8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 Site Creation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custom list “New site Creation Request” and fields</a:t>
            </a:r>
          </a:p>
          <a:p>
            <a:r>
              <a:rPr lang="en-US" dirty="0" smtClean="0"/>
              <a:t>Create Flow to read list data “New Site Creation Request” and send email and update the list values.</a:t>
            </a:r>
          </a:p>
          <a:p>
            <a:r>
              <a:rPr lang="en-US" dirty="0" smtClean="0"/>
              <a:t>Add Site Creation Request and via web job every 2 Min. read the values from the list and update the status.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9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 Site Creation Process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771" y="1423851"/>
            <a:ext cx="10685418" cy="437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0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Extra: Trigger Web Jobs using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1423851"/>
            <a:ext cx="10685418" cy="437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2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with Web Jobs?</a:t>
            </a:r>
          </a:p>
          <a:p>
            <a:r>
              <a:rPr lang="en-US" dirty="0" smtClean="0"/>
              <a:t>Setup Environment</a:t>
            </a:r>
          </a:p>
          <a:p>
            <a:r>
              <a:rPr lang="en-US" dirty="0" smtClean="0"/>
              <a:t>Configure Web Jobs</a:t>
            </a:r>
          </a:p>
          <a:p>
            <a:r>
              <a:rPr lang="en-US" dirty="0" smtClean="0"/>
              <a:t>Demo : Write First Test Program</a:t>
            </a:r>
          </a:p>
          <a:p>
            <a:r>
              <a:rPr lang="en-US" dirty="0"/>
              <a:t>Integration with SharePoint Online using PNP PowerShell </a:t>
            </a:r>
            <a:r>
              <a:rPr lang="en-US" dirty="0" smtClean="0"/>
              <a:t>Modules</a:t>
            </a:r>
          </a:p>
          <a:p>
            <a:r>
              <a:rPr lang="en-US" dirty="0" smtClean="0"/>
              <a:t>Automate Site Creation Process</a:t>
            </a:r>
          </a:p>
          <a:p>
            <a:r>
              <a:rPr lang="en-US" dirty="0" smtClean="0"/>
              <a:t>Extra : Trigger Web jobs with Flow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091" y="0"/>
            <a:ext cx="4571429" cy="2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0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with Web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Provide the ability to run the background task.</a:t>
            </a:r>
          </a:p>
          <a:p>
            <a:r>
              <a:rPr lang="en-US" dirty="0" smtClean="0"/>
              <a:t>Web Jobs Types</a:t>
            </a:r>
          </a:p>
          <a:p>
            <a:pPr lvl="1"/>
            <a:r>
              <a:rPr lang="en-US" dirty="0" smtClean="0"/>
              <a:t>Continues</a:t>
            </a:r>
          </a:p>
          <a:p>
            <a:pPr lvl="2"/>
            <a:r>
              <a:rPr lang="en-US" dirty="0" smtClean="0"/>
              <a:t>Start immediately, when job created. </a:t>
            </a:r>
          </a:p>
          <a:p>
            <a:pPr lvl="2"/>
            <a:r>
              <a:rPr lang="en-US" dirty="0" smtClean="0"/>
              <a:t>Run On All the Instance (Load balancing). You also restrict to run in the single instance</a:t>
            </a:r>
          </a:p>
          <a:p>
            <a:pPr lvl="2"/>
            <a:r>
              <a:rPr lang="en-US" dirty="0" smtClean="0"/>
              <a:t>Support remote debugging </a:t>
            </a:r>
          </a:p>
          <a:p>
            <a:pPr lvl="1"/>
            <a:r>
              <a:rPr lang="en-US" dirty="0" smtClean="0"/>
              <a:t>Triggered </a:t>
            </a:r>
          </a:p>
          <a:p>
            <a:pPr lvl="2"/>
            <a:r>
              <a:rPr lang="en-US" dirty="0" smtClean="0"/>
              <a:t>Start only when triggered manually or on schedule.</a:t>
            </a:r>
          </a:p>
          <a:p>
            <a:pPr lvl="2"/>
            <a:r>
              <a:rPr lang="en-US" dirty="0" smtClean="0"/>
              <a:t>Runs on single instance</a:t>
            </a:r>
          </a:p>
          <a:p>
            <a:pPr lvl="2"/>
            <a:r>
              <a:rPr lang="en-US" dirty="0" smtClean="0"/>
              <a:t>Doesn’t support the remove debugging </a:t>
            </a:r>
          </a:p>
          <a:p>
            <a:r>
              <a:rPr lang="en-US" dirty="0" smtClean="0"/>
              <a:t>Supported file types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cmd</a:t>
            </a:r>
            <a:r>
              <a:rPr lang="en-US" dirty="0" smtClean="0"/>
              <a:t>, .bat , .exe , .ps1 (</a:t>
            </a:r>
            <a:r>
              <a:rPr lang="en-US" dirty="0" err="1" smtClean="0"/>
              <a:t>poweshell</a:t>
            </a:r>
            <a:r>
              <a:rPr lang="en-US" dirty="0" smtClean="0"/>
              <a:t>, .</a:t>
            </a:r>
            <a:r>
              <a:rPr lang="en-US" dirty="0" err="1" smtClean="0"/>
              <a:t>sh</a:t>
            </a:r>
            <a:r>
              <a:rPr lang="en-US" dirty="0" smtClean="0"/>
              <a:t> (Bash), .</a:t>
            </a:r>
            <a:r>
              <a:rPr lang="en-US" dirty="0" err="1" smtClean="0"/>
              <a:t>Php</a:t>
            </a:r>
            <a:r>
              <a:rPr lang="en-US" dirty="0" smtClean="0"/>
              <a:t>(</a:t>
            </a:r>
            <a:r>
              <a:rPr lang="en-US" dirty="0" err="1" smtClean="0"/>
              <a:t>Php</a:t>
            </a:r>
            <a:r>
              <a:rPr lang="en-US" dirty="0" smtClean="0"/>
              <a:t>), .</a:t>
            </a:r>
            <a:r>
              <a:rPr lang="en-US" dirty="0" err="1" smtClean="0"/>
              <a:t>py</a:t>
            </a:r>
            <a:r>
              <a:rPr lang="en-US" dirty="0" smtClean="0"/>
              <a:t> (Python), .</a:t>
            </a:r>
            <a:r>
              <a:rPr lang="en-US" dirty="0" err="1" smtClean="0"/>
              <a:t>js</a:t>
            </a:r>
            <a:r>
              <a:rPr lang="en-US" dirty="0" smtClean="0"/>
              <a:t>( Node.js) and .jar(Java)</a:t>
            </a:r>
          </a:p>
          <a:p>
            <a:pPr marL="914400" lvl="2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358" y="653354"/>
            <a:ext cx="3385642" cy="19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4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with Web Jobs 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Web jobs </a:t>
            </a:r>
          </a:p>
          <a:p>
            <a:pPr lvl="1"/>
            <a:r>
              <a:rPr lang="en-US" dirty="0">
                <a:hlinkClick r:id="rId3"/>
              </a:rPr>
              <a:t>https://docs.microsoft.com/en-us/azure/app-service/websites-dotnet-deploy-webjobs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https://docs.microsoft.com/en-us/azure/app-service/webjobs-sdk-get-started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docs.microsoft.com/en-us/azure/app-service/webjobs-sdk-how-to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884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2008384"/>
            <a:ext cx="8951863" cy="42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5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Environment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63040"/>
            <a:ext cx="10810014" cy="4785359"/>
          </a:xfrm>
        </p:spPr>
        <p:txBody>
          <a:bodyPr/>
          <a:lstStyle/>
          <a:p>
            <a:r>
              <a:rPr lang="en-US" dirty="0" smtClean="0"/>
              <a:t>Microsoft Azure Premium license or Visual Studio subscription 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https://azure.microsoft.com/en-in/free/search/?&amp;</a:t>
            </a:r>
            <a:r>
              <a:rPr lang="en-US" dirty="0" smtClean="0">
                <a:hlinkClick r:id="rId3"/>
              </a:rPr>
              <a:t>OCID=AID719810_SEM_hi1rUtwt&amp;gclid=CjwKCAjwrNjcBRA3EiwAIIOvq0AM9dOeRVC7EX1TMH3lm1Jo4DKgHX898j7JRELgy4SABds4kTmn2hoCBUYQAvD_BwE&amp;dclid=CN_cqMewsN0CFRAYjgodXHIArQ</a:t>
            </a:r>
            <a:r>
              <a:rPr lang="en-US" dirty="0" smtClean="0"/>
              <a:t> )</a:t>
            </a:r>
          </a:p>
          <a:p>
            <a:r>
              <a:rPr lang="en-US" dirty="0" smtClean="0"/>
              <a:t>Visual </a:t>
            </a:r>
            <a:r>
              <a:rPr lang="en-US" dirty="0"/>
              <a:t>Studio Code </a:t>
            </a:r>
            <a:r>
              <a:rPr lang="en-US" dirty="0">
                <a:hlinkClick r:id="rId4"/>
              </a:rPr>
              <a:t>https://code.visualstudio.com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Add PowerShell </a:t>
            </a:r>
            <a:r>
              <a:rPr lang="en-US" dirty="0"/>
              <a:t>Extension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marketplace.visualstudio.com/items?itemName=ms-vscode.PowerShell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 SharePoint Integration</a:t>
            </a:r>
            <a:r>
              <a:rPr lang="en-US" dirty="0"/>
              <a:t>, install (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github.com/SharePoint/pnp-powershell/releases</a:t>
            </a:r>
            <a:r>
              <a:rPr lang="en-US" dirty="0" smtClean="0"/>
              <a:t>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5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Environment Continue…..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0" y="2116183"/>
            <a:ext cx="10940643" cy="439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9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Web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Web Jobs</a:t>
            </a:r>
          </a:p>
          <a:p>
            <a:r>
              <a:rPr lang="en-US" dirty="0" smtClean="0"/>
              <a:t>Setup type of Jobs</a:t>
            </a:r>
          </a:p>
          <a:p>
            <a:pPr lvl="1"/>
            <a:r>
              <a:rPr lang="en-US" dirty="0" smtClean="0"/>
              <a:t>Continues</a:t>
            </a:r>
          </a:p>
          <a:p>
            <a:pPr lvl="1"/>
            <a:r>
              <a:rPr lang="en-US" smtClean="0"/>
              <a:t>Manual </a:t>
            </a:r>
            <a:endParaRPr lang="en-US" dirty="0" smtClean="0"/>
          </a:p>
          <a:p>
            <a:pPr lvl="1"/>
            <a:r>
              <a:rPr lang="en-US" dirty="0" smtClean="0"/>
              <a:t>Triggered </a:t>
            </a:r>
          </a:p>
          <a:p>
            <a:pPr lvl="2"/>
            <a:r>
              <a:rPr lang="en-US" dirty="0" smtClean="0"/>
              <a:t>CRON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635" y="1528565"/>
            <a:ext cx="7680366" cy="43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5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Web Jobs continue..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2116183"/>
            <a:ext cx="10940643" cy="439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1270</TotalTime>
  <Words>462</Words>
  <Application>Microsoft Office PowerPoint</Application>
  <PresentationFormat>Widescreen</PresentationFormat>
  <Paragraphs>84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Play by Play Series on Azure WebJobs</vt:lpstr>
      <vt:lpstr>Topics</vt:lpstr>
      <vt:lpstr>Introduction with Web Jobs</vt:lpstr>
      <vt:lpstr>Introduction with Web Jobs Continue…</vt:lpstr>
      <vt:lpstr>Demo</vt:lpstr>
      <vt:lpstr>Setup Environment </vt:lpstr>
      <vt:lpstr>Setup Environment Continue…..</vt:lpstr>
      <vt:lpstr>Configure Web Jobs</vt:lpstr>
      <vt:lpstr>Configure Web Jobs continue.. </vt:lpstr>
      <vt:lpstr>Write First Test Program</vt:lpstr>
      <vt:lpstr>Write First Test Program Continue….</vt:lpstr>
      <vt:lpstr>Integration with SharePoint Online using PNP PowerShell Modules</vt:lpstr>
      <vt:lpstr>Integration with SharePoint Online using PNP PowerShell Modules Continue …..</vt:lpstr>
      <vt:lpstr>Automate Site Creation Process</vt:lpstr>
      <vt:lpstr>Automate Site Creation Process</vt:lpstr>
      <vt:lpstr>Extra: Trigger Web Jobs using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Jobs</dc:title>
  <dc:creator>User</dc:creator>
  <cp:lastModifiedBy>User</cp:lastModifiedBy>
  <cp:revision>38</cp:revision>
  <dcterms:created xsi:type="dcterms:W3CDTF">2018-09-06T06:24:49Z</dcterms:created>
  <dcterms:modified xsi:type="dcterms:W3CDTF">2018-09-22T05:38:12Z</dcterms:modified>
</cp:coreProperties>
</file>