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imeSeriesForecastingofGIVACustomer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EA59CC-C8BE-41BF-8D5E-4A0E98FC8B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Time Series Forecasting of GIVA Customers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665F80-CEF7-4D2A-B483-1BF8395A42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12/12/2022 2:26:12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309FCF94-4A5B-4C38-98DA-384ED00D9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0F41295D-F1F0-43E1-B568-4C94912C8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3D540C91-8D28-4790-927B-D868332A9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2022-12-12T14:26:13Z</dcterms:created>
  <dcterms:modified xsi:type="dcterms:W3CDTF">2022-12-12T14:26:13Z</dcterms:modified>
</cp:coreProperties>
</file>