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lay"/>
      <p:regular r:id="rId19"/>
      <p:bold r:id="rId20"/>
    </p:embeddedFont>
    <p:embeddedFont>
      <p:font typeface="JetBrains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11" Type="http://schemas.openxmlformats.org/officeDocument/2006/relationships/slide" Target="slides/slide7.xml"/><Relationship Id="rId22" Type="http://schemas.openxmlformats.org/officeDocument/2006/relationships/font" Target="fonts/JetBrainsMono-bold.fntdata"/><Relationship Id="rId10" Type="http://schemas.openxmlformats.org/officeDocument/2006/relationships/slide" Target="slides/slide6.xml"/><Relationship Id="rId21" Type="http://schemas.openxmlformats.org/officeDocument/2006/relationships/font" Target="fonts/JetBrainsMono-regular.fntdata"/><Relationship Id="rId13" Type="http://schemas.openxmlformats.org/officeDocument/2006/relationships/slide" Target="slides/slide9.xml"/><Relationship Id="rId24" Type="http://schemas.openxmlformats.org/officeDocument/2006/relationships/font" Target="fonts/JetBrainsMono-boldItalic.fntdata"/><Relationship Id="rId12" Type="http://schemas.openxmlformats.org/officeDocument/2006/relationships/slide" Target="slides/slide8.xml"/><Relationship Id="rId23" Type="http://schemas.openxmlformats.org/officeDocument/2006/relationships/font" Target="fonts/JetBrains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İçi Uygulama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Urun sınıfı için bir java bean yazınız.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Urun aşağıdaki özelliklere sahip olacak.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UrunID: 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UrunFiyat:int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Model-View-Controller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1. Model - Urun.java (Java Bean)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2. Controller - UrunController.java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3. View - Main.java (Ana Uygulama)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Urun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private int urunID;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private double urunFiyat;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// Yapıcı metod (Constructor)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Urun(int urunID, double urunFiyat)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this.urunID = urunID;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this.urunFiyat = urunFiyat;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// Getter ve Setter metodları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int getUrunID()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return urunID;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void setUrunID(int urunID)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this.urunID = urunID;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double getUrunFiyat()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return urunFiyat;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void setUrunFiyat(double urunFiyat)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this.urunFiyat = urunFiyat;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@Override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String toString()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return "Ürün ID: " + urunID + ", Fiyat: " + urunFiyat;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import java.util.ArrayList;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import java.util.List;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UrunController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private List&lt;Urun&gt; urunListesi;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// Yapıcı metod (Constructor)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UrunController()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urunListesi = new ArrayList&lt;&gt;();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// Ürün ekleme metodu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void urunEkle(int urunID, double urunFiyat)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Urun yeniUrun = new Urun(urunID, urunFiyat);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urunListesi.add(yeniUrun);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System.out.println("Yeni ürün eklendi: " + yeniUrun);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// Ürünleri listeleme metodu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void urunListele()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if (urunListesi.isEmpty())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System.out.println("Listede ürün bulunmamaktadır.");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} else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System.out.println("Ürün Listesi:");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for (Urun urun : urunListesi)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System.out.println(urun);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// Ürün fiyatını güncelleme metodu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void urunFiyatGuncelle(int urunID, double yeniFiyat)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for (Urun urun : urunListesi)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if (urun.getUrunID() == urunID)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urun.setUrunFiyat(yeniFiyat);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System.out.println("Ürün fiyatı güncellendi: " + urun);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return;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System.out.println("Ürün ID bulunamadı.");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import java.util.Scanner;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Main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Scanner scanner = new Scanner(System.in);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UrunController urunController = new UrunController();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while (true)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System.out.println("\n==== Ürün Yönetim Sistemi ====");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System.out.println("1. Ürün Ekle");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System.out.println("2. Ürün Listele");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System.out.println("3. Ürün Fiyatını Güncelle");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System.out.println("4. Çıkış");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System.out.print("Seçiminizi yapın: ");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int secim = scanner.nextInt();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switch (secim)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case 1: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System.out.print("Ürün ID girin: 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int urunID = scanner.nextInt();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System.out.print("Ürün fiyatını girin: 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double urunFiyat = scanner.nextDouble();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urunController.urunEkle(urunID, urunFiyat);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case 2: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urunController.urunListele();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case 3: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System.out.print("Fiyatını güncellemek istediğiniz ürün ID'sini girin: 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int guncelleID = scanner.nextInt();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System.out.print("Yeni fiyatı girin: 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double yeniFiyat = scanner.nextDouble();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urunController.urunFiyatGuncelle(guncelleID, yeniFiyat);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case 4: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System.out.println("Çıkılıyor...");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scanner.close();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return;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default: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    System.out.println("Geçersiz seçenek, tekrar deneyin.");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Encapsulation (Kapsülleme) Nedir?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Encapsulation, veri (değişkenler) ve bu veriye erişim sağlayan yöntemlerin (getter ve setter) tek bir birimde (class) toplanmasıdır.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Amaç: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Verinin dışarıdan doğrudan erişilmesini engellemek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Veri üzerinde kontrollü işlem yapmak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Kodun daha güvenli ve esnek olmasını sağlamak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Encapsulation'ın Temel Kuralları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Alanlar (fields) private yapılır.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Her alan için getter ve setter yöntemleri tanımlanır.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Getter metodları veriyi okumak için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Setter metodları veriyi değiştirmek için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Veriye erişim tamamen bu yöntemlerle kontrol edilir.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Encapsulation Örnek Kod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JetBrains Mono"/>
              <a:buNone/>
            </a:pP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Kapsülleme ile çalışan basit bir sınıf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Kisi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b="0" i="0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int </a:t>
            </a:r>
            <a:r>
              <a:rPr b="0" i="0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Ana sınıf (Main)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Kisi k1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Kisi();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"Kisinin adı: 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k1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.ad);        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Peki bu alanlara nasıl erişeceğiz?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Erişilmesini istediğimiz her alan için get methodunu yazacağız.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Get methodları public olmalıdır. </a:t>
            </a:r>
            <a:endParaRPr/>
          </a:p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6172200" y="1369805"/>
            <a:ext cx="5450840" cy="5262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400"/>
              <a:buFont typeface="JetBrains Mono"/>
              <a:buNone/>
            </a:pP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Kisi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400"/>
              <a:buFont typeface="JetBrains Mono"/>
              <a:buNone/>
            </a:pPr>
            <a:r>
              <a:rPr lang="tr-TR" sz="24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b="0" i="0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int </a:t>
            </a:r>
            <a:r>
              <a:rPr b="0" i="0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24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JetBrains Mono"/>
              <a:buNone/>
            </a:pP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getAdsoyad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int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getIDNum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 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Peki bu alanlara yeni değer nasıl atayacağız?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Bunun için set methodlarını yazmamız gerekiyor. 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6172200" y="1369805"/>
            <a:ext cx="5507020" cy="5262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400"/>
              <a:buFont typeface="JetBrains Mono"/>
              <a:buNone/>
            </a:pP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Kisi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b="0" i="0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int </a:t>
            </a:r>
            <a:r>
              <a:rPr b="0" i="0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setAdsoyad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adsoyad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setIDNum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İçi Uygulama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Car sınıfı oluşturup bu sınıfta şu özellikleri kapsülleyin: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model (String)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year (int)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price (double)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Her özelliğin getter ve setter metodlarını ekleyin ve price negatif girildiğinde uyarı veren bir mekanizma kurun.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Bean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54000" y="1825625"/>
            <a:ext cx="116738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JavaBean, Java programlamada kullanılan, özellikle özel (private) alanları ve kamuya açık (public) erişim metotları (getter ve setter) ile yapılandırılmış bir sınıf türüdür.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JavaBeans, genellikle taşınabilir, yeniden kullanılabilir bileşenler olarak kullanılır ve genellikle aşağıdaki özelliklere sahiptir: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Varsayılan Yapıcı (No-argument constructor): JavaBean sınıfı, parametresiz bir yapıcıya (constructor) sahip olmalıdır. Bu, bean nesnelerinin kolayca oluşturulmasını sağlar.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Özel (Private) Alanlar: JavaBean'de, veri üyeleri (fields) genellikle özel olarak tanımlanır. Bu, dışarıdan doğrudan erişimi engeller ve nesne odaklı ilkelerle uyumlu hale gelir.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Public Getter ve Setter Metodları: Alanlara (fields) erişim, getter ve setter metodları aracılığıyla yapılır. Bu metodlar, nesne yönelimli programlamanın kapsülleme (encapsulation) ilkesiyle uyumludur.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Serializable Arayüzünü Uygulama (isteğe bağlı): JavaBean, bir nesnenin serileştirilmesini (serialized) kolaylaştırmak için Serializable arayüzünü de uygulayabilir.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Kisi Bean Örneği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000"/>
              <a:buFont typeface="JetBrains Mono"/>
              <a:buNone/>
            </a:pP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Kisi 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b="0" i="0" lang="tr-TR" sz="1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int </a:t>
            </a:r>
            <a:r>
              <a:rPr b="0" i="0" lang="tr-TR" sz="1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</a:t>
            </a:r>
            <a:r>
              <a:rPr b="0" i="0" lang="tr-TR" sz="1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Kisi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</a:t>
            </a:r>
            <a:r>
              <a:rPr b="0" i="0" lang="tr-TR" sz="1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Kisi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adsoyad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 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 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b="0" i="0" lang="tr-TR" sz="1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getAdsoyad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1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b="0" i="0" lang="tr-TR" sz="1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setAdsoyad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adsoyad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 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adsoyad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int </a:t>
            </a:r>
            <a:r>
              <a:rPr b="0" i="0" lang="tr-TR" sz="1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getIDNum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1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b="0" i="0" lang="tr-TR" sz="1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setIDNum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 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IDNum</a:t>
            </a: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