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Play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lay-bold.fntdata"/><Relationship Id="rId30" Type="http://schemas.openxmlformats.org/officeDocument/2006/relationships/font" Target="fonts/Play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rgbClr val="ECF9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87" name="Google Shape;87;p13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784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20000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784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20000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1308320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784"/>
                  </a:srgbClr>
                </a:gs>
                <a:gs pos="813">
                  <a:srgbClr val="FFFFFF">
                    <a:alpha val="40784"/>
                  </a:srgbClr>
                </a:gs>
                <a:gs pos="20000">
                  <a:srgbClr val="88247C">
                    <a:alpha val="55686"/>
                  </a:srgbClr>
                </a:gs>
                <a:gs pos="44000">
                  <a:srgbClr val="B3E5A0">
                    <a:alpha val="56862"/>
                  </a:srgbClr>
                </a:gs>
                <a:gs pos="74000">
                  <a:srgbClr val="19749D">
                    <a:alpha val="33725"/>
                  </a:srgbClr>
                </a:gs>
                <a:gs pos="100000">
                  <a:srgbClr val="FFFFFF">
                    <a:alpha val="5882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303402" y="36937"/>
              <a:ext cx="9767847" cy="6858000"/>
            </a:xfrm>
            <a:custGeom>
              <a:rect b="b" l="l" r="r" t="t"/>
              <a:pathLst>
                <a:path extrusionOk="0" h="6858000" w="9767847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>
            <p:ph type="ctrTitle"/>
          </p:nvPr>
        </p:nvSpPr>
        <p:spPr>
          <a:xfrm>
            <a:off x="3045368" y="2043663"/>
            <a:ext cx="6105194" cy="2031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Play"/>
              <a:buNone/>
            </a:pPr>
            <a:r>
              <a:rPr lang="tr-TR" sz="5200">
                <a:solidFill>
                  <a:schemeClr val="dk2"/>
                </a:solidFill>
              </a:rPr>
              <a:t>Array</a:t>
            </a:r>
            <a:endParaRPr/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3045368" y="4160126"/>
            <a:ext cx="6105194" cy="682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Dinamik Boyutlu Diziler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diziler sabit boyutludur, ancak yeni bir dizi oluşturmak ve eski diziyi kopyalamak yoluyla dinamik boyutlu diziler elde edebilirsiniz. Bunun için ArrayList sınıfı daha uygun bir çözümdür.</a:t>
            </a:r>
            <a:endParaRPr/>
          </a:p>
        </p:txBody>
      </p:sp>
      <p:sp>
        <p:nvSpPr>
          <p:cNvPr id="154" name="Google Shape;15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import java.util.ArrayList;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ArrayList&lt;Integer&gt; sayilar = new ArrayList&lt;&gt;();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sayilar.add(1);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sayilar.add(2);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sayilar.add(3);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System.out.println(sayilar);  // [1, 2, 3]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Dinamik Boyutlu Diziler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sayilar = {10, 20, 30, 40, 50};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System.out.println("İlk eleman: " + sayilar[0]);  // 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sayilar[1] = 25;  // 2. elemanı 25 olarak değiştir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System.out.println("Değiştirilen 2. eleman: " + sayilar[1]);  // 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java.util.Arrays;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sayilar = {50, 30, 20, 40, 10};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Arrays.sort(sayilar);  // Sıralama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System.out.println("Sıralı dizi: " + Arrays.toString(sayilar));  // [10, 20, 30, 40, 50]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Uygulama-1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dizinin içindeki en büyük sayıyı bulun.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Uygulama-1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sayilar = {23, 5, 12, 67, 34};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max = sayilar[0];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1; i &lt; sayilar.length;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(sayilar[i] &gt; max)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max = sayilar[i];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System.out.println("En büyük sayı: " + max);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Uygulama-2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Dizi Elemanlarının Ortalamasını Hesaplama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Uygulama-2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sayilar = {10, 20, 30, 40, 50};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toplam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sayilar.length;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toplam += sayilar[i];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ortalama = (double) toplam / sayilar.length;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System.out.println("Dizi elemanlarının ortalaması: " + ortalama);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Uygulama-3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Dizideki Elemanların Tek Sayılar Olup Olmadığını Kontrol Etme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Uygulama-3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sayilar = {1, 2, 3, 4, 5, 6, 7, 8, 9};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System.out.println("Tek sayılar:");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sayilar.length;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(sayilar[i] % 2 !=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System.out.println(sayilar[i]);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Uygulama-4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nxm boyutunda bir iki boyutlu dizinin tüm elemanlarının toplamını hesaplayın.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Uygulama-4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2x3 boyutunda bir iki boyutlu dizi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int[][] matris =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{1, 2, 3},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{4, 5, 6}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toplam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Dizi elemanlarını toplama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matris.length;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for (int j = 0; j &lt; matris[i].length; j++)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toplam += matris[i][j];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System.out.println("Dizi elemanlarının toplamı: " + toplam);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Array-Dizi</a:t>
            </a:r>
            <a:endParaRPr/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Birden fazla öğeyi depolamak için kullanılan veri yapılarıdır.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Aynı türdeki </a:t>
            </a:r>
            <a:r>
              <a:rPr lang="tr-TR"/>
              <a:t>elemanları sıralı bir şekilde tutar ve her elemanın sırasıyla erişilebilir olmasını sağlar.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diziler, sabit uzunluktadır, yani bir dizi oluşturduğunuzda, dizinin boyutu belirlenir ve </a:t>
            </a:r>
            <a:r>
              <a:rPr b="1" lang="tr-TR"/>
              <a:t>sonradan değiştirilemez</a:t>
            </a:r>
            <a:r>
              <a:rPr lang="tr-TR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Uygulama-5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öğrenci sınıfı (Student) oluşturun.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sınıfın aşağıdaki özellikleri olmalı: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Öğrencinin adı (ad)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Öğrencinin yaşı (yas)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Öğrencinin not ortalaması (notOrtalamasi)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Sınıftan 3 öğrenci nesnesi oluşturun ve bu nesneleri bir diziye (array) atayın. Sonra bu diziyi kullanarak öğrencilerin bilgilerini ekrana yazdırın.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İçi Uygulama-5 Çözüm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/ Öğrenci sınıfını tanımlayalım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class Ogrenci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String ad;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int yas;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double notOrtalamasi;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// Yapıcı metod (Constructor) sınıfın özelliklerini başlatmak için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public Ogrenci(String ad, int yas, double notOrtalamasi)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this.ad = ad;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this.yas = yas;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this.notOrtalamasi = notOrtalamasi;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// Öğrenci bilgilerini yazdıran metod</a:t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public void bilgiYazdir()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System.out.println("Öğrenci Adı: " + ad);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System.out.println("Yaş: " + yas);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System.out.println("Not Ortalaması: " + notOrtalamasi);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    System.out.println();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tr-TR" sz="1000"/>
              <a:t>}</a:t>
            </a:r>
            <a:endParaRPr/>
          </a:p>
        </p:txBody>
      </p:sp>
      <p:sp>
        <p:nvSpPr>
          <p:cNvPr id="222" name="Google Shape;22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// Öğrenci nesnelerini oluşturuyoruz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Ogrenci ogrenci1 = new Ogrenci("Ahmet", 20, 85.5);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Ogrenci ogrenci2 = new Ogrenci("Ayşe", 22, 90.0);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Ogrenci ogrenci3 = new Ogrenci("Mehmet", 21, 78.5);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// Öğrenci nesnelerini bir diziye ekliyoruz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Ogrenci[] ogrenciler = {ogrenci1, ogrenci2, ogrenci3};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// Diziyi kullanarak her öğrencinin bilgilerini yazdırıyoruz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for (Ogrenci ogrenci : ogrenciler)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    ogrenci.bilgiYazdir();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 5.2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Aynı örneği dinamik array ile modifiye ediniz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 5.2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// ArrayList ile dinamik dizi oluşturuyoruz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ArrayList&lt;Ogrenci&gt; ogrenciler = new ArrayList&lt;&gt;();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// Öğrencileri ArrayList'e ekliyoruz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ogrenciler.add(ogrenci1);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ogrenciler.add(ogrenci2);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ogrenciler.add(ogrenci3);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Uygulama-6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Nxm boyutunda iki matrisin çarpımı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Uygulama-6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static int[][] matrisCarp(int[][] matris1, int[][] matris2)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n = matris1.length;  // Birinci matrisin satır sayısı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m = matris1[0].length;  // Birinci matrisin sütun sayısı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p = matris2[0].length;  // İkinci matrisin sütun sayısı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Çarpım sonucu matrisini oluşturun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int[][] sonucMatris = new int[n][p];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Matris çarpımı işlemi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n;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for (int j = 0; j &lt; p; j++)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for (int k = 0; k &lt; m; k++)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    sonucMatris[i][j] += matris1[i][k] * matris2[k][j];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Tanımlama ve Başlatma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int[] sayilar = new int[5]; 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örnekte, sayilar dizisi 5 elemandan oluşan bir int dizisidir.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dizinin başlangıç değerleri, türüne bağlı olarak sıfır olacaktır (int için 0, boolean için false, referans türler için null vb.).</a:t>
            </a:r>
            <a:endParaRPr/>
          </a:p>
        </p:txBody>
      </p:sp>
      <p:sp>
        <p:nvSpPr>
          <p:cNvPr id="108" name="Google Shape;108;p15"/>
          <p:cNvSpPr txBox="1"/>
          <p:nvPr>
            <p:ph idx="2" type="body"/>
          </p:nvPr>
        </p:nvSpPr>
        <p:spPr>
          <a:xfrm>
            <a:off x="643636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int[] sayilar = {1, 2, 3, 4, 5};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// Elemanlar doğrudan atanır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Elemanlarına Erişim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int[] sayilar = {1, 2, 3, 4, 5};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System.out.println(sayilar[0]);  //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System.out.println(sayilar[4]);  //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sayilar[2] = 10; // 3 olan 3. eleman 10'a değiştirilir System.out.println(sayilar[2]); //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Boyutunu Öğrenme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int[] sayilar = {1, 2, 3, 4, 5};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System.out.println(sayilar.length); //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Çok Boyutlu Diziler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int[][] matris = new int[3][3]; // 3x3 boyutunda bir matris oluşturuluyor.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int[][] matris = {{1, 2, 3}, {4, 5, 6}, {7, 8, 9}};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System.out.println(matris[0][0]); // 1 System.out.println(matris[2][1]); // 8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Döngüleri ile İşlemler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int[] sayilar = {1, 2, 3, 4, 5};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for (int i = 0; i &lt; sayilar.length; i++)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{ System.out.println(sayilar[i]);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  <p:sp>
        <p:nvSpPr>
          <p:cNvPr id="133" name="Google Shape;13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int[] sayilar = {1, 2, 3, 4, 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for (int sayi : sayilar) {    System.out.println(sayi)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Sınıfları ve Yardımcı Yöntemler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Dizileri (array) doğrudan System.out.println() ile yazdırmaya çalışırsanız, beklediğiniz gibi elemanlarını değil, referansını yazdırır. Bunu önlemek için Arrays.toString() metodu kullanılır.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java.util.Arrays;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int[] sayilar = {1, 2, 3, 4, 5};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System.out.println(Arrays.toString(sayilar));  </a:t>
            </a:r>
            <a:endParaRPr/>
          </a:p>
        </p:txBody>
      </p:sp>
      <p:sp>
        <p:nvSpPr>
          <p:cNvPr id="140" name="Google Shape;14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Arrays.sort() YöntemiBir diziyi sıralamak için Arrays.sort() metodunu kullanabilirsiniz: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int[] sayilar = {5, 3, 1, 4, 2};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Arrays.sort(sayilar);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System.out.println(Arrays.toString(sayilar));  // [1, 2, 3, 4, 5]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F9F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 Sınıfları ve Yardımcı Yöntemler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Bir dizinin kopyasını almak için Arrays.copyOf() metodunu kullanabilirsiniz.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int[] sayilar = {1, 2, 3, 4, 5};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int[] yeniSayilar = Arrays.copyOf(sayilar, 10);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// Boyutunu 10'a çıkarır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System.out.println(Arrays.toString(yeniSayilar));  // [1, 2, 3, 4, 5, 0, 0, 0, 0, 0]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Dizilerde referans türü elemanları varsa, dizinin elemanlarının başlangıç değeri null olacaktır.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String[] isimler = new String[3];  // Dizinin elemanları null olur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System.out.println(isimler[0]);  // null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