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301" r:id="rId3"/>
    <p:sldId id="30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1" cy="4105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85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4ED27879-C45F-46F7-8DDB-F6C1E7B2F7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ECE</a:t>
            </a: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1ADB5E64-2ADB-4FDD-9831-6A8764E0CD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10ED0-3026-4456-BF10-A691E153DC5A}" type="datetime1">
              <a:rPr lang="en-US" altLang="en-US"/>
              <a:pPr>
                <a:defRPr/>
              </a:pPr>
              <a:t>11/28/2020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2809123F-06E4-4651-A45C-4476B657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5A75F-6E40-4571-9BDB-5CA5481582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11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359" y="247405"/>
            <a:ext cx="11487282" cy="279948"/>
          </a:xfrm>
        </p:spPr>
        <p:txBody>
          <a:bodyPr/>
          <a:lstStyle>
            <a:lvl1pPr>
              <a:defRPr sz="1819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7D15EF41-94A3-47B5-859D-F4BEE51FD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ECE</a:t>
            </a: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5A04DAA8-CDC4-478F-85F5-1F7190FAB12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4F424-E176-4FD5-A922-50826FA51A7F}" type="datetime1">
              <a:rPr lang="en-US" altLang="en-US"/>
              <a:pPr>
                <a:defRPr/>
              </a:pPr>
              <a:t>11/28/2020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E2ADAB5-5A0D-4977-B0AF-E571ED23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44F10-F118-4B2F-ACD2-D10F46AABE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4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359" y="247405"/>
            <a:ext cx="11487282" cy="279948"/>
          </a:xfrm>
        </p:spPr>
        <p:txBody>
          <a:bodyPr/>
          <a:lstStyle>
            <a:lvl1pPr>
              <a:defRPr sz="1819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985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985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3B5C9D13-EBB6-4CBE-862A-F0804BB1C3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ECE</a:t>
            </a: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029F9F9B-4970-4B0D-A7F9-BF20AA81BB7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A72FC-CBD4-4634-A6BD-542725B5390D}" type="datetime1">
              <a:rPr lang="en-US" altLang="en-US"/>
              <a:pPr>
                <a:defRPr/>
              </a:pPr>
              <a:t>11/28/2020</a:t>
            </a:fld>
            <a:endParaRPr lang="en-US" alt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F560B8E4-55F5-4521-864B-EBD8DD11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A3BB0-C908-466E-9DAA-E9396EDB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1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359" y="247405"/>
            <a:ext cx="11487282" cy="279948"/>
          </a:xfrm>
        </p:spPr>
        <p:txBody>
          <a:bodyPr/>
          <a:lstStyle>
            <a:lvl1pPr>
              <a:defRPr sz="1819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97F68F1A-B70E-4D96-9469-20397EC649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ECE</a:t>
            </a: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02B82174-CBFD-44AB-9B3A-DADDCD07064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494AE-B348-4B87-9737-DB05F37BD640}" type="datetime1">
              <a:rPr lang="en-US" altLang="en-US"/>
              <a:pPr>
                <a:defRPr/>
              </a:pPr>
              <a:t>11/28/2020</a:t>
            </a:fld>
            <a:endParaRPr lang="en-US" alt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707A6001-D289-4AE6-BEE2-8AD6F793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0E101-7D0A-4FA8-B82C-10CC8291A1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74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8A7D67F8-554B-4DCC-841E-3C9A4700FF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ECE</a:t>
            </a: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553FBAB9-332A-46A5-AF83-C69636A026F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F37F2-F488-475A-955F-8FFA33E75910}" type="datetime1">
              <a:rPr lang="en-US" altLang="en-US"/>
              <a:pPr>
                <a:defRPr/>
              </a:pPr>
              <a:t>11/28/2020</a:t>
            </a:fld>
            <a:endParaRPr lang="en-US" alt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65BF37F2-ABC5-408C-A817-0C4A6CA5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1DB6E-1BE8-44B0-8207-7474F0A938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84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>
            <a:extLst>
              <a:ext uri="{FF2B5EF4-FFF2-40B4-BE49-F238E27FC236}">
                <a16:creationId xmlns:a16="http://schemas.microsoft.com/office/drawing/2014/main" id="{3950C2C5-3256-422C-B93B-F9ECDCE6334E}"/>
              </a:ext>
            </a:extLst>
          </p:cNvPr>
          <p:cNvSpPr>
            <a:spLocks/>
          </p:cNvSpPr>
          <p:nvPr/>
        </p:nvSpPr>
        <p:spPr bwMode="auto">
          <a:xfrm>
            <a:off x="0" y="6850299"/>
            <a:ext cx="12192000" cy="0"/>
          </a:xfrm>
          <a:custGeom>
            <a:avLst/>
            <a:gdLst>
              <a:gd name="T0" fmla="*/ 0 w 20104100"/>
              <a:gd name="T1" fmla="*/ 20104099 w 20104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22859">
            <a:solidFill>
              <a:srgbClr val="E76A81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IN" sz="1092"/>
          </a:p>
        </p:txBody>
      </p:sp>
      <p:sp>
        <p:nvSpPr>
          <p:cNvPr id="1027" name="bk object 17">
            <a:extLst>
              <a:ext uri="{FF2B5EF4-FFF2-40B4-BE49-F238E27FC236}">
                <a16:creationId xmlns:a16="http://schemas.microsoft.com/office/drawing/2014/main" id="{CB9BEF23-A20E-4899-B677-55600A9908CC}"/>
              </a:ext>
            </a:extLst>
          </p:cNvPr>
          <p:cNvSpPr>
            <a:spLocks/>
          </p:cNvSpPr>
          <p:nvPr/>
        </p:nvSpPr>
        <p:spPr bwMode="auto">
          <a:xfrm>
            <a:off x="0" y="6836821"/>
            <a:ext cx="12174671" cy="0"/>
          </a:xfrm>
          <a:custGeom>
            <a:avLst/>
            <a:gdLst>
              <a:gd name="T0" fmla="*/ 0 w 20076160"/>
              <a:gd name="T1" fmla="*/ 20063337 w 200761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076160">
                <a:moveTo>
                  <a:pt x="0" y="0"/>
                </a:moveTo>
                <a:lnTo>
                  <a:pt x="20076037" y="0"/>
                </a:lnTo>
              </a:path>
            </a:pathLst>
          </a:custGeom>
          <a:noFill/>
          <a:ln w="22859">
            <a:solidFill>
              <a:srgbClr val="E76A81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IN" sz="1092"/>
          </a:p>
        </p:txBody>
      </p:sp>
      <p:sp>
        <p:nvSpPr>
          <p:cNvPr id="1028" name="bk object 18">
            <a:extLst>
              <a:ext uri="{FF2B5EF4-FFF2-40B4-BE49-F238E27FC236}">
                <a16:creationId xmlns:a16="http://schemas.microsoft.com/office/drawing/2014/main" id="{6ADB117B-EAE1-4F4E-9F3C-AB30888026A5}"/>
              </a:ext>
            </a:extLst>
          </p:cNvPr>
          <p:cNvSpPr>
            <a:spLocks/>
          </p:cNvSpPr>
          <p:nvPr/>
        </p:nvSpPr>
        <p:spPr bwMode="auto">
          <a:xfrm>
            <a:off x="17329" y="28880"/>
            <a:ext cx="0" cy="6800240"/>
          </a:xfrm>
          <a:custGeom>
            <a:avLst/>
            <a:gdLst>
              <a:gd name="T0" fmla="*/ 0 h 11215370"/>
              <a:gd name="T1" fmla="*/ 11189997 h 11215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218">
            <a:solidFill>
              <a:srgbClr val="E76A81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IN" sz="1092"/>
          </a:p>
        </p:txBody>
      </p:sp>
      <p:sp>
        <p:nvSpPr>
          <p:cNvPr id="1029" name="bk object 19">
            <a:extLst>
              <a:ext uri="{FF2B5EF4-FFF2-40B4-BE49-F238E27FC236}">
                <a16:creationId xmlns:a16="http://schemas.microsoft.com/office/drawing/2014/main" id="{8D104E67-EC5E-42C0-AD39-44A1DC82F126}"/>
              </a:ext>
            </a:extLst>
          </p:cNvPr>
          <p:cNvSpPr>
            <a:spLocks/>
          </p:cNvSpPr>
          <p:nvPr/>
        </p:nvSpPr>
        <p:spPr bwMode="auto">
          <a:xfrm>
            <a:off x="0" y="14440"/>
            <a:ext cx="12192000" cy="0"/>
          </a:xfrm>
          <a:custGeom>
            <a:avLst/>
            <a:gdLst>
              <a:gd name="T0" fmla="*/ 0 w 20104100"/>
              <a:gd name="T1" fmla="*/ 20104099 w 20104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46990">
            <a:solidFill>
              <a:srgbClr val="E76A81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IN" sz="1092"/>
          </a:p>
        </p:txBody>
      </p:sp>
      <p:sp>
        <p:nvSpPr>
          <p:cNvPr id="1030" name="bk object 20">
            <a:extLst>
              <a:ext uri="{FF2B5EF4-FFF2-40B4-BE49-F238E27FC236}">
                <a16:creationId xmlns:a16="http://schemas.microsoft.com/office/drawing/2014/main" id="{F2BD8034-C555-483C-AB2F-B3C13BE382FC}"/>
              </a:ext>
            </a:extLst>
          </p:cNvPr>
          <p:cNvSpPr>
            <a:spLocks/>
          </p:cNvSpPr>
          <p:nvPr/>
        </p:nvSpPr>
        <p:spPr bwMode="auto">
          <a:xfrm>
            <a:off x="12174671" y="6829121"/>
            <a:ext cx="17329" cy="14440"/>
          </a:xfrm>
          <a:custGeom>
            <a:avLst/>
            <a:gdLst>
              <a:gd name="T0" fmla="*/ 0 w 28575"/>
              <a:gd name="T1" fmla="*/ 51776 h 22859"/>
              <a:gd name="T2" fmla="*/ 28061 w 28575"/>
              <a:gd name="T3" fmla="*/ 51776 h 22859"/>
              <a:gd name="T4" fmla="*/ 28061 w 28575"/>
              <a:gd name="T5" fmla="*/ 0 h 22859"/>
              <a:gd name="T6" fmla="*/ 0 w 28575"/>
              <a:gd name="T7" fmla="*/ 0 h 22859"/>
              <a:gd name="T8" fmla="*/ 0 w 28575"/>
              <a:gd name="T9" fmla="*/ 51776 h 22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75" h="22859">
                <a:moveTo>
                  <a:pt x="0" y="22856"/>
                </a:moveTo>
                <a:lnTo>
                  <a:pt x="28061" y="22856"/>
                </a:lnTo>
                <a:lnTo>
                  <a:pt x="28061" y="0"/>
                </a:lnTo>
                <a:lnTo>
                  <a:pt x="0" y="0"/>
                </a:lnTo>
                <a:lnTo>
                  <a:pt x="0" y="22856"/>
                </a:lnTo>
                <a:close/>
              </a:path>
            </a:pathLst>
          </a:custGeom>
          <a:solidFill>
            <a:srgbClr val="E76A8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IN" sz="1092"/>
          </a:p>
        </p:txBody>
      </p:sp>
      <p:sp>
        <p:nvSpPr>
          <p:cNvPr id="1031" name="bk object 21">
            <a:extLst>
              <a:ext uri="{FF2B5EF4-FFF2-40B4-BE49-F238E27FC236}">
                <a16:creationId xmlns:a16="http://schemas.microsoft.com/office/drawing/2014/main" id="{63911005-33B6-4AA3-ACE0-77CFAF771154}"/>
              </a:ext>
            </a:extLst>
          </p:cNvPr>
          <p:cNvSpPr>
            <a:spLocks/>
          </p:cNvSpPr>
          <p:nvPr/>
        </p:nvSpPr>
        <p:spPr bwMode="auto">
          <a:xfrm>
            <a:off x="12174671" y="28880"/>
            <a:ext cx="0" cy="6800240"/>
          </a:xfrm>
          <a:custGeom>
            <a:avLst/>
            <a:gdLst>
              <a:gd name="T0" fmla="*/ 0 h 11215370"/>
              <a:gd name="T1" fmla="*/ 11189997 h 11215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176">
            <a:solidFill>
              <a:srgbClr val="E76A81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IN" sz="1092"/>
          </a:p>
        </p:txBody>
      </p:sp>
      <p:sp>
        <p:nvSpPr>
          <p:cNvPr id="1032" name="Holder 2">
            <a:extLst>
              <a:ext uri="{FF2B5EF4-FFF2-40B4-BE49-F238E27FC236}">
                <a16:creationId xmlns:a16="http://schemas.microsoft.com/office/drawing/2014/main" id="{038307AF-A413-43C5-A39E-6750785D477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2359" y="247405"/>
            <a:ext cx="11487282" cy="41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33" name="Holder 3">
            <a:extLst>
              <a:ext uri="{FF2B5EF4-FFF2-40B4-BE49-F238E27FC236}">
                <a16:creationId xmlns:a16="http://schemas.microsoft.com/office/drawing/2014/main" id="{19B0BB63-EA07-40BA-9E13-ED1728CA3C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65521" y="1584541"/>
            <a:ext cx="8860958" cy="29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537A03C1-9E36-4D7F-9BE7-549BC2C102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511" y="6377632"/>
            <a:ext cx="39009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ECE</a:t>
            </a: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47550206-248A-4F68-80C9-C508CF5BD39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408" y="6377632"/>
            <a:ext cx="2804429" cy="276999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127205A-D320-4803-B9E0-F7183A2A8569}" type="datetime1">
              <a:rPr lang="en-US" altLang="en-US"/>
              <a:pPr>
                <a:defRPr/>
              </a:pPr>
              <a:t>11/28/2020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114BE1C-8663-4230-877A-72F2AD7708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8163" y="6377632"/>
            <a:ext cx="2804430" cy="276999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fld id="{D8D6AC91-D317-49CA-BE93-CB28AF0C8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64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68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68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68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68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68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277246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554492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831738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108984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07935" indent="-207935" algn="l" rtl="0" eaLnBrk="0" fontAlgn="base" hangingPunct="0">
        <a:spcBef>
          <a:spcPct val="20000"/>
        </a:spcBef>
        <a:spcAft>
          <a:spcPct val="0"/>
        </a:spcAft>
        <a:buChar char="•"/>
        <a:defRPr sz="194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77246" algn="l" rtl="0" eaLnBrk="0" fontAlgn="base" hangingPunct="0">
        <a:spcBef>
          <a:spcPct val="20000"/>
        </a:spcBef>
        <a:spcAft>
          <a:spcPct val="0"/>
        </a:spcAft>
        <a:buChar char="–"/>
        <a:defRPr sz="1698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54492" algn="l" rtl="0" eaLnBrk="0" fontAlgn="base" hangingPunct="0">
        <a:spcBef>
          <a:spcPct val="20000"/>
        </a:spcBef>
        <a:spcAft>
          <a:spcPct val="0"/>
        </a:spcAft>
        <a:buChar char="•"/>
        <a:defRPr sz="1455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831738" algn="l" rtl="0" eaLnBrk="0" fontAlgn="base" hangingPunct="0">
        <a:spcBef>
          <a:spcPct val="20000"/>
        </a:spcBef>
        <a:spcAft>
          <a:spcPct val="0"/>
        </a:spcAft>
        <a:buChar char="–"/>
        <a:defRPr sz="1213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108984" algn="l" rtl="0" eaLnBrk="0" fontAlgn="base" hangingPunct="0">
        <a:spcBef>
          <a:spcPct val="20000"/>
        </a:spcBef>
        <a:spcAft>
          <a:spcPct val="0"/>
        </a:spcAft>
        <a:buChar char="»"/>
        <a:defRPr sz="1213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8201E8-399F-4E66-B920-B77D4A755437}"/>
              </a:ext>
            </a:extLst>
          </p:cNvPr>
          <p:cNvSpPr/>
          <p:nvPr/>
        </p:nvSpPr>
        <p:spPr>
          <a:xfrm>
            <a:off x="428" y="0"/>
            <a:ext cx="144264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5435" tIns="27717" rIns="55435" bIns="27717" anchor="ctr"/>
          <a:lstStyle/>
          <a:p>
            <a:pPr algn="ctr" defTabSz="27724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92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object 2">
            <a:extLst>
              <a:ext uri="{FF2B5EF4-FFF2-40B4-BE49-F238E27FC236}">
                <a16:creationId xmlns:a16="http://schemas.microsoft.com/office/drawing/2014/main" id="{30C9ECCA-0169-4D81-9485-664AD1E6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7665" y="1626898"/>
            <a:ext cx="10566172" cy="1033432"/>
          </a:xfrm>
          <a:prstGeom prst="rect">
            <a:avLst/>
          </a:prstGeom>
          <a:noFill/>
          <a:ln>
            <a:noFill/>
          </a:ln>
        </p:spPr>
        <p:txBody>
          <a:bodyPr lIns="0" tIns="6929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7701" algn="ctr" defTabSz="277246" eaLnBrk="0" fontAlgn="base" hangingPunct="0">
              <a:spcAft>
                <a:spcPct val="0"/>
              </a:spcAft>
              <a:tabLst>
                <a:tab pos="2131329" algn="l"/>
              </a:tabLst>
              <a:defRPr/>
            </a:pPr>
            <a:r>
              <a:rPr lang="en-US" sz="3335" b="1" dirty="0">
                <a:solidFill>
                  <a:prstClr val="black"/>
                </a:solidFill>
                <a:cs typeface="Times New Roman" pitchFamily="18" charset="0"/>
              </a:rPr>
              <a:t>Traffic Signal Detection, Collision Avoidance and Lane Detection in Automated Vehicle</a:t>
            </a:r>
            <a:endParaRPr lang="en-IN" sz="3335" dirty="0">
              <a:solidFill>
                <a:prstClr val="black"/>
              </a:solidFill>
              <a:latin typeface="Calibri"/>
              <a:cs typeface="Times New Roman" pitchFamily="18" charset="0"/>
            </a:endParaRPr>
          </a:p>
        </p:txBody>
      </p:sp>
      <p:sp>
        <p:nvSpPr>
          <p:cNvPr id="26628" name="object 3">
            <a:extLst>
              <a:ext uri="{FF2B5EF4-FFF2-40B4-BE49-F238E27FC236}">
                <a16:creationId xmlns:a16="http://schemas.microsoft.com/office/drawing/2014/main" id="{B260AB47-6634-4DB6-9BBC-1995E4C37A35}"/>
              </a:ext>
            </a:extLst>
          </p:cNvPr>
          <p:cNvSpPr>
            <a:spLocks/>
          </p:cNvSpPr>
          <p:nvPr/>
        </p:nvSpPr>
        <p:spPr bwMode="auto">
          <a:xfrm>
            <a:off x="-3422" y="9626"/>
            <a:ext cx="5686441" cy="3927659"/>
          </a:xfrm>
          <a:custGeom>
            <a:avLst/>
            <a:gdLst>
              <a:gd name="T0" fmla="*/ 968967090 w 7436484"/>
              <a:gd name="T1" fmla="*/ 0 h 5134610"/>
              <a:gd name="T2" fmla="*/ 0 w 7436484"/>
              <a:gd name="T3" fmla="*/ 0 h 5134610"/>
              <a:gd name="T4" fmla="*/ 0 w 7436484"/>
              <a:gd name="T5" fmla="*/ 674179102 h 5134610"/>
              <a:gd name="T6" fmla="*/ 968967090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  <a:gd name="T12" fmla="*/ 0 w 7436484"/>
              <a:gd name="T13" fmla="*/ 0 h 5134610"/>
              <a:gd name="T14" fmla="*/ 7436484 w 7436484"/>
              <a:gd name="T15" fmla="*/ 5134610 h 51346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277246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092">
              <a:solidFill>
                <a:prstClr val="black"/>
              </a:solidFill>
            </a:endParaRPr>
          </a:p>
        </p:txBody>
      </p:sp>
      <p:sp>
        <p:nvSpPr>
          <p:cNvPr id="26629" name="object 4">
            <a:extLst>
              <a:ext uri="{FF2B5EF4-FFF2-40B4-BE49-F238E27FC236}">
                <a16:creationId xmlns:a16="http://schemas.microsoft.com/office/drawing/2014/main" id="{AF87FB6A-57E5-4B53-985D-1072E3A79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39" y="252217"/>
            <a:ext cx="1119575" cy="11166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277246" fontAlgn="base">
              <a:spcBef>
                <a:spcPct val="0"/>
              </a:spcBef>
              <a:spcAft>
                <a:spcPct val="0"/>
              </a:spcAft>
            </a:pPr>
            <a:endParaRPr lang="en-US" altLang="en-US" sz="1092">
              <a:solidFill>
                <a:prstClr val="black"/>
              </a:solidFill>
            </a:endParaRPr>
          </a:p>
        </p:txBody>
      </p:sp>
      <p:sp>
        <p:nvSpPr>
          <p:cNvPr id="26630" name="object 5">
            <a:extLst>
              <a:ext uri="{FF2B5EF4-FFF2-40B4-BE49-F238E27FC236}">
                <a16:creationId xmlns:a16="http://schemas.microsoft.com/office/drawing/2014/main" id="{AE3A68EB-0C20-48F2-85FA-72BFE1C45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623" y="810561"/>
            <a:ext cx="88565" cy="8952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277246" fontAlgn="base">
              <a:spcBef>
                <a:spcPct val="0"/>
              </a:spcBef>
              <a:spcAft>
                <a:spcPct val="0"/>
              </a:spcAft>
            </a:pPr>
            <a:endParaRPr lang="en-US" altLang="en-US" sz="1092">
              <a:solidFill>
                <a:prstClr val="black"/>
              </a:solidFill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7E7D04D-5497-48DE-BAF3-5302DD68B8F6}"/>
              </a:ext>
            </a:extLst>
          </p:cNvPr>
          <p:cNvSpPr txBox="1"/>
          <p:nvPr/>
        </p:nvSpPr>
        <p:spPr>
          <a:xfrm>
            <a:off x="1521433" y="437049"/>
            <a:ext cx="2310387" cy="739133"/>
          </a:xfrm>
          <a:prstGeom prst="rect">
            <a:avLst/>
          </a:prstGeom>
        </p:spPr>
        <p:txBody>
          <a:bodyPr lIns="0" tIns="8085" rIns="0" bIns="0">
            <a:spAutoFit/>
          </a:bodyPr>
          <a:lstStyle/>
          <a:p>
            <a:pPr marL="7699" defTabSz="277246" eaLnBrk="0" fontAlgn="base" hangingPunct="0">
              <a:lnSpc>
                <a:spcPts val="2846"/>
              </a:lnSpc>
              <a:spcBef>
                <a:spcPts val="63"/>
              </a:spcBef>
              <a:spcAft>
                <a:spcPct val="0"/>
              </a:spcAft>
              <a:defRPr/>
            </a:pPr>
            <a:r>
              <a:rPr lang="en-IN" sz="2608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7699" defTabSz="277246" eaLnBrk="0" fontAlgn="base" hangingPunct="0">
              <a:lnSpc>
                <a:spcPts val="2846"/>
              </a:lnSpc>
              <a:spcBef>
                <a:spcPts val="63"/>
              </a:spcBef>
              <a:spcAft>
                <a:spcPct val="0"/>
              </a:spcAft>
              <a:defRPr/>
            </a:pPr>
            <a:r>
              <a:rPr lang="en-IN" sz="2608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2608" dirty="0">
              <a:solidFill>
                <a:prstClr val="black"/>
              </a:solidFill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B3E56A3-8136-4599-BFE1-FE0F52A8F725}"/>
              </a:ext>
            </a:extLst>
          </p:cNvPr>
          <p:cNvSpPr txBox="1"/>
          <p:nvPr/>
        </p:nvSpPr>
        <p:spPr>
          <a:xfrm>
            <a:off x="11379086" y="228151"/>
            <a:ext cx="2823486" cy="278489"/>
          </a:xfrm>
          <a:prstGeom prst="rect">
            <a:avLst/>
          </a:prstGeom>
        </p:spPr>
        <p:txBody>
          <a:bodyPr lIns="0" tIns="7699" rIns="0" bIns="0">
            <a:spAutoFit/>
          </a:bodyPr>
          <a:lstStyle/>
          <a:p>
            <a:pPr marL="7699" defTabSz="277246" eaLnBrk="0" fontAlgn="base" hangingPunct="0">
              <a:spcBef>
                <a:spcPts val="61"/>
              </a:spcBef>
              <a:spcAft>
                <a:spcPct val="0"/>
              </a:spcAft>
              <a:defRPr/>
            </a:pPr>
            <a:r>
              <a:rPr sz="1759" i="1" spc="-4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75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75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759" i="1" spc="-4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759" dirty="0">
              <a:solidFill>
                <a:prstClr val="black"/>
              </a:solidFill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6633" name="Subtitle 15">
            <a:extLst>
              <a:ext uri="{FF2B5EF4-FFF2-40B4-BE49-F238E27FC236}">
                <a16:creationId xmlns:a16="http://schemas.microsoft.com/office/drawing/2014/main" id="{A782873C-BC51-4434-8B1B-1DFF490EB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898" y="2689676"/>
            <a:ext cx="6434429" cy="45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435" tIns="27717" rIns="55435" bIns="27717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55353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365" b="1">
                <a:solidFill>
                  <a:srgbClr val="0033CC"/>
                </a:solidFill>
                <a:cs typeface="Times New Roman" panose="02020603050405020304" pitchFamily="18" charset="0"/>
              </a:rPr>
              <a:t>16EC73P : BE Minor Project Review</a:t>
            </a:r>
          </a:p>
          <a:p>
            <a:pPr defTabSz="55353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sz="1880" b="1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defTabSz="55353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sz="188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FEF64-5FB5-4A18-A49D-99E88B8ECC1D}"/>
              </a:ext>
            </a:extLst>
          </p:cNvPr>
          <p:cNvSpPr/>
          <p:nvPr/>
        </p:nvSpPr>
        <p:spPr>
          <a:xfrm>
            <a:off x="3369743" y="3197961"/>
            <a:ext cx="8821829" cy="1250148"/>
          </a:xfrm>
          <a:prstGeom prst="rect">
            <a:avLst/>
          </a:prstGeom>
        </p:spPr>
        <p:txBody>
          <a:bodyPr lIns="55435" tIns="27717" rIns="55435" bIns="27717">
            <a:spAutoFit/>
          </a:bodyPr>
          <a:lstStyle/>
          <a:p>
            <a:pPr algn="ctr" defTabSz="27724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4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NAME:  Karibasaveshwara  T G		               	USN:1RV18EC407</a:t>
            </a:r>
          </a:p>
          <a:p>
            <a:pPr algn="ctr" defTabSz="27724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4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NAME:  Nikhil G Mudakavi                            		USN:</a:t>
            </a:r>
            <a:r>
              <a:rPr lang="en-US" sz="194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1RV18EC414</a:t>
            </a:r>
            <a:endParaRPr lang="en-US" sz="1940" b="1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ctr" defTabSz="27724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4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Times New Roman" panose="02020603050405020304" pitchFamily="18" charset="0"/>
              </a:rPr>
              <a:t> NAME:  </a:t>
            </a:r>
            <a:r>
              <a:rPr lang="en-US" sz="1940" b="1" dirty="0" err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Times New Roman" panose="02020603050405020304" pitchFamily="18" charset="0"/>
              </a:rPr>
              <a:t>Sainath</a:t>
            </a:r>
            <a:r>
              <a:rPr lang="en-US" sz="194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sz="1940" b="1" dirty="0" err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Times New Roman" panose="02020603050405020304" pitchFamily="18" charset="0"/>
              </a:rPr>
              <a:t>Urankar</a:t>
            </a:r>
            <a:r>
              <a:rPr lang="en-US" sz="194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                		      USN:</a:t>
            </a:r>
            <a:r>
              <a:rPr lang="en-US" sz="194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1RV18EC422</a:t>
            </a:r>
            <a:endParaRPr lang="en-US" sz="1940" b="1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ctr" defTabSz="27724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40" b="1" dirty="0">
                <a:solidFill>
                  <a:prstClr val="black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DABEA-8693-4982-99B5-72B592A5DFB4}"/>
              </a:ext>
            </a:extLst>
          </p:cNvPr>
          <p:cNvSpPr txBox="1"/>
          <p:nvPr/>
        </p:nvSpPr>
        <p:spPr>
          <a:xfrm>
            <a:off x="4775229" y="4495629"/>
            <a:ext cx="9183790" cy="951605"/>
          </a:xfrm>
          <a:prstGeom prst="rect">
            <a:avLst/>
          </a:prstGeom>
          <a:noFill/>
        </p:spPr>
        <p:txBody>
          <a:bodyPr lIns="55435" tIns="27717" rIns="55435" bIns="27717">
            <a:spAutoFit/>
          </a:bodyPr>
          <a:lstStyle/>
          <a:p>
            <a:pPr defTabSz="27724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4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Times New Roman" panose="02020603050405020304" pitchFamily="18" charset="0"/>
              </a:rPr>
              <a:t>Guide Name: Dr. Abhay .A. Deshpande</a:t>
            </a:r>
          </a:p>
          <a:p>
            <a:pPr defTabSz="27724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4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Times New Roman" panose="02020603050405020304" pitchFamily="18" charset="0"/>
              </a:rPr>
              <a:t>Designation:  Associate Professor</a:t>
            </a:r>
          </a:p>
          <a:p>
            <a:pPr defTabSz="27724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4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Times New Roman" panose="02020603050405020304" pitchFamily="18" charset="0"/>
              </a:rPr>
              <a:t>Department of Electronics and Communication Engineering</a:t>
            </a:r>
          </a:p>
        </p:txBody>
      </p:sp>
      <p:sp>
        <p:nvSpPr>
          <p:cNvPr id="26636" name="Date Placeholder 2">
            <a:extLst>
              <a:ext uri="{FF2B5EF4-FFF2-40B4-BE49-F238E27FC236}">
                <a16:creationId xmlns:a16="http://schemas.microsoft.com/office/drawing/2014/main" id="{A53B5156-293B-45D2-8F5D-CFE26D8152CB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609793" y="6377633"/>
            <a:ext cx="2804232" cy="1680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277246" fontAlgn="base">
              <a:spcBef>
                <a:spcPct val="0"/>
              </a:spcBef>
              <a:spcAft>
                <a:spcPct val="0"/>
              </a:spcAft>
            </a:pPr>
            <a:fld id="{70E7A67D-C1D9-434C-8CB7-A8DA432D8B8B}" type="datetime1">
              <a:rPr lang="en-US" altLang="en-US" sz="1092">
                <a:solidFill>
                  <a:srgbClr val="898989"/>
                </a:solidFill>
              </a:rPr>
              <a:pPr defTabSz="277246" fontAlgn="base">
                <a:spcBef>
                  <a:spcPct val="0"/>
                </a:spcBef>
                <a:spcAft>
                  <a:spcPct val="0"/>
                </a:spcAft>
              </a:pPr>
              <a:t>11/28/2020</a:t>
            </a:fld>
            <a:endParaRPr lang="en-US" altLang="en-US" sz="1092">
              <a:solidFill>
                <a:srgbClr val="89898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88A48-02C9-4E94-BCCF-CCE73FE462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45648" y="6377633"/>
            <a:ext cx="3900704" cy="168059"/>
          </a:xfrm>
        </p:spPr>
        <p:txBody>
          <a:bodyPr/>
          <a:lstStyle/>
          <a:p>
            <a:pPr defTabSz="277246">
              <a:defRPr/>
            </a:pPr>
            <a:r>
              <a:rPr lang="en-US" sz="1092" dirty="0">
                <a:solidFill>
                  <a:prstClr val="black">
                    <a:tint val="75000"/>
                  </a:prstClr>
                </a:solidFill>
                <a:latin typeface="Calibri"/>
              </a:rPr>
              <a:t>Department of ECE</a:t>
            </a:r>
          </a:p>
        </p:txBody>
      </p:sp>
      <p:sp>
        <p:nvSpPr>
          <p:cNvPr id="26638" name="Slide Number Placeholder 4">
            <a:extLst>
              <a:ext uri="{FF2B5EF4-FFF2-40B4-BE49-F238E27FC236}">
                <a16:creationId xmlns:a16="http://schemas.microsoft.com/office/drawing/2014/main" id="{57FD8616-96C6-4A26-A530-491BF2221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77975" y="6377633"/>
            <a:ext cx="2804233" cy="1680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277246" fontAlgn="base">
              <a:spcBef>
                <a:spcPct val="0"/>
              </a:spcBef>
              <a:spcAft>
                <a:spcPct val="0"/>
              </a:spcAft>
            </a:pPr>
            <a:fld id="{B0B174E2-D0E9-4042-A013-A972F44C5123}" type="slidenum">
              <a:rPr lang="en-US" altLang="en-US" sz="1092">
                <a:solidFill>
                  <a:srgbClr val="898989"/>
                </a:solidFill>
              </a:rPr>
              <a:pPr defTabSz="277246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092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5DC572-1382-4088-A372-7BE6F4A295F6}"/>
              </a:ext>
            </a:extLst>
          </p:cNvPr>
          <p:cNvSpPr/>
          <p:nvPr/>
        </p:nvSpPr>
        <p:spPr>
          <a:xfrm>
            <a:off x="428" y="0"/>
            <a:ext cx="144264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5435" tIns="27717" rIns="55435" bIns="27717" anchor="ctr"/>
          <a:lstStyle/>
          <a:p>
            <a:pPr algn="ctr" defTabSz="27724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92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577C48-6BD4-4839-A2CB-E16C16C47FAB}"/>
              </a:ext>
            </a:extLst>
          </p:cNvPr>
          <p:cNvSpPr/>
          <p:nvPr/>
        </p:nvSpPr>
        <p:spPr>
          <a:xfrm>
            <a:off x="302142" y="1295400"/>
            <a:ext cx="8706182" cy="847162"/>
          </a:xfrm>
          <a:prstGeom prst="rect">
            <a:avLst/>
          </a:prstGeom>
          <a:noFill/>
        </p:spPr>
        <p:txBody>
          <a:bodyPr wrap="none" lIns="108847" tIns="54423" rIns="108847" bIns="54423">
            <a:spAutoFit/>
          </a:bodyPr>
          <a:lstStyle/>
          <a:p>
            <a:pPr algn="ctr" defTabSz="27724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791" b="1" spc="357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83000"/>
                        <a:shade val="100000"/>
                        <a:satMod val="200000"/>
                      </a:srgbClr>
                    </a:gs>
                    <a:gs pos="75000">
                      <a:srgbClr val="4F81BD">
                        <a:tint val="100000"/>
                        <a:shade val="50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Till Now Completed Objects:</a:t>
            </a:r>
          </a:p>
        </p:txBody>
      </p:sp>
      <p:sp>
        <p:nvSpPr>
          <p:cNvPr id="27652" name="TextBox 3">
            <a:extLst>
              <a:ext uri="{FF2B5EF4-FFF2-40B4-BE49-F238E27FC236}">
                <a16:creationId xmlns:a16="http://schemas.microsoft.com/office/drawing/2014/main" id="{47AABB7D-5CDF-4A99-BFED-6B6501A24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158" y="1981157"/>
            <a:ext cx="9143358" cy="95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47" tIns="54423" rIns="108847" bIns="5442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277246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altLang="en-US" sz="3335" b="1">
                <a:solidFill>
                  <a:prstClr val="black"/>
                </a:solidFill>
              </a:rPr>
              <a:t>Lane Following</a:t>
            </a:r>
          </a:p>
          <a:p>
            <a:pPr defTabSz="277246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092">
              <a:solidFill>
                <a:prstClr val="black"/>
              </a:solidFill>
            </a:endParaRPr>
          </a:p>
          <a:p>
            <a:pPr defTabSz="277246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092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EA0BE-6C1A-49F0-B1C8-853BFE906774}"/>
              </a:ext>
            </a:extLst>
          </p:cNvPr>
          <p:cNvSpPr/>
          <p:nvPr/>
        </p:nvSpPr>
        <p:spPr>
          <a:xfrm>
            <a:off x="404748" y="3048000"/>
            <a:ext cx="6649530" cy="847162"/>
          </a:xfrm>
          <a:prstGeom prst="rect">
            <a:avLst/>
          </a:prstGeom>
          <a:noFill/>
        </p:spPr>
        <p:txBody>
          <a:bodyPr wrap="none" lIns="108847" tIns="54423" rIns="108847" bIns="54423">
            <a:spAutoFit/>
          </a:bodyPr>
          <a:lstStyle/>
          <a:p>
            <a:pPr algn="ctr" defTabSz="27724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791" b="1" spc="357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83000"/>
                        <a:shade val="100000"/>
                        <a:satMod val="200000"/>
                      </a:srgbClr>
                    </a:gs>
                    <a:gs pos="75000">
                      <a:srgbClr val="4F81BD">
                        <a:tint val="100000"/>
                        <a:shade val="50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Remaining Objectives</a:t>
            </a:r>
          </a:p>
        </p:txBody>
      </p:sp>
      <p:sp>
        <p:nvSpPr>
          <p:cNvPr id="27654" name="TextBox 5">
            <a:extLst>
              <a:ext uri="{FF2B5EF4-FFF2-40B4-BE49-F238E27FC236}">
                <a16:creationId xmlns:a16="http://schemas.microsoft.com/office/drawing/2014/main" id="{B9A7960F-9E5B-4F76-A63A-478127824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158" y="3886264"/>
            <a:ext cx="5689329" cy="98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47" tIns="54423" rIns="108847" bIns="5442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277246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altLang="en-US" sz="2850" b="1">
                <a:solidFill>
                  <a:prstClr val="black"/>
                </a:solidFill>
              </a:rPr>
              <a:t>Collision Avoidance</a:t>
            </a:r>
          </a:p>
          <a:p>
            <a:pPr defTabSz="277246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altLang="en-US" sz="2850" b="1">
                <a:solidFill>
                  <a:prstClr val="black"/>
                </a:solidFill>
              </a:rPr>
              <a:t>Traffic Signal Detection</a:t>
            </a:r>
          </a:p>
        </p:txBody>
      </p:sp>
      <p:sp>
        <p:nvSpPr>
          <p:cNvPr id="27655" name="object 4">
            <a:extLst>
              <a:ext uri="{FF2B5EF4-FFF2-40B4-BE49-F238E27FC236}">
                <a16:creationId xmlns:a16="http://schemas.microsoft.com/office/drawing/2014/main" id="{483D82DB-71E9-44E1-A3FC-189AB6D6B504}"/>
              </a:ext>
            </a:extLst>
          </p:cNvPr>
          <p:cNvSpPr>
            <a:spLocks/>
          </p:cNvSpPr>
          <p:nvPr/>
        </p:nvSpPr>
        <p:spPr bwMode="auto">
          <a:xfrm flipV="1">
            <a:off x="428" y="381214"/>
            <a:ext cx="14426444" cy="536203"/>
          </a:xfrm>
          <a:custGeom>
            <a:avLst/>
            <a:gdLst>
              <a:gd name="T0" fmla="*/ 0 w 18527395"/>
              <a:gd name="T1" fmla="*/ 0 h 884852"/>
              <a:gd name="T2" fmla="*/ 23798522 w 18527395"/>
              <a:gd name="T3" fmla="*/ 0 h 884852"/>
              <a:gd name="T4" fmla="*/ 0 60000 65536"/>
              <a:gd name="T5" fmla="*/ 0 60000 65536"/>
              <a:gd name="T6" fmla="*/ 0 w 18527395"/>
              <a:gd name="T7" fmla="*/ 0 h 884852"/>
              <a:gd name="T8" fmla="*/ 18527395 w 18527395"/>
              <a:gd name="T9" fmla="*/ 0 h 8848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527395" h="884852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277246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092">
              <a:solidFill>
                <a:prstClr val="black"/>
              </a:solidFill>
            </a:endParaRPr>
          </a:p>
        </p:txBody>
      </p:sp>
      <p:sp>
        <p:nvSpPr>
          <p:cNvPr id="27656" name="object 5">
            <a:extLst>
              <a:ext uri="{FF2B5EF4-FFF2-40B4-BE49-F238E27FC236}">
                <a16:creationId xmlns:a16="http://schemas.microsoft.com/office/drawing/2014/main" id="{FDFEDB9A-6282-436F-8404-4C87017E2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71" y="228151"/>
            <a:ext cx="895275" cy="53716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277246" fontAlgn="base">
              <a:spcBef>
                <a:spcPct val="0"/>
              </a:spcBef>
              <a:spcAft>
                <a:spcPct val="0"/>
              </a:spcAft>
            </a:pPr>
            <a:endParaRPr lang="en-US" altLang="en-US" sz="1092">
              <a:solidFill>
                <a:prstClr val="black"/>
              </a:solidFill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7DF9D5D-1310-413C-8EE9-AD80B7FE60B2}"/>
              </a:ext>
            </a:extLst>
          </p:cNvPr>
          <p:cNvSpPr txBox="1"/>
          <p:nvPr/>
        </p:nvSpPr>
        <p:spPr>
          <a:xfrm>
            <a:off x="711835" y="228151"/>
            <a:ext cx="3148865" cy="584865"/>
          </a:xfrm>
          <a:prstGeom prst="rect">
            <a:avLst/>
          </a:prstGeom>
        </p:spPr>
        <p:txBody>
          <a:bodyPr lIns="0" tIns="20409" rIns="0" bIns="0">
            <a:spAutoFit/>
          </a:bodyPr>
          <a:lstStyle/>
          <a:p>
            <a:pPr marL="15118" algn="ctr" defTabSz="277246">
              <a:lnSpc>
                <a:spcPts val="2125"/>
              </a:lnSpc>
              <a:spcBef>
                <a:spcPts val="161"/>
              </a:spcBef>
              <a:defRPr/>
            </a:pPr>
            <a:r>
              <a:rPr lang="en-IN" sz="1880" b="1" spc="6" dirty="0">
                <a:solidFill>
                  <a:srgbClr val="231F20"/>
                </a:solidFill>
                <a:latin typeface="Helvetica-Bold"/>
                <a:ea typeface="ＭＳ Ｐゴシック" panose="020B0600070205080204" pitchFamily="34" charset="-128"/>
                <a:cs typeface="Helvetica-Bold"/>
              </a:rPr>
              <a:t>RV College of</a:t>
            </a:r>
          </a:p>
          <a:p>
            <a:pPr marL="15118" algn="ctr" defTabSz="277246">
              <a:lnSpc>
                <a:spcPts val="2125"/>
              </a:lnSpc>
              <a:spcBef>
                <a:spcPts val="161"/>
              </a:spcBef>
              <a:defRPr/>
            </a:pPr>
            <a:r>
              <a:rPr lang="en-IN" sz="1880" b="1" spc="6" dirty="0">
                <a:solidFill>
                  <a:srgbClr val="231F20"/>
                </a:solidFill>
                <a:latin typeface="Helvetica-Bold"/>
                <a:ea typeface="ＭＳ Ｐゴシック" panose="020B0600070205080204" pitchFamily="34" charset="-128"/>
                <a:cs typeface="Helvetica-Bold"/>
              </a:rPr>
              <a:t>Engineering </a:t>
            </a:r>
            <a:endParaRPr sz="1880" dirty="0">
              <a:solidFill>
                <a:prstClr val="black"/>
              </a:solidFill>
              <a:latin typeface="Helvetica-Bold"/>
              <a:ea typeface="ＭＳ Ｐゴシック" panose="020B0600070205080204" pitchFamily="34" charset="-128"/>
              <a:cs typeface="Helvetica-Bold"/>
            </a:endParaRPr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347780AA-662F-406B-A923-3577F502CD98}"/>
              </a:ext>
            </a:extLst>
          </p:cNvPr>
          <p:cNvSpPr txBox="1">
            <a:spLocks/>
          </p:cNvSpPr>
          <p:nvPr/>
        </p:nvSpPr>
        <p:spPr>
          <a:xfrm>
            <a:off x="10565637" y="305164"/>
            <a:ext cx="4165436" cy="536202"/>
          </a:xfrm>
          <a:prstGeom prst="rect">
            <a:avLst/>
          </a:prstGeom>
        </p:spPr>
        <p:txBody>
          <a:bodyPr lIns="108847" tIns="54423" rIns="108847" bIns="54423"/>
          <a:lstStyle/>
          <a:p>
            <a:pPr algn="ctr" defTabSz="1088468">
              <a:spcBef>
                <a:spcPct val="0"/>
              </a:spcBef>
              <a:defRPr/>
            </a:pPr>
            <a:r>
              <a:rPr lang="en-US" altLang="en-US" sz="2365" dirty="0">
                <a:solidFill>
                  <a:prstClr val="black"/>
                </a:solidFill>
                <a:latin typeface="Playfair Display" charset="0"/>
                <a:ea typeface="ＭＳ Ｐゴシック" panose="020B0600070205080204" pitchFamily="34" charset="-128"/>
              </a:rPr>
              <a:t>Go, change the world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BF2762-4732-4961-A3A9-49AE20BE58E5}"/>
              </a:ext>
            </a:extLst>
          </p:cNvPr>
          <p:cNvSpPr/>
          <p:nvPr/>
        </p:nvSpPr>
        <p:spPr>
          <a:xfrm>
            <a:off x="428" y="0"/>
            <a:ext cx="144264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5435" tIns="27717" rIns="55435" bIns="27717" anchor="ctr"/>
          <a:lstStyle/>
          <a:p>
            <a:pPr algn="ctr" defTabSz="27724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92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object 4">
            <a:extLst>
              <a:ext uri="{FF2B5EF4-FFF2-40B4-BE49-F238E27FC236}">
                <a16:creationId xmlns:a16="http://schemas.microsoft.com/office/drawing/2014/main" id="{20CD7DFD-687B-4F3B-B04A-0C08FD5D6766}"/>
              </a:ext>
            </a:extLst>
          </p:cNvPr>
          <p:cNvSpPr>
            <a:spLocks/>
          </p:cNvSpPr>
          <p:nvPr/>
        </p:nvSpPr>
        <p:spPr bwMode="auto">
          <a:xfrm flipV="1">
            <a:off x="428" y="381214"/>
            <a:ext cx="14426444" cy="536203"/>
          </a:xfrm>
          <a:custGeom>
            <a:avLst/>
            <a:gdLst>
              <a:gd name="T0" fmla="*/ 0 w 18527395"/>
              <a:gd name="T1" fmla="*/ 0 h 884852"/>
              <a:gd name="T2" fmla="*/ 23798522 w 18527395"/>
              <a:gd name="T3" fmla="*/ 0 h 884852"/>
              <a:gd name="T4" fmla="*/ 0 60000 65536"/>
              <a:gd name="T5" fmla="*/ 0 60000 65536"/>
              <a:gd name="T6" fmla="*/ 0 w 18527395"/>
              <a:gd name="T7" fmla="*/ 0 h 884852"/>
              <a:gd name="T8" fmla="*/ 18527395 w 18527395"/>
              <a:gd name="T9" fmla="*/ 0 h 8848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527395" h="884852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277246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092">
              <a:solidFill>
                <a:prstClr val="black"/>
              </a:solidFill>
            </a:endParaRPr>
          </a:p>
        </p:txBody>
      </p:sp>
      <p:sp>
        <p:nvSpPr>
          <p:cNvPr id="28676" name="object 5">
            <a:extLst>
              <a:ext uri="{FF2B5EF4-FFF2-40B4-BE49-F238E27FC236}">
                <a16:creationId xmlns:a16="http://schemas.microsoft.com/office/drawing/2014/main" id="{047B60C0-D982-4C6D-AD74-6CDC1A78A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71" y="228151"/>
            <a:ext cx="895275" cy="53716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277246" fontAlgn="base">
              <a:spcBef>
                <a:spcPct val="0"/>
              </a:spcBef>
              <a:spcAft>
                <a:spcPct val="0"/>
              </a:spcAft>
            </a:pPr>
            <a:endParaRPr lang="en-US" altLang="en-US" sz="1092">
              <a:solidFill>
                <a:prstClr val="black"/>
              </a:solidFill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4A175D99-88AF-4526-870A-0A27C61CC5E2}"/>
              </a:ext>
            </a:extLst>
          </p:cNvPr>
          <p:cNvSpPr txBox="1"/>
          <p:nvPr/>
        </p:nvSpPr>
        <p:spPr>
          <a:xfrm>
            <a:off x="711835" y="228151"/>
            <a:ext cx="3148865" cy="584865"/>
          </a:xfrm>
          <a:prstGeom prst="rect">
            <a:avLst/>
          </a:prstGeom>
        </p:spPr>
        <p:txBody>
          <a:bodyPr lIns="0" tIns="20409" rIns="0" bIns="0">
            <a:spAutoFit/>
          </a:bodyPr>
          <a:lstStyle/>
          <a:p>
            <a:pPr marL="15118" algn="ctr" defTabSz="277246">
              <a:lnSpc>
                <a:spcPts val="2125"/>
              </a:lnSpc>
              <a:spcBef>
                <a:spcPts val="161"/>
              </a:spcBef>
              <a:defRPr/>
            </a:pPr>
            <a:r>
              <a:rPr lang="en-IN" sz="1880" b="1" spc="6" dirty="0">
                <a:solidFill>
                  <a:srgbClr val="231F20"/>
                </a:solidFill>
                <a:latin typeface="Helvetica-Bold"/>
                <a:ea typeface="ＭＳ Ｐゴシック" panose="020B0600070205080204" pitchFamily="34" charset="-128"/>
                <a:cs typeface="Helvetica-Bold"/>
              </a:rPr>
              <a:t>RV College of</a:t>
            </a:r>
          </a:p>
          <a:p>
            <a:pPr marL="15118" algn="ctr" defTabSz="277246">
              <a:lnSpc>
                <a:spcPts val="2125"/>
              </a:lnSpc>
              <a:spcBef>
                <a:spcPts val="161"/>
              </a:spcBef>
              <a:defRPr/>
            </a:pPr>
            <a:r>
              <a:rPr lang="en-IN" sz="1880" b="1" spc="6" dirty="0">
                <a:solidFill>
                  <a:srgbClr val="231F20"/>
                </a:solidFill>
                <a:latin typeface="Helvetica-Bold"/>
                <a:ea typeface="ＭＳ Ｐゴシック" panose="020B0600070205080204" pitchFamily="34" charset="-128"/>
                <a:cs typeface="Helvetica-Bold"/>
              </a:rPr>
              <a:t>Engineering </a:t>
            </a:r>
            <a:endParaRPr sz="1880" dirty="0">
              <a:solidFill>
                <a:prstClr val="black"/>
              </a:solidFill>
              <a:latin typeface="Helvetica-Bold"/>
              <a:ea typeface="ＭＳ Ｐゴシック" panose="020B0600070205080204" pitchFamily="34" charset="-128"/>
              <a:cs typeface="Helvetica-Bold"/>
            </a:endParaRP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50F445BA-EB70-40B1-9BB0-7F19AE97CF46}"/>
              </a:ext>
            </a:extLst>
          </p:cNvPr>
          <p:cNvSpPr txBox="1">
            <a:spLocks/>
          </p:cNvSpPr>
          <p:nvPr/>
        </p:nvSpPr>
        <p:spPr>
          <a:xfrm>
            <a:off x="10565637" y="305164"/>
            <a:ext cx="4165436" cy="536202"/>
          </a:xfrm>
          <a:prstGeom prst="rect">
            <a:avLst/>
          </a:prstGeom>
        </p:spPr>
        <p:txBody>
          <a:bodyPr lIns="108847" tIns="54423" rIns="108847" bIns="54423"/>
          <a:lstStyle/>
          <a:p>
            <a:pPr algn="ctr" defTabSz="1088468">
              <a:spcBef>
                <a:spcPct val="0"/>
              </a:spcBef>
              <a:defRPr/>
            </a:pPr>
            <a:r>
              <a:rPr lang="en-US" altLang="en-US" sz="2365" dirty="0">
                <a:solidFill>
                  <a:prstClr val="black"/>
                </a:solidFill>
                <a:latin typeface="Playfair Display" charset="0"/>
                <a:ea typeface="ＭＳ Ｐゴシック" panose="020B0600070205080204" pitchFamily="34" charset="-128"/>
              </a:rPr>
              <a:t>Go, change the world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0406E4-5469-4E6B-9E87-C3A2C08093E4}"/>
              </a:ext>
            </a:extLst>
          </p:cNvPr>
          <p:cNvSpPr/>
          <p:nvPr/>
        </p:nvSpPr>
        <p:spPr>
          <a:xfrm>
            <a:off x="515648" y="1219200"/>
            <a:ext cx="11820561" cy="912436"/>
          </a:xfrm>
          <a:prstGeom prst="rect">
            <a:avLst/>
          </a:prstGeom>
          <a:noFill/>
        </p:spPr>
        <p:txBody>
          <a:bodyPr wrap="none" lIns="108847" tIns="54423" rIns="108847" bIns="54423">
            <a:spAutoFit/>
          </a:bodyPr>
          <a:lstStyle/>
          <a:p>
            <a:pPr algn="ctr" defTabSz="27724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215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Some of the images of our First Objective:</a:t>
            </a:r>
          </a:p>
        </p:txBody>
      </p:sp>
      <p:pic>
        <p:nvPicPr>
          <p:cNvPr id="28680" name="Picture 2">
            <a:extLst>
              <a:ext uri="{FF2B5EF4-FFF2-40B4-BE49-F238E27FC236}">
                <a16:creationId xmlns:a16="http://schemas.microsoft.com/office/drawing/2014/main" id="{66039BEE-C39C-4C0C-8314-68186FF4C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t="14583" r="31425" b="24480"/>
          <a:stretch>
            <a:fillRect/>
          </a:stretch>
        </p:blipFill>
        <p:spPr bwMode="auto">
          <a:xfrm>
            <a:off x="735901" y="2181391"/>
            <a:ext cx="4876843" cy="251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3">
            <a:extLst>
              <a:ext uri="{FF2B5EF4-FFF2-40B4-BE49-F238E27FC236}">
                <a16:creationId xmlns:a16="http://schemas.microsoft.com/office/drawing/2014/main" id="{C3D021A8-388F-4913-9268-F6249D0E7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9" t="36458" r="30087" b="29167"/>
          <a:stretch>
            <a:fillRect/>
          </a:stretch>
        </p:blipFill>
        <p:spPr bwMode="auto">
          <a:xfrm>
            <a:off x="6096000" y="2273806"/>
            <a:ext cx="5902078" cy="2402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>
            <a:alpha val="99000"/>
          </a:schemeClr>
        </a:solidFill>
        <a:ln w="76200">
          <a:solidFill>
            <a:srgbClr val="5E6DB3"/>
          </a:solidFill>
        </a:ln>
      </a:spPr>
      <a:bodyPr rtlCol="0" anchor="ctr"/>
      <a:lstStyle>
        <a:defPPr algn="ctr">
          <a:defRPr dirty="0">
            <a:solidFill>
              <a:srgbClr val="FFFFFF"/>
            </a:solidFill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Helvetica-Bold</vt:lpstr>
      <vt:lpstr>Playfair Display</vt:lpstr>
      <vt:lpstr>Times New Roman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sainath urankar</dc:creator>
  <cp:lastModifiedBy>sainath urankar</cp:lastModifiedBy>
  <cp:revision>1</cp:revision>
  <dcterms:created xsi:type="dcterms:W3CDTF">2020-11-28T13:19:20Z</dcterms:created>
  <dcterms:modified xsi:type="dcterms:W3CDTF">2020-11-28T13:20:49Z</dcterms:modified>
</cp:coreProperties>
</file>