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70" r:id="rId5"/>
    <p:sldId id="269" r:id="rId6"/>
    <p:sldId id="271" r:id="rId7"/>
    <p:sldId id="259" r:id="rId8"/>
    <p:sldId id="260" r:id="rId9"/>
    <p:sldId id="261" r:id="rId10"/>
    <p:sldId id="262" r:id="rId11"/>
    <p:sldId id="264" r:id="rId12"/>
    <p:sldId id="263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 M Basavakiran" userId="024cc377bd5cde00" providerId="LiveId" clId="{A63C76F8-3BC9-4CB5-94DC-712B6561BEFF}"/>
    <pc:docChg chg="undo custSel addSld delSld modSld">
      <pc:chgData name="A M Basavakiran" userId="024cc377bd5cde00" providerId="LiveId" clId="{A63C76F8-3BC9-4CB5-94DC-712B6561BEFF}" dt="2024-01-29T16:25:43.891" v="67" actId="20577"/>
      <pc:docMkLst>
        <pc:docMk/>
      </pc:docMkLst>
      <pc:sldChg chg="modSp mod">
        <pc:chgData name="A M Basavakiran" userId="024cc377bd5cde00" providerId="LiveId" clId="{A63C76F8-3BC9-4CB5-94DC-712B6561BEFF}" dt="2024-01-29T16:22:00.326" v="8" actId="1076"/>
        <pc:sldMkLst>
          <pc:docMk/>
          <pc:sldMk cId="0" sldId="257"/>
        </pc:sldMkLst>
        <pc:spChg chg="mod">
          <ac:chgData name="A M Basavakiran" userId="024cc377bd5cde00" providerId="LiveId" clId="{A63C76F8-3BC9-4CB5-94DC-712B6561BEFF}" dt="2024-01-29T16:22:00.326" v="8" actId="1076"/>
          <ac:spMkLst>
            <pc:docMk/>
            <pc:sldMk cId="0" sldId="257"/>
            <ac:spMk id="4" creationId="{F74E8126-5C5F-DB55-9383-C8C14ECAC226}"/>
          </ac:spMkLst>
        </pc:spChg>
        <pc:spChg chg="mod">
          <ac:chgData name="A M Basavakiran" userId="024cc377bd5cde00" providerId="LiveId" clId="{A63C76F8-3BC9-4CB5-94DC-712B6561BEFF}" dt="2024-01-29T16:21:55.501" v="7" actId="114"/>
          <ac:spMkLst>
            <pc:docMk/>
            <pc:sldMk cId="0" sldId="257"/>
            <ac:spMk id="6" creationId="{16FFA03B-5004-86B4-4013-7979871CD470}"/>
          </ac:spMkLst>
        </pc:spChg>
      </pc:sldChg>
      <pc:sldChg chg="modSp mod">
        <pc:chgData name="A M Basavakiran" userId="024cc377bd5cde00" providerId="LiveId" clId="{A63C76F8-3BC9-4CB5-94DC-712B6561BEFF}" dt="2024-01-29T16:22:45.119" v="11" actId="1076"/>
        <pc:sldMkLst>
          <pc:docMk/>
          <pc:sldMk cId="0" sldId="258"/>
        </pc:sldMkLst>
        <pc:spChg chg="mod">
          <ac:chgData name="A M Basavakiran" userId="024cc377bd5cde00" providerId="LiveId" clId="{A63C76F8-3BC9-4CB5-94DC-712B6561BEFF}" dt="2024-01-29T16:22:45.119" v="11" actId="1076"/>
          <ac:spMkLst>
            <pc:docMk/>
            <pc:sldMk cId="0" sldId="258"/>
            <ac:spMk id="4" creationId="{0E29E38C-CA9C-89A3-D28F-289A6250655E}"/>
          </ac:spMkLst>
        </pc:spChg>
        <pc:spChg chg="mod">
          <ac:chgData name="A M Basavakiran" userId="024cc377bd5cde00" providerId="LiveId" clId="{A63C76F8-3BC9-4CB5-94DC-712B6561BEFF}" dt="2024-01-29T16:22:40.552" v="10" actId="114"/>
          <ac:spMkLst>
            <pc:docMk/>
            <pc:sldMk cId="0" sldId="258"/>
            <ac:spMk id="6" creationId="{66EB091F-B23E-0F89-3262-1F5B9C296E16}"/>
          </ac:spMkLst>
        </pc:spChg>
      </pc:sldChg>
      <pc:sldChg chg="modSp mod">
        <pc:chgData name="A M Basavakiran" userId="024cc377bd5cde00" providerId="LiveId" clId="{A63C76F8-3BC9-4CB5-94DC-712B6561BEFF}" dt="2024-01-29T16:23:48.251" v="22" actId="1076"/>
        <pc:sldMkLst>
          <pc:docMk/>
          <pc:sldMk cId="0" sldId="259"/>
        </pc:sldMkLst>
        <pc:spChg chg="mod">
          <ac:chgData name="A M Basavakiran" userId="024cc377bd5cde00" providerId="LiveId" clId="{A63C76F8-3BC9-4CB5-94DC-712B6561BEFF}" dt="2024-01-29T16:23:48.251" v="22" actId="1076"/>
          <ac:spMkLst>
            <pc:docMk/>
            <pc:sldMk cId="0" sldId="259"/>
            <ac:spMk id="3" creationId="{35A6961D-8CD6-8ED7-1612-EA9AFB81EAF4}"/>
          </ac:spMkLst>
        </pc:spChg>
        <pc:spChg chg="mod">
          <ac:chgData name="A M Basavakiran" userId="024cc377bd5cde00" providerId="LiveId" clId="{A63C76F8-3BC9-4CB5-94DC-712B6561BEFF}" dt="2024-01-29T16:23:43.646" v="21" actId="114"/>
          <ac:spMkLst>
            <pc:docMk/>
            <pc:sldMk cId="0" sldId="259"/>
            <ac:spMk id="5" creationId="{C3D176B3-1D7E-406C-56AA-E103DCAF5E81}"/>
          </ac:spMkLst>
        </pc:spChg>
      </pc:sldChg>
      <pc:sldChg chg="modSp mod">
        <pc:chgData name="A M Basavakiran" userId="024cc377bd5cde00" providerId="LiveId" clId="{A63C76F8-3BC9-4CB5-94DC-712B6561BEFF}" dt="2024-01-29T16:24:03.437" v="25" actId="1076"/>
        <pc:sldMkLst>
          <pc:docMk/>
          <pc:sldMk cId="0" sldId="260"/>
        </pc:sldMkLst>
        <pc:spChg chg="mod">
          <ac:chgData name="A M Basavakiran" userId="024cc377bd5cde00" providerId="LiveId" clId="{A63C76F8-3BC9-4CB5-94DC-712B6561BEFF}" dt="2024-01-29T16:24:03.437" v="25" actId="1076"/>
          <ac:spMkLst>
            <pc:docMk/>
            <pc:sldMk cId="0" sldId="260"/>
            <ac:spMk id="3" creationId="{5AB55279-E529-5FB1-8C98-22D7E6E3708A}"/>
          </ac:spMkLst>
        </pc:spChg>
        <pc:spChg chg="mod">
          <ac:chgData name="A M Basavakiran" userId="024cc377bd5cde00" providerId="LiveId" clId="{A63C76F8-3BC9-4CB5-94DC-712B6561BEFF}" dt="2024-01-29T16:23:58.885" v="24" actId="114"/>
          <ac:spMkLst>
            <pc:docMk/>
            <pc:sldMk cId="0" sldId="260"/>
            <ac:spMk id="6" creationId="{EA238DDD-04F8-B29D-8611-02A1B528D96F}"/>
          </ac:spMkLst>
        </pc:spChg>
      </pc:sldChg>
      <pc:sldChg chg="modSp mod">
        <pc:chgData name="A M Basavakiran" userId="024cc377bd5cde00" providerId="LiveId" clId="{A63C76F8-3BC9-4CB5-94DC-712B6561BEFF}" dt="2024-01-29T16:24:18.499" v="28" actId="1076"/>
        <pc:sldMkLst>
          <pc:docMk/>
          <pc:sldMk cId="0" sldId="261"/>
        </pc:sldMkLst>
        <pc:spChg chg="mod">
          <ac:chgData name="A M Basavakiran" userId="024cc377bd5cde00" providerId="LiveId" clId="{A63C76F8-3BC9-4CB5-94DC-712B6561BEFF}" dt="2024-01-29T16:24:18.499" v="28" actId="1076"/>
          <ac:spMkLst>
            <pc:docMk/>
            <pc:sldMk cId="0" sldId="261"/>
            <ac:spMk id="4" creationId="{94A0FDFF-4CEA-EC5A-935D-879176BC6891}"/>
          </ac:spMkLst>
        </pc:spChg>
        <pc:spChg chg="mod">
          <ac:chgData name="A M Basavakiran" userId="024cc377bd5cde00" providerId="LiveId" clId="{A63C76F8-3BC9-4CB5-94DC-712B6561BEFF}" dt="2024-01-29T16:24:14.726" v="27" actId="114"/>
          <ac:spMkLst>
            <pc:docMk/>
            <pc:sldMk cId="0" sldId="261"/>
            <ac:spMk id="6" creationId="{BF90D1CE-62FE-D083-653D-5AE6973F8AC3}"/>
          </ac:spMkLst>
        </pc:spChg>
      </pc:sldChg>
      <pc:sldChg chg="modSp mod">
        <pc:chgData name="A M Basavakiran" userId="024cc377bd5cde00" providerId="LiveId" clId="{A63C76F8-3BC9-4CB5-94DC-712B6561BEFF}" dt="2024-01-29T16:24:34.055" v="31" actId="1076"/>
        <pc:sldMkLst>
          <pc:docMk/>
          <pc:sldMk cId="0" sldId="262"/>
        </pc:sldMkLst>
        <pc:spChg chg="mod">
          <ac:chgData name="A M Basavakiran" userId="024cc377bd5cde00" providerId="LiveId" clId="{A63C76F8-3BC9-4CB5-94DC-712B6561BEFF}" dt="2024-01-29T16:24:34.055" v="31" actId="1076"/>
          <ac:spMkLst>
            <pc:docMk/>
            <pc:sldMk cId="0" sldId="262"/>
            <ac:spMk id="4" creationId="{27B30C8C-175E-F09C-A7CA-1B4F1C8DC255}"/>
          </ac:spMkLst>
        </pc:spChg>
        <pc:spChg chg="mod">
          <ac:chgData name="A M Basavakiran" userId="024cc377bd5cde00" providerId="LiveId" clId="{A63C76F8-3BC9-4CB5-94DC-712B6561BEFF}" dt="2024-01-29T16:24:29.837" v="30" actId="114"/>
          <ac:spMkLst>
            <pc:docMk/>
            <pc:sldMk cId="0" sldId="262"/>
            <ac:spMk id="6" creationId="{5E54E7B0-8DAE-0EEF-8B15-6C89A524C2AC}"/>
          </ac:spMkLst>
        </pc:spChg>
      </pc:sldChg>
      <pc:sldChg chg="modSp mod">
        <pc:chgData name="A M Basavakiran" userId="024cc377bd5cde00" providerId="LiveId" clId="{A63C76F8-3BC9-4CB5-94DC-712B6561BEFF}" dt="2024-01-29T16:25:12.648" v="38" actId="1076"/>
        <pc:sldMkLst>
          <pc:docMk/>
          <pc:sldMk cId="0" sldId="263"/>
        </pc:sldMkLst>
        <pc:spChg chg="mod">
          <ac:chgData name="A M Basavakiran" userId="024cc377bd5cde00" providerId="LiveId" clId="{A63C76F8-3BC9-4CB5-94DC-712B6561BEFF}" dt="2024-01-29T16:25:12.648" v="38" actId="1076"/>
          <ac:spMkLst>
            <pc:docMk/>
            <pc:sldMk cId="0" sldId="263"/>
            <ac:spMk id="3" creationId="{F1BF96E5-0452-493B-86F1-98DA1A8764A9}"/>
          </ac:spMkLst>
        </pc:spChg>
        <pc:spChg chg="mod">
          <ac:chgData name="A M Basavakiran" userId="024cc377bd5cde00" providerId="LiveId" clId="{A63C76F8-3BC9-4CB5-94DC-712B6561BEFF}" dt="2024-01-29T16:25:08.596" v="37" actId="114"/>
          <ac:spMkLst>
            <pc:docMk/>
            <pc:sldMk cId="0" sldId="263"/>
            <ac:spMk id="5" creationId="{E29F4A18-EFB3-D6FC-4FF5-7634737BAE85}"/>
          </ac:spMkLst>
        </pc:spChg>
        <pc:picChg chg="mod">
          <ac:chgData name="A M Basavakiran" userId="024cc377bd5cde00" providerId="LiveId" clId="{A63C76F8-3BC9-4CB5-94DC-712B6561BEFF}" dt="2024-01-29T16:24:59.559" v="35" actId="1076"/>
          <ac:picMkLst>
            <pc:docMk/>
            <pc:sldMk cId="0" sldId="263"/>
            <ac:picMk id="8" creationId="{CD5DFC2F-E4A5-9042-C283-55ABF945A674}"/>
          </ac:picMkLst>
        </pc:picChg>
      </pc:sldChg>
      <pc:sldChg chg="modSp mod">
        <pc:chgData name="A M Basavakiran" userId="024cc377bd5cde00" providerId="LiveId" clId="{A63C76F8-3BC9-4CB5-94DC-712B6561BEFF}" dt="2024-01-29T16:24:50.812" v="34" actId="1076"/>
        <pc:sldMkLst>
          <pc:docMk/>
          <pc:sldMk cId="0" sldId="264"/>
        </pc:sldMkLst>
        <pc:spChg chg="mod">
          <ac:chgData name="A M Basavakiran" userId="024cc377bd5cde00" providerId="LiveId" clId="{A63C76F8-3BC9-4CB5-94DC-712B6561BEFF}" dt="2024-01-29T16:24:50.812" v="34" actId="1076"/>
          <ac:spMkLst>
            <pc:docMk/>
            <pc:sldMk cId="0" sldId="264"/>
            <ac:spMk id="4" creationId="{E5110D18-2A89-ED0C-D42F-B341370DFB42}"/>
          </ac:spMkLst>
        </pc:spChg>
        <pc:spChg chg="mod">
          <ac:chgData name="A M Basavakiran" userId="024cc377bd5cde00" providerId="LiveId" clId="{A63C76F8-3BC9-4CB5-94DC-712B6561BEFF}" dt="2024-01-29T16:24:46.566" v="33" actId="114"/>
          <ac:spMkLst>
            <pc:docMk/>
            <pc:sldMk cId="0" sldId="264"/>
            <ac:spMk id="6" creationId="{C3821116-B224-30EF-DCD6-A70758DD6616}"/>
          </ac:spMkLst>
        </pc:spChg>
      </pc:sldChg>
      <pc:sldChg chg="modSp mod">
        <pc:chgData name="A M Basavakiran" userId="024cc377bd5cde00" providerId="LiveId" clId="{A63C76F8-3BC9-4CB5-94DC-712B6561BEFF}" dt="2024-01-29T16:25:30.190" v="41" actId="1076"/>
        <pc:sldMkLst>
          <pc:docMk/>
          <pc:sldMk cId="0" sldId="266"/>
        </pc:sldMkLst>
        <pc:spChg chg="mod">
          <ac:chgData name="A M Basavakiran" userId="024cc377bd5cde00" providerId="LiveId" clId="{A63C76F8-3BC9-4CB5-94DC-712B6561BEFF}" dt="2024-01-29T16:25:30.190" v="41" actId="1076"/>
          <ac:spMkLst>
            <pc:docMk/>
            <pc:sldMk cId="0" sldId="266"/>
            <ac:spMk id="3" creationId="{6B31CD71-6E54-494F-5E9B-A157943A8CBA}"/>
          </ac:spMkLst>
        </pc:spChg>
        <pc:spChg chg="mod">
          <ac:chgData name="A M Basavakiran" userId="024cc377bd5cde00" providerId="LiveId" clId="{A63C76F8-3BC9-4CB5-94DC-712B6561BEFF}" dt="2024-01-29T16:25:24.796" v="40" actId="114"/>
          <ac:spMkLst>
            <pc:docMk/>
            <pc:sldMk cId="0" sldId="266"/>
            <ac:spMk id="5" creationId="{4803B6E9-0FE5-E4BB-A707-2BD4971856BF}"/>
          </ac:spMkLst>
        </pc:spChg>
        <pc:picChg chg="mod">
          <ac:chgData name="A M Basavakiran" userId="024cc377bd5cde00" providerId="LiveId" clId="{A63C76F8-3BC9-4CB5-94DC-712B6561BEFF}" dt="2024-01-29T16:19:58.016" v="3" actId="14100"/>
          <ac:picMkLst>
            <pc:docMk/>
            <pc:sldMk cId="0" sldId="266"/>
            <ac:picMk id="7" creationId="{FBA0FB5E-FAA8-CEA2-F369-C28395F59320}"/>
          </ac:picMkLst>
        </pc:picChg>
      </pc:sldChg>
      <pc:sldChg chg="modSp mod">
        <pc:chgData name="A M Basavakiran" userId="024cc377bd5cde00" providerId="LiveId" clId="{A63C76F8-3BC9-4CB5-94DC-712B6561BEFF}" dt="2024-01-29T16:25:43.891" v="67" actId="20577"/>
        <pc:sldMkLst>
          <pc:docMk/>
          <pc:sldMk cId="0" sldId="267"/>
        </pc:sldMkLst>
        <pc:spChg chg="mod">
          <ac:chgData name="A M Basavakiran" userId="024cc377bd5cde00" providerId="LiveId" clId="{A63C76F8-3BC9-4CB5-94DC-712B6561BEFF}" dt="2024-01-29T16:25:35.011" v="42" actId="20577"/>
          <ac:spMkLst>
            <pc:docMk/>
            <pc:sldMk cId="0" sldId="267"/>
            <ac:spMk id="4" creationId="{61ECD7C0-4F95-CBB8-EC5E-3654B5D92AAD}"/>
          </ac:spMkLst>
        </pc:spChg>
        <pc:spChg chg="mod">
          <ac:chgData name="A M Basavakiran" userId="024cc377bd5cde00" providerId="LiveId" clId="{A63C76F8-3BC9-4CB5-94DC-712B6561BEFF}" dt="2024-01-29T16:25:43.891" v="67" actId="20577"/>
          <ac:spMkLst>
            <pc:docMk/>
            <pc:sldMk cId="0" sldId="267"/>
            <ac:spMk id="6" creationId="{F2A0BA51-59AC-88AC-A069-6AEFC100303F}"/>
          </ac:spMkLst>
        </pc:spChg>
      </pc:sldChg>
      <pc:sldChg chg="modSp mod">
        <pc:chgData name="A M Basavakiran" userId="024cc377bd5cde00" providerId="LiveId" clId="{A63C76F8-3BC9-4CB5-94DC-712B6561BEFF}" dt="2024-01-29T16:23:14.666" v="16" actId="114"/>
        <pc:sldMkLst>
          <pc:docMk/>
          <pc:sldMk cId="2688312041" sldId="269"/>
        </pc:sldMkLst>
        <pc:spChg chg="mod">
          <ac:chgData name="A M Basavakiran" userId="024cc377bd5cde00" providerId="LiveId" clId="{A63C76F8-3BC9-4CB5-94DC-712B6561BEFF}" dt="2024-01-29T16:19:29.974" v="2" actId="1076"/>
          <ac:spMkLst>
            <pc:docMk/>
            <pc:sldMk cId="2688312041" sldId="269"/>
            <ac:spMk id="3" creationId="{B193C0BF-F309-FD67-9C7F-9BDB6B13CD96}"/>
          </ac:spMkLst>
        </pc:spChg>
        <pc:spChg chg="mod">
          <ac:chgData name="A M Basavakiran" userId="024cc377bd5cde00" providerId="LiveId" clId="{A63C76F8-3BC9-4CB5-94DC-712B6561BEFF}" dt="2024-01-29T16:23:14.666" v="16" actId="114"/>
          <ac:spMkLst>
            <pc:docMk/>
            <pc:sldMk cId="2688312041" sldId="269"/>
            <ac:spMk id="5" creationId="{8A7F5308-8A87-4B1B-BE67-69844A61E1A4}"/>
          </ac:spMkLst>
        </pc:spChg>
      </pc:sldChg>
      <pc:sldChg chg="modSp mod">
        <pc:chgData name="A M Basavakiran" userId="024cc377bd5cde00" providerId="LiveId" clId="{A63C76F8-3BC9-4CB5-94DC-712B6561BEFF}" dt="2024-01-29T16:23:00.765" v="14" actId="1076"/>
        <pc:sldMkLst>
          <pc:docMk/>
          <pc:sldMk cId="3542277364" sldId="270"/>
        </pc:sldMkLst>
        <pc:spChg chg="mod">
          <ac:chgData name="A M Basavakiran" userId="024cc377bd5cde00" providerId="LiveId" clId="{A63C76F8-3BC9-4CB5-94DC-712B6561BEFF}" dt="2024-01-29T16:23:00.765" v="14" actId="1076"/>
          <ac:spMkLst>
            <pc:docMk/>
            <pc:sldMk cId="3542277364" sldId="270"/>
            <ac:spMk id="3" creationId="{3D51F4B6-FCE4-EC30-B426-39C039F29E3D}"/>
          </ac:spMkLst>
        </pc:spChg>
        <pc:spChg chg="mod">
          <ac:chgData name="A M Basavakiran" userId="024cc377bd5cde00" providerId="LiveId" clId="{A63C76F8-3BC9-4CB5-94DC-712B6561BEFF}" dt="2024-01-29T16:22:56.715" v="13" actId="114"/>
          <ac:spMkLst>
            <pc:docMk/>
            <pc:sldMk cId="3542277364" sldId="270"/>
            <ac:spMk id="5" creationId="{1EE0D3AE-9FF4-74B3-1036-6BE90B2CCDF1}"/>
          </ac:spMkLst>
        </pc:spChg>
      </pc:sldChg>
      <pc:sldChg chg="modSp mod">
        <pc:chgData name="A M Basavakiran" userId="024cc377bd5cde00" providerId="LiveId" clId="{A63C76F8-3BC9-4CB5-94DC-712B6561BEFF}" dt="2024-01-29T16:23:32.670" v="19" actId="1076"/>
        <pc:sldMkLst>
          <pc:docMk/>
          <pc:sldMk cId="2373885695" sldId="271"/>
        </pc:sldMkLst>
        <pc:spChg chg="mod">
          <ac:chgData name="A M Basavakiran" userId="024cc377bd5cde00" providerId="LiveId" clId="{A63C76F8-3BC9-4CB5-94DC-712B6561BEFF}" dt="2024-01-29T16:23:32.670" v="19" actId="1076"/>
          <ac:spMkLst>
            <pc:docMk/>
            <pc:sldMk cId="2373885695" sldId="271"/>
            <ac:spMk id="3" creationId="{21F98872-6B49-C2A9-A6B2-A19689EDD8A3}"/>
          </ac:spMkLst>
        </pc:spChg>
        <pc:spChg chg="mod">
          <ac:chgData name="A M Basavakiran" userId="024cc377bd5cde00" providerId="LiveId" clId="{A63C76F8-3BC9-4CB5-94DC-712B6561BEFF}" dt="2024-01-29T16:23:28.556" v="18" actId="114"/>
          <ac:spMkLst>
            <pc:docMk/>
            <pc:sldMk cId="2373885695" sldId="271"/>
            <ac:spMk id="5" creationId="{A21E0FC7-BD64-9851-1ED4-C0CF4E768D86}"/>
          </ac:spMkLst>
        </pc:spChg>
      </pc:sldChg>
      <pc:sldChg chg="new del">
        <pc:chgData name="A M Basavakiran" userId="024cc377bd5cde00" providerId="LiveId" clId="{A63C76F8-3BC9-4CB5-94DC-712B6561BEFF}" dt="2024-01-29T16:18:38.252" v="1" actId="680"/>
        <pc:sldMkLst>
          <pc:docMk/>
          <pc:sldMk cId="3872128653" sldId="27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8409FBB-329F-8264-9092-AF5FD0627E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AHB to APB Bridge project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8EB27F-2B09-1A5B-4BF2-F861063BCF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3A7E0-BD17-4377-8CA8-CDD3E4079240}" type="datetime1">
              <a:rPr lang="en-IN" smtClean="0"/>
              <a:t>30-01-2024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B00B5-9BB9-ECF4-3C40-FA4B8FE1F6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58EBF-11B9-60B1-C6CC-9B5FB90429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EC6E5-A5BB-4A0F-AA5E-12130A3A3C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6014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AHB to APB Bridge project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81524-9A73-465A-A9F0-685DD31FB838}" type="datetime1">
              <a:rPr lang="en-IN" smtClean="0"/>
              <a:t>30-01-2024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09115-168C-4384-A30A-E208BBC7C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39857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B00FB02C-4E4C-4B1E-B6DD-962CEA641640}" type="datetime1">
              <a:rPr lang="en-US" smtClean="0"/>
              <a:t>1/30/2024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r>
              <a:rPr lang="en-US"/>
              <a:t>AHB to APB Bridge project 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622F-A9FF-4E16-80FC-9AB6C919F023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AHB to APB Bridge project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B7ED-F545-4A24-BED2-CD5AE3F73319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AHB to APB Bridge project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0EFB-2830-4A5B-BFCD-081994780DBB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AHB to APB Bridge project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F6182919-AF2D-44B8-9993-9EC146F26DD9}" type="datetime1">
              <a:rPr lang="en-US" smtClean="0"/>
              <a:t>1/30/2024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r>
              <a:rPr lang="en-US"/>
              <a:t>AHB to APB Bridge project 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DB61-5460-445E-94B5-CDC2321D7A47}" type="datetime1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AHB to APB Bridge project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D5AF-528D-4360-B776-D1598B77FE25}" type="datetime1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AHB to APB Bridge project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535B-225F-4FFA-B33D-43CDC7C02BC5}" type="datetime1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AHB to APB Bridge project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4436-2E2C-4D60-8239-C44FD1594CF2}" type="datetime1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AHB to APB Bridge project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D955A9B3-C4F3-46AA-9D9A-E91AD21DC90C}" type="datetime1">
              <a:rPr lang="en-US" smtClean="0"/>
              <a:t>1/30/2024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r>
              <a:rPr lang="en-US"/>
              <a:t>AHB to APB Bridge project 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A495ECA5-D9B3-4DA6-AD27-9EBC80D5830F}" type="datetime1">
              <a:rPr lang="en-US" smtClean="0"/>
              <a:t>1/30/2024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r>
              <a:rPr lang="en-US"/>
              <a:t>AHB to APB Bridge project </a:t>
            </a: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r>
              <a:rPr lang="en-US"/>
              <a:t>AHB to APB Bridge project 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891583B0-BD49-4497-B344-65F00E895769}" type="datetime1">
              <a:rPr lang="en-US" smtClean="0"/>
              <a:t>1/30/2024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hf hdr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AHB to APB BRIDGE VERIFICATION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Black" pitchFamily="34" charset="0"/>
              </a:rPr>
              <a:t>Presentation by A M BASAVAKIRAN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APB DRIVER AND MONITOR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u="sng" dirty="0">
                <a:solidFill>
                  <a:schemeClr val="bg1"/>
                </a:solidFill>
              </a:rPr>
              <a:t>APB driver logic</a:t>
            </a:r>
            <a:r>
              <a:rPr lang="en-US" sz="2400" dirty="0">
                <a:solidFill>
                  <a:schemeClr val="bg1"/>
                </a:solidFill>
              </a:rPr>
              <a:t>: Wait till </a:t>
            </a:r>
            <a:r>
              <a:rPr lang="en-US" sz="2400" dirty="0" err="1">
                <a:solidFill>
                  <a:schemeClr val="bg1"/>
                </a:solidFill>
              </a:rPr>
              <a:t>Penable</a:t>
            </a:r>
            <a:r>
              <a:rPr lang="en-US" sz="2400" dirty="0">
                <a:solidFill>
                  <a:schemeClr val="bg1"/>
                </a:solidFill>
              </a:rPr>
              <a:t> is high and then drive randomized </a:t>
            </a:r>
            <a:r>
              <a:rPr lang="en-US" sz="2400" dirty="0" err="1">
                <a:solidFill>
                  <a:schemeClr val="bg1"/>
                </a:solidFill>
              </a:rPr>
              <a:t>Prdata</a:t>
            </a:r>
            <a:r>
              <a:rPr lang="en-US" sz="2400" dirty="0">
                <a:solidFill>
                  <a:schemeClr val="bg1"/>
                </a:solidFill>
              </a:rPr>
              <a:t> when </a:t>
            </a:r>
            <a:r>
              <a:rPr lang="en-US" sz="2400" dirty="0" err="1">
                <a:solidFill>
                  <a:schemeClr val="bg1"/>
                </a:solidFill>
              </a:rPr>
              <a:t>Pwrite</a:t>
            </a:r>
            <a:r>
              <a:rPr lang="en-US" sz="2400" dirty="0">
                <a:solidFill>
                  <a:schemeClr val="bg1"/>
                </a:solidFill>
              </a:rPr>
              <a:t> is low.      </a:t>
            </a:r>
          </a:p>
          <a:p>
            <a:pPr lvl="0"/>
            <a:endParaRPr lang="en-US" sz="2400" dirty="0">
              <a:solidFill>
                <a:schemeClr val="bg1"/>
              </a:solidFill>
            </a:endParaRPr>
          </a:p>
          <a:p>
            <a:pPr lvl="0"/>
            <a:r>
              <a:rPr lang="en-US" sz="2400" u="sng" dirty="0">
                <a:solidFill>
                  <a:schemeClr val="bg1"/>
                </a:solidFill>
              </a:rPr>
              <a:t>APB monitor logic:</a:t>
            </a:r>
            <a:r>
              <a:rPr lang="en-US" sz="2400" dirty="0">
                <a:solidFill>
                  <a:schemeClr val="bg1"/>
                </a:solidFill>
              </a:rPr>
              <a:t> Wait till </a:t>
            </a:r>
            <a:r>
              <a:rPr lang="en-US" sz="2400" dirty="0" err="1">
                <a:solidFill>
                  <a:schemeClr val="bg1"/>
                </a:solidFill>
              </a:rPr>
              <a:t>Penable</a:t>
            </a:r>
            <a:r>
              <a:rPr lang="en-US" sz="2400" dirty="0">
                <a:solidFill>
                  <a:schemeClr val="bg1"/>
                </a:solidFill>
              </a:rPr>
              <a:t> is high and check for </a:t>
            </a:r>
            <a:r>
              <a:rPr lang="en-US" sz="2400" dirty="0" err="1">
                <a:solidFill>
                  <a:schemeClr val="bg1"/>
                </a:solidFill>
              </a:rPr>
              <a:t>Pwrite</a:t>
            </a:r>
            <a:r>
              <a:rPr lang="en-US" sz="2400" dirty="0">
                <a:solidFill>
                  <a:schemeClr val="bg1"/>
                </a:solidFill>
              </a:rPr>
              <a:t> . If </a:t>
            </a:r>
            <a:r>
              <a:rPr lang="en-US" sz="2400" dirty="0" err="1">
                <a:solidFill>
                  <a:schemeClr val="bg1"/>
                </a:solidFill>
              </a:rPr>
              <a:t>Pwrite</a:t>
            </a:r>
            <a:r>
              <a:rPr lang="en-US" sz="2400" dirty="0">
                <a:solidFill>
                  <a:schemeClr val="bg1"/>
                </a:solidFill>
              </a:rPr>
              <a:t> is high then collect </a:t>
            </a:r>
            <a:r>
              <a:rPr lang="en-US" sz="2400" dirty="0" err="1">
                <a:solidFill>
                  <a:schemeClr val="bg1"/>
                </a:solidFill>
              </a:rPr>
              <a:t>Pwdata</a:t>
            </a:r>
            <a:r>
              <a:rPr lang="en-US" sz="2400" dirty="0">
                <a:solidFill>
                  <a:schemeClr val="bg1"/>
                </a:solidFill>
              </a:rPr>
              <a:t> and </a:t>
            </a:r>
            <a:r>
              <a:rPr lang="en-US" sz="2400" dirty="0" err="1">
                <a:solidFill>
                  <a:schemeClr val="bg1"/>
                </a:solidFill>
              </a:rPr>
              <a:t>Paddr</a:t>
            </a:r>
            <a:r>
              <a:rPr lang="en-US" sz="2400" dirty="0">
                <a:solidFill>
                  <a:schemeClr val="bg1"/>
                </a:solidFill>
              </a:rPr>
              <a:t> else collect </a:t>
            </a:r>
            <a:r>
              <a:rPr lang="en-US" sz="2400" dirty="0" err="1">
                <a:solidFill>
                  <a:schemeClr val="bg1"/>
                </a:solidFill>
              </a:rPr>
              <a:t>Prdata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Paddr</a:t>
            </a:r>
            <a:r>
              <a:rPr lang="en-US" sz="2400" dirty="0">
                <a:solidFill>
                  <a:schemeClr val="bg1"/>
                </a:solidFill>
              </a:rPr>
              <a:t> and </a:t>
            </a:r>
            <a:r>
              <a:rPr lang="en-US" sz="2400" dirty="0" err="1">
                <a:solidFill>
                  <a:schemeClr val="bg1"/>
                </a:solidFill>
              </a:rPr>
              <a:t>Hrdata</a:t>
            </a:r>
            <a:r>
              <a:rPr lang="en-US" sz="2400" dirty="0">
                <a:solidFill>
                  <a:schemeClr val="bg1"/>
                </a:solidFill>
              </a:rPr>
              <a:t> from the DUT. Send these collected items to second </a:t>
            </a:r>
            <a:r>
              <a:rPr lang="en-US" sz="2400" dirty="0" err="1">
                <a:solidFill>
                  <a:schemeClr val="bg1"/>
                </a:solidFill>
              </a:rPr>
              <a:t>tlm_analysis_fifo</a:t>
            </a:r>
            <a:r>
              <a:rPr lang="en-US" sz="2400" dirty="0">
                <a:solidFill>
                  <a:schemeClr val="bg1"/>
                </a:solidFill>
              </a:rPr>
              <a:t> in the scoreboard using 'write' method.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30C8C-175E-F09C-A7CA-1B4F1C8D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69956" y="6372870"/>
            <a:ext cx="3002280" cy="274320"/>
          </a:xfrm>
        </p:spPr>
        <p:txBody>
          <a:bodyPr/>
          <a:lstStyle/>
          <a:p>
            <a:fld id="{9AD2DD4B-F55D-4FDF-B664-8D791D3CA6FC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5AC6C-7384-0D7C-7D38-ED02EB8A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4E7B0-8DAE-0EEF-8B15-6C89A524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752600" y="6377408"/>
            <a:ext cx="4212264" cy="274320"/>
          </a:xfrm>
        </p:spPr>
        <p:txBody>
          <a:bodyPr/>
          <a:lstStyle/>
          <a:p>
            <a:r>
              <a:rPr lang="en-US" i="1"/>
              <a:t>AHB to APB Bridge project </a:t>
            </a:r>
            <a:endParaRPr lang="en-US" i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TESTCASE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	Single transfer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Unspecified increment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	4-beat wrapping burst.</a:t>
            </a:r>
          </a:p>
          <a:p>
            <a:r>
              <a:rPr lang="en-US" sz="2400" dirty="0">
                <a:solidFill>
                  <a:schemeClr val="bg1"/>
                </a:solidFill>
              </a:rPr>
              <a:t>	4-beat incrementing burst.</a:t>
            </a:r>
          </a:p>
          <a:p>
            <a:r>
              <a:rPr lang="en-US" sz="2400" dirty="0">
                <a:solidFill>
                  <a:schemeClr val="bg1"/>
                </a:solidFill>
              </a:rPr>
              <a:t>	8-beat wrapping burst.</a:t>
            </a:r>
          </a:p>
          <a:p>
            <a:r>
              <a:rPr lang="en-US" sz="2400" dirty="0">
                <a:solidFill>
                  <a:schemeClr val="bg1"/>
                </a:solidFill>
              </a:rPr>
              <a:t> 	8-beat incrementing burst.</a:t>
            </a:r>
          </a:p>
          <a:p>
            <a:r>
              <a:rPr lang="en-US" sz="2400" dirty="0">
                <a:solidFill>
                  <a:schemeClr val="bg1"/>
                </a:solidFill>
              </a:rPr>
              <a:t>	16-beat wrapping burst.</a:t>
            </a:r>
          </a:p>
          <a:p>
            <a:r>
              <a:rPr lang="en-US" sz="2400" dirty="0">
                <a:solidFill>
                  <a:schemeClr val="bg1"/>
                </a:solidFill>
              </a:rPr>
              <a:t>	16-beat incrementing burst.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10D18-2A89-ED0C-D42F-B341370D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2100" y="6351562"/>
            <a:ext cx="3002280" cy="274320"/>
          </a:xfrm>
        </p:spPr>
        <p:txBody>
          <a:bodyPr/>
          <a:lstStyle/>
          <a:p>
            <a:fld id="{A751792F-ED1F-4369-82D9-DFF1FD9E72F8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AB43D-B9CC-9EBD-2AC7-FF573692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21116-B224-30EF-DCD6-A70758DD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828800" y="6330144"/>
            <a:ext cx="4212264" cy="274320"/>
          </a:xfrm>
        </p:spPr>
        <p:txBody>
          <a:bodyPr/>
          <a:lstStyle/>
          <a:p>
            <a:r>
              <a:rPr lang="en-US" i="1"/>
              <a:t>AHB to APB Bridge project </a:t>
            </a:r>
            <a:endParaRPr lang="en-US" i="1" dirty="0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INCREMENT 4 BURST OPERATION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D5DFC2F-E4A5-9042-C283-55ABF945A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96" y="1444507"/>
            <a:ext cx="8686800" cy="4886325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BF96E5-0452-493B-86F1-98DA1A87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69956" y="6400800"/>
            <a:ext cx="3002280" cy="274320"/>
          </a:xfrm>
        </p:spPr>
        <p:txBody>
          <a:bodyPr/>
          <a:lstStyle/>
          <a:p>
            <a:fld id="{32928BD7-88FE-4CA9-82F0-A10774FDFAE7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9AA83-4F92-E088-B4E0-9DBFFFBA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F4A18-EFB3-D6FC-4FF5-7634737B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828800" y="6400800"/>
            <a:ext cx="4212264" cy="274320"/>
          </a:xfrm>
        </p:spPr>
        <p:txBody>
          <a:bodyPr/>
          <a:lstStyle/>
          <a:p>
            <a:r>
              <a:rPr lang="en-US" i="1"/>
              <a:t>AHB to APB Bridge project </a:t>
            </a:r>
            <a:endParaRPr lang="en-US" i="1" dirty="0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WRAP 4 BURST OPERATION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A0FB5E-FAA8-CEA2-F369-C28395F59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8669866" cy="495300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1CD71-6E54-494F-5E9B-A157943A8C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97326" y="6410227"/>
            <a:ext cx="3002280" cy="274320"/>
          </a:xfrm>
        </p:spPr>
        <p:txBody>
          <a:bodyPr/>
          <a:lstStyle/>
          <a:p>
            <a:fld id="{85BF309B-07AB-4712-8335-CCF5C5B84B3F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A7CB2-B559-F4D6-DA44-8914BD35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3B6E9-0FE5-E4BB-A707-2BD49718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828800" y="6452064"/>
            <a:ext cx="4212264" cy="274320"/>
          </a:xfrm>
        </p:spPr>
        <p:txBody>
          <a:bodyPr/>
          <a:lstStyle/>
          <a:p>
            <a:r>
              <a:rPr lang="en-US" i="1"/>
              <a:t>AHB to APB Bridge project </a:t>
            </a:r>
            <a:endParaRPr lang="en-US" i="1" dirty="0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CD7C0-4F95-CBB8-EC5E-3654B5D9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AA60-AD45-4039-8B7A-D0FF4242AD80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19A04-1CE4-7707-D7E9-6507FB8A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0BA51-59AC-88AC-A069-6AEFC100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828800" y="6400800"/>
            <a:ext cx="4212264" cy="274320"/>
          </a:xfrm>
        </p:spPr>
        <p:txBody>
          <a:bodyPr/>
          <a:lstStyle/>
          <a:p>
            <a:r>
              <a:rPr lang="en-US" i="1"/>
              <a:t>AHB to APB Bridge project </a:t>
            </a:r>
            <a:endParaRPr lang="en-US" i="1" dirty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INTODUCTION AND 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This project deals with the class based verification of bridge between high speed AMBA AHB(Advanced High Performance bus) and low-power AMBA APB (Advanced Peripheral Bus) in UVM.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The AMBA AHB is for high-performance, high clock frequency system modules.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The AMBA APB is for low-power peripherals.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E8126-5C5F-DB55-9383-C8C14ECA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69956" y="6330144"/>
            <a:ext cx="3002280" cy="274320"/>
          </a:xfrm>
        </p:spPr>
        <p:txBody>
          <a:bodyPr/>
          <a:lstStyle/>
          <a:p>
            <a:fld id="{B00DD4A7-8DF7-4272-A47F-3AE170FEA5EF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78D97-F36B-D470-88DC-8EB074BA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FA03B-5004-86B4-4013-7979871C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752600" y="6377408"/>
            <a:ext cx="4212264" cy="274320"/>
          </a:xfrm>
        </p:spPr>
        <p:txBody>
          <a:bodyPr/>
          <a:lstStyle/>
          <a:p>
            <a:r>
              <a:rPr lang="en-US" i="1"/>
              <a:t>AHB to APB Bridge project </a:t>
            </a:r>
            <a:endParaRPr lang="en-US" i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FUNCTIONS OF BRIDGE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Latches the address and holds it valid throughout the transfer.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Decodes the address and generates a peripheral select, </a:t>
            </a:r>
            <a:r>
              <a:rPr lang="en-US" sz="2400" dirty="0" err="1">
                <a:solidFill>
                  <a:schemeClr val="bg1"/>
                </a:solidFill>
              </a:rPr>
              <a:t>PSELx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Only one select signal can be active during a transfer.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Drives the data onto the APB for a write transfer.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Drives the APB data onto the system bus for a read transfer.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Generates a timing strobe, PENABLE, for the transfer.</a:t>
            </a:r>
          </a:p>
          <a:p>
            <a:pPr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9E38C-CA9C-89A3-D28F-289A625065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69956" y="6372870"/>
            <a:ext cx="3002280" cy="274320"/>
          </a:xfrm>
        </p:spPr>
        <p:txBody>
          <a:bodyPr/>
          <a:lstStyle/>
          <a:p>
            <a:fld id="{C5C546F3-E534-4A45-BEBE-1B85AFB69EB2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801CF-FF18-EB45-A6A4-BB505A3B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B091F-B23E-0F89-3262-1F5B9C29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752600" y="6377408"/>
            <a:ext cx="4212264" cy="274320"/>
          </a:xfrm>
        </p:spPr>
        <p:txBody>
          <a:bodyPr/>
          <a:lstStyle/>
          <a:p>
            <a:r>
              <a:rPr lang="en-US" i="1"/>
              <a:t>AHB to APB Bridge project </a:t>
            </a:r>
            <a:endParaRPr lang="en-US" i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B97A-F024-F76B-CC56-450275CE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AHB BLOCK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8CB8A4-F40A-8675-9A96-D29D7BF186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00200"/>
            <a:ext cx="4038600" cy="2514600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2F9B93-A8E8-F5EA-A014-A24C842175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67000"/>
            <a:ext cx="4267200" cy="3472171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1F4B6-FCE4-EC30-B426-39C039F29E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2084" y="6367851"/>
            <a:ext cx="3002280" cy="274320"/>
          </a:xfrm>
        </p:spPr>
        <p:txBody>
          <a:bodyPr/>
          <a:lstStyle/>
          <a:p>
            <a:fld id="{FBA0DB17-F7F4-496D-9AD7-2126CE7BB518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4F68E-476E-2063-4746-DADF4187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0D3AE-9FF4-74B3-1036-6BE90B2C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752600" y="6367851"/>
            <a:ext cx="4212264" cy="274320"/>
          </a:xfrm>
        </p:spPr>
        <p:txBody>
          <a:bodyPr/>
          <a:lstStyle/>
          <a:p>
            <a:r>
              <a:rPr lang="en-US" i="1"/>
              <a:t>AHB to APB Bridge project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42277364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CF5EB-A636-A977-CADF-0155E558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AHB PROTOCOL SIGNALS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AB5A1C-6A81-781E-CF8B-0882EB80BA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93519"/>
            <a:ext cx="2514600" cy="493019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4740E64-C09F-B745-7270-93D759CA22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2" y="1502221"/>
            <a:ext cx="2645002" cy="5119525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93C0BF-F309-FD67-9C7F-9BDB6B13CD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8600" y="6330144"/>
            <a:ext cx="3002280" cy="274320"/>
          </a:xfrm>
        </p:spPr>
        <p:txBody>
          <a:bodyPr/>
          <a:lstStyle/>
          <a:p>
            <a:fld id="{C0C13586-A5F2-40B1-BF21-098AAD613B5F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806EB-64CF-529F-2CFF-C6FE9DF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F5308-8A87-4B1B-BE67-69844A61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659564" y="6467304"/>
            <a:ext cx="4212264" cy="274320"/>
          </a:xfrm>
        </p:spPr>
        <p:txBody>
          <a:bodyPr/>
          <a:lstStyle/>
          <a:p>
            <a:r>
              <a:rPr lang="en-US" i="1"/>
              <a:t>AHB to APB Bridge project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88312041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04D0-02EF-7770-89E0-BBC991EA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APB BLOCK DIAGRAM AND SIGNALS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EADB12-95E5-CCA8-C579-650865846D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3" y="1524000"/>
            <a:ext cx="4805995" cy="325196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5F3FDF-8432-5736-5350-ED37B1BAAF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517" y="2895600"/>
            <a:ext cx="3772234" cy="3187571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98872-6B49-C2A9-A6B2-A19689ED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4228" y="6330144"/>
            <a:ext cx="3002280" cy="274320"/>
          </a:xfrm>
        </p:spPr>
        <p:txBody>
          <a:bodyPr/>
          <a:lstStyle/>
          <a:p>
            <a:fld id="{B3EC4A96-8A8C-481A-B592-AFFEC53330D5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2BF3E-3373-A816-629B-E1264F75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E0FC7-BD64-9851-1ED4-C0CF4E76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752600" y="6386705"/>
            <a:ext cx="4212264" cy="274320"/>
          </a:xfrm>
        </p:spPr>
        <p:txBody>
          <a:bodyPr/>
          <a:lstStyle/>
          <a:p>
            <a:r>
              <a:rPr lang="en-US" i="1"/>
              <a:t>AHB to APB Bridge project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73885695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BLOCK DIAGRAM OF BRIDGE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9326B2-FBE9-F4A5-A5C5-45609E375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52600"/>
            <a:ext cx="6096000" cy="4013298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6961D-8CD6-8ED7-1612-EA9AFB81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67600" y="6330144"/>
            <a:ext cx="3002280" cy="274320"/>
          </a:xfrm>
        </p:spPr>
        <p:txBody>
          <a:bodyPr/>
          <a:lstStyle/>
          <a:p>
            <a:fld id="{4011EB7A-0AD0-48E3-84C7-16EEFB5A2643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E74CD-2FD3-DF39-552D-6F92B9EE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176B3-1D7E-406C-56AA-E103DCAF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828800" y="6377408"/>
            <a:ext cx="4212264" cy="274320"/>
          </a:xfrm>
        </p:spPr>
        <p:txBody>
          <a:bodyPr/>
          <a:lstStyle/>
          <a:p>
            <a:r>
              <a:rPr lang="en-US" i="1"/>
              <a:t>AHB to APB Bridge project </a:t>
            </a:r>
            <a:endParaRPr lang="en-US" i="1" dirty="0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UVM ARCHITECTURE</a:t>
            </a:r>
          </a:p>
        </p:txBody>
      </p:sp>
      <p:pic>
        <p:nvPicPr>
          <p:cNvPr id="4" name="Content Placeholder 3" descr="AHB2APB_bridge_architecture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49579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55279-E529-5FB1-8C98-22D7E6E3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67600" y="6330144"/>
            <a:ext cx="3002280" cy="274320"/>
          </a:xfrm>
        </p:spPr>
        <p:txBody>
          <a:bodyPr/>
          <a:lstStyle/>
          <a:p>
            <a:fld id="{1960CC69-FE59-481F-8F34-8DF629860910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7A1B4-CA77-C8A4-AA40-9E646B49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38DDD-04F8-B29D-8611-02A1B528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752600" y="6396262"/>
            <a:ext cx="4212264" cy="274320"/>
          </a:xfrm>
        </p:spPr>
        <p:txBody>
          <a:bodyPr/>
          <a:lstStyle/>
          <a:p>
            <a:r>
              <a:rPr lang="en-US" i="1"/>
              <a:t>AHB to APB Bridge project </a:t>
            </a:r>
            <a:endParaRPr lang="en-US" i="1" dirty="0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AHB SEQUENCE ,DRIVER AND MONITOR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958228"/>
          </a:xfrm>
        </p:spPr>
        <p:txBody>
          <a:bodyPr>
            <a:normAutofit/>
          </a:bodyPr>
          <a:lstStyle/>
          <a:p>
            <a:pPr lvl="0"/>
            <a:r>
              <a:rPr lang="en-US" sz="2400" u="sng" dirty="0">
                <a:solidFill>
                  <a:schemeClr val="bg1"/>
                </a:solidFill>
              </a:rPr>
              <a:t>AHB sequence logic</a:t>
            </a:r>
            <a:r>
              <a:rPr lang="en-US" sz="2400" dirty="0">
                <a:solidFill>
                  <a:schemeClr val="bg1"/>
                </a:solidFill>
              </a:rPr>
              <a:t>: We write all burst sequences, Based on their size .</a:t>
            </a:r>
          </a:p>
          <a:p>
            <a:pPr marL="0" lvl="0" indent="0">
              <a:buNone/>
            </a:pPr>
            <a:endParaRPr lang="en-US" sz="2400" u="sng" dirty="0">
              <a:solidFill>
                <a:schemeClr val="bg1"/>
              </a:solidFill>
            </a:endParaRPr>
          </a:p>
          <a:p>
            <a:pPr lvl="0"/>
            <a:r>
              <a:rPr lang="en-US" sz="2400" u="sng" dirty="0">
                <a:solidFill>
                  <a:schemeClr val="bg1"/>
                </a:solidFill>
              </a:rPr>
              <a:t>AHB driver logic</a:t>
            </a:r>
            <a:r>
              <a:rPr lang="en-US" sz="2400" dirty="0">
                <a:solidFill>
                  <a:schemeClr val="bg1"/>
                </a:solidFill>
              </a:rPr>
              <a:t>: Wait till </a:t>
            </a:r>
            <a:r>
              <a:rPr lang="en-US" sz="2400" dirty="0" err="1">
                <a:solidFill>
                  <a:schemeClr val="bg1"/>
                </a:solidFill>
              </a:rPr>
              <a:t>Hreadyout</a:t>
            </a:r>
            <a:r>
              <a:rPr lang="en-US" sz="2400" dirty="0">
                <a:solidFill>
                  <a:schemeClr val="bg1"/>
                </a:solidFill>
              </a:rPr>
              <a:t> is high send control signals along with </a:t>
            </a:r>
            <a:r>
              <a:rPr lang="en-US" sz="2400" dirty="0" err="1">
                <a:solidFill>
                  <a:schemeClr val="bg1"/>
                </a:solidFill>
              </a:rPr>
              <a:t>Haddr</a:t>
            </a:r>
            <a:r>
              <a:rPr lang="en-US" sz="2400" dirty="0">
                <a:solidFill>
                  <a:schemeClr val="bg1"/>
                </a:solidFill>
              </a:rPr>
              <a:t> in the first clock cycle. In the next clock cycle check if </a:t>
            </a:r>
            <a:r>
              <a:rPr lang="en-US" sz="2400" dirty="0" err="1">
                <a:solidFill>
                  <a:schemeClr val="bg1"/>
                </a:solidFill>
              </a:rPr>
              <a:t>Hreadyout</a:t>
            </a:r>
            <a:r>
              <a:rPr lang="en-US" sz="2400" dirty="0">
                <a:solidFill>
                  <a:schemeClr val="bg1"/>
                </a:solidFill>
              </a:rPr>
              <a:t> is high and then send </a:t>
            </a:r>
            <a:r>
              <a:rPr lang="en-US" sz="2400" dirty="0" err="1">
                <a:solidFill>
                  <a:schemeClr val="bg1"/>
                </a:solidFill>
              </a:rPr>
              <a:t>Hwdata</a:t>
            </a:r>
            <a:r>
              <a:rPr lang="en-US" sz="2400" dirty="0">
                <a:solidFill>
                  <a:schemeClr val="bg1"/>
                </a:solidFill>
              </a:rPr>
              <a:t> to DUT.</a:t>
            </a:r>
          </a:p>
          <a:p>
            <a:pPr lvl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lvl="0"/>
            <a:r>
              <a:rPr lang="en-US" sz="2400" u="sng" dirty="0">
                <a:solidFill>
                  <a:schemeClr val="bg1"/>
                </a:solidFill>
              </a:rPr>
              <a:t>AHB monitor logic:</a:t>
            </a:r>
            <a:r>
              <a:rPr lang="en-US" sz="2400" dirty="0">
                <a:solidFill>
                  <a:schemeClr val="bg1"/>
                </a:solidFill>
              </a:rPr>
              <a:t> Wait till </a:t>
            </a:r>
            <a:r>
              <a:rPr lang="en-US" sz="2400" dirty="0" err="1">
                <a:solidFill>
                  <a:schemeClr val="bg1"/>
                </a:solidFill>
              </a:rPr>
              <a:t>Htrans</a:t>
            </a:r>
            <a:r>
              <a:rPr lang="en-US" sz="2400" dirty="0">
                <a:solidFill>
                  <a:schemeClr val="bg1"/>
                </a:solidFill>
              </a:rPr>
              <a:t> is 2 or 3 and then collect control signals from the interface . In the next clock cycle wait till </a:t>
            </a:r>
            <a:r>
              <a:rPr lang="en-US" sz="2400" dirty="0" err="1">
                <a:solidFill>
                  <a:schemeClr val="bg1"/>
                </a:solidFill>
              </a:rPr>
              <a:t>Hreadyout</a:t>
            </a:r>
            <a:r>
              <a:rPr lang="en-US" sz="2400" dirty="0">
                <a:solidFill>
                  <a:schemeClr val="bg1"/>
                </a:solidFill>
              </a:rPr>
              <a:t> is high and then collect data </a:t>
            </a:r>
            <a:r>
              <a:rPr lang="en-US" sz="2400" dirty="0" err="1">
                <a:solidFill>
                  <a:schemeClr val="bg1"/>
                </a:solidFill>
              </a:rPr>
              <a:t>signal.Create</a:t>
            </a:r>
            <a:r>
              <a:rPr lang="en-US" sz="2400" dirty="0">
                <a:solidFill>
                  <a:schemeClr val="bg1"/>
                </a:solidFill>
              </a:rPr>
              <a:t> a copy of collected data and write into the </a:t>
            </a:r>
            <a:r>
              <a:rPr lang="en-US" sz="2400" dirty="0" err="1">
                <a:solidFill>
                  <a:schemeClr val="bg1"/>
                </a:solidFill>
              </a:rPr>
              <a:t>tlm_analysis_fifo</a:t>
            </a:r>
            <a:r>
              <a:rPr lang="en-US" sz="2400" dirty="0">
                <a:solidFill>
                  <a:schemeClr val="bg1"/>
                </a:solidFill>
              </a:rPr>
              <a:t> using 'write' method.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FDFF-4CEA-EC5A-935D-879176BC68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67600" y="6335032"/>
            <a:ext cx="3002280" cy="274320"/>
          </a:xfrm>
        </p:spPr>
        <p:txBody>
          <a:bodyPr/>
          <a:lstStyle/>
          <a:p>
            <a:fld id="{EA8CA1F0-3AEA-498F-9517-BD79CDABF123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2BC7B-88B9-E456-BBD4-F7B08C20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0D1CE-62FE-D083-653D-5AE6973F8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752600" y="6422356"/>
            <a:ext cx="4212264" cy="274320"/>
          </a:xfrm>
        </p:spPr>
        <p:txBody>
          <a:bodyPr/>
          <a:lstStyle/>
          <a:p>
            <a:r>
              <a:rPr lang="en-US" i="1"/>
              <a:t>AHB to APB Bridge project </a:t>
            </a:r>
            <a:endParaRPr lang="en-US" i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562</TotalTime>
  <Words>488</Words>
  <Application>Microsoft Office PowerPoint</Application>
  <PresentationFormat>On-screen Show (4:3)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 Black</vt:lpstr>
      <vt:lpstr>Calibri</vt:lpstr>
      <vt:lpstr>Rockwell</vt:lpstr>
      <vt:lpstr>Wingdings 2</vt:lpstr>
      <vt:lpstr>Foundry</vt:lpstr>
      <vt:lpstr>AHB to APB BRIDGE VERIFICATION</vt:lpstr>
      <vt:lpstr>INTODUCTION AND AIM</vt:lpstr>
      <vt:lpstr>FUNCTIONS OF BRIDGE</vt:lpstr>
      <vt:lpstr>AHB BLOCK DIAGRAM</vt:lpstr>
      <vt:lpstr>AHB PROTOCOL SIGNALS</vt:lpstr>
      <vt:lpstr>APB BLOCK DIAGRAM AND SIGNALS</vt:lpstr>
      <vt:lpstr>BLOCK DIAGRAM OF BRIDGE</vt:lpstr>
      <vt:lpstr>UVM ARCHITECTURE</vt:lpstr>
      <vt:lpstr>AHB SEQUENCE ,DRIVER AND MONITOR LOGIC</vt:lpstr>
      <vt:lpstr>APB DRIVER AND MONITOR LOGIC</vt:lpstr>
      <vt:lpstr>TESTCASE DETAILS</vt:lpstr>
      <vt:lpstr>INCREMENT 4 BURST OPERATION</vt:lpstr>
      <vt:lpstr>WRAP 4 BURST OPERATION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AHB to APB BRIDGE VERIFICATION</dc:title>
  <dc:creator>Deekshith</dc:creator>
  <cp:lastModifiedBy>A M Basavakiran</cp:lastModifiedBy>
  <cp:revision>16</cp:revision>
  <dcterms:created xsi:type="dcterms:W3CDTF">2006-08-16T00:00:00Z</dcterms:created>
  <dcterms:modified xsi:type="dcterms:W3CDTF">2024-01-30T08:23:33Z</dcterms:modified>
</cp:coreProperties>
</file>