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5"/>
  </p:notesMasterIdLst>
  <p:sldIdLst>
    <p:sldId id="257" r:id="rId2"/>
    <p:sldId id="303" r:id="rId3"/>
    <p:sldId id="30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D9D9D9"/>
    <a:srgbClr val="1D39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84" autoAdjust="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43BCC-130D-42C5-86DB-5B4143378B78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2F332-3A9A-4998-86A5-95C4D908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27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4EE2E-B362-42C1-B5B0-711CE903CB68}" type="slidenum">
              <a:rPr lang="en-IN" smtClean="0"/>
              <a:t>‹#›</a:t>
            </a:fld>
            <a:endParaRPr lang="en-IN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-4"/>
            <a:ext cx="12195363" cy="6887421"/>
            <a:chOff x="0" y="-4"/>
            <a:chExt cx="12195363" cy="6887421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4"/>
              <a:ext cx="12195362" cy="660556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481"/>
            <a:stretch/>
          </p:blipFill>
          <p:spPr>
            <a:xfrm>
              <a:off x="0" y="6555533"/>
              <a:ext cx="12195363" cy="3318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9118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4EE2E-B362-42C1-B5B0-711CE903C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934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217958" y="6609806"/>
            <a:ext cx="2618329" cy="253740"/>
            <a:chOff x="217958" y="6609806"/>
            <a:chExt cx="2618329" cy="253740"/>
          </a:xfrm>
        </p:grpSpPr>
        <p:sp>
          <p:nvSpPr>
            <p:cNvPr id="14" name="TextBox 13"/>
            <p:cNvSpPr txBox="1"/>
            <p:nvPr/>
          </p:nvSpPr>
          <p:spPr>
            <a:xfrm>
              <a:off x="335281" y="6617325"/>
              <a:ext cx="25010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dirty="0" smtClean="0"/>
                <a:t>Copyright, Confidential, Tata Motors Limited</a:t>
              </a:r>
              <a:endParaRPr lang="en-IN" sz="1000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17958" y="6609806"/>
              <a:ext cx="239168" cy="246221"/>
              <a:chOff x="4976949" y="3383280"/>
              <a:chExt cx="239168" cy="24622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976949" y="3383280"/>
                <a:ext cx="2391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000" dirty="0" smtClean="0"/>
                  <a:t>c</a:t>
                </a:r>
                <a:endParaRPr lang="en-IN" sz="1000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033238" y="3435531"/>
                <a:ext cx="120030" cy="13142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74"/>
            <a:ext cx="12192000" cy="114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4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4EE2E-B362-42C1-B5B0-711CE903C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3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4EE2E-B362-42C1-B5B0-711CE903C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65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4EE2E-B362-42C1-B5B0-711CE903C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57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4EE2E-B362-42C1-B5B0-711CE903C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65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4EE2E-B362-42C1-B5B0-711CE903C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81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4EE2E-B362-42C1-B5B0-711CE903C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54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4EE2E-B362-42C1-B5B0-711CE903C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42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432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4766" y="1489166"/>
            <a:ext cx="6871063" cy="1521889"/>
          </a:xfrm>
          <a:prstGeom prst="rect">
            <a:avLst/>
          </a:prstGeom>
          <a:solidFill>
            <a:srgbClr val="1D3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4000" b="1" dirty="0" smtClean="0">
                <a:solidFill>
                  <a:schemeClr val="bg1"/>
                </a:solidFill>
              </a:rPr>
              <a:t>Tata Motors - </a:t>
            </a:r>
            <a:r>
              <a:rPr lang="en-IN" sz="4000" b="1" dirty="0">
                <a:solidFill>
                  <a:schemeClr val="bg1"/>
                </a:solidFill>
              </a:rPr>
              <a:t>Bridgestone </a:t>
            </a:r>
            <a:r>
              <a:rPr lang="en-IN" sz="4000" b="1" dirty="0" smtClean="0">
                <a:solidFill>
                  <a:schemeClr val="bg1"/>
                </a:solidFill>
              </a:rPr>
              <a:t>Scope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15982" y="3011055"/>
            <a:ext cx="5895272" cy="6531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libri"/>
              </a:rPr>
              <a:t>S</a:t>
            </a:r>
            <a:r>
              <a:rPr kumimoji="0" lang="en-I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olutions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 Tire, Battery &amp;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Vehicle Dynamics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4766" y="6394659"/>
            <a:ext cx="179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Date: 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01.08.2018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6" y="3011055"/>
            <a:ext cx="4441216" cy="233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0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3259" y="1306800"/>
            <a:ext cx="1138944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Tire thread wear solution </a:t>
            </a:r>
            <a:r>
              <a:rPr lang="en-US" sz="2000" dirty="0" smtClean="0"/>
              <a:t>– To monitor thread wear rate 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Tire wear model in </a:t>
            </a:r>
            <a:r>
              <a:rPr lang="en-US" sz="2400" b="1" dirty="0" err="1" smtClean="0"/>
              <a:t>webfleet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Optidrive</a:t>
            </a:r>
            <a:r>
              <a:rPr lang="en-US" sz="2400" b="1" dirty="0" smtClean="0"/>
              <a:t> </a:t>
            </a:r>
            <a:r>
              <a:rPr lang="en-US" sz="2000" dirty="0" smtClean="0"/>
              <a:t>– Tire’s life prediction, breaking </a:t>
            </a:r>
            <a:r>
              <a:rPr lang="en-US" sz="2000" dirty="0"/>
              <a:t>distance correlation </a:t>
            </a:r>
            <a:r>
              <a:rPr lang="en-US" sz="2000" dirty="0" smtClean="0"/>
              <a:t>with remaining thread, load analysis &amp; driving behavior correlation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Tire damage model </a:t>
            </a:r>
            <a:r>
              <a:rPr lang="en-US" sz="2000" dirty="0" smtClean="0"/>
              <a:t>– Tire wear health report/alerts prediction, tire correlation with vehicle dynamics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Tire brand’s solution agnostic </a:t>
            </a:r>
            <a:r>
              <a:rPr lang="en-US" sz="2000" dirty="0" smtClean="0"/>
              <a:t>– Wheel misalignment/worn suspension prediction, alerts on puncture, worn out, overload, unbalanced load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Battery model </a:t>
            </a:r>
            <a:r>
              <a:rPr lang="en-US" sz="2000" dirty="0" smtClean="0"/>
              <a:t>– Battery health prognostics</a:t>
            </a:r>
            <a:r>
              <a:rPr lang="en-US" sz="2400" b="1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Digital garage </a:t>
            </a:r>
            <a:r>
              <a:rPr lang="en-US" sz="2000" dirty="0" smtClean="0"/>
              <a:t>– Digital inspection/troubleshoot diagnostics, maintenance, tire replacement, tire rotation &amp; </a:t>
            </a:r>
            <a:r>
              <a:rPr lang="en-US" sz="2000" dirty="0"/>
              <a:t>t</a:t>
            </a:r>
            <a:r>
              <a:rPr lang="en-US" sz="2000" dirty="0" smtClean="0"/>
              <a:t>ire supply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Advanced analytics </a:t>
            </a:r>
            <a:r>
              <a:rPr lang="en-US" sz="2000" dirty="0"/>
              <a:t>–</a:t>
            </a:r>
            <a:r>
              <a:rPr lang="en-US" sz="2000" dirty="0" smtClean="0"/>
              <a:t> Pothole detection, obstacles, road hazards, road status, mileage management &amp; tire know how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IN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688752" y="191235"/>
            <a:ext cx="2819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Commercial Vehicles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20589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88752" y="191235"/>
            <a:ext cx="2583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Passenger Vehicles</a:t>
            </a:r>
            <a:endParaRPr lang="en-IN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38429" y="1649700"/>
            <a:ext cx="10492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Tyre</a:t>
            </a:r>
            <a:r>
              <a:rPr lang="en-US" sz="2400" dirty="0" smtClean="0"/>
              <a:t> </a:t>
            </a:r>
            <a:r>
              <a:rPr lang="en-US" sz="2400" dirty="0"/>
              <a:t>life monitoring and providing details to customer for </a:t>
            </a:r>
            <a:r>
              <a:rPr lang="en-US" sz="2400" dirty="0" err="1"/>
              <a:t>tyre</a:t>
            </a:r>
            <a:r>
              <a:rPr lang="en-US" sz="2400" dirty="0"/>
              <a:t> </a:t>
            </a:r>
            <a:r>
              <a:rPr lang="en-US" sz="2400" dirty="0" smtClean="0"/>
              <a:t>replacement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Road </a:t>
            </a:r>
            <a:r>
              <a:rPr lang="en-US" sz="2400" dirty="0"/>
              <a:t>profile indication and guidance to customer based on speed and acceleration data, if their TPMS can have accelerometer.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5709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</TotalTime>
  <Words>164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2_Office Theme</vt:lpstr>
      <vt:lpstr>PowerPoint Presentation</vt:lpstr>
      <vt:lpstr>PowerPoint Presentation</vt:lpstr>
      <vt:lpstr>PowerPoint Presentation</vt:lpstr>
    </vt:vector>
  </TitlesOfParts>
  <Company>TML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basavaraj.hadapad@tatamotors.com</dc:creator>
  <cp:lastModifiedBy>BASAVARAJ HADAPAD [ CVBU, Engineering, Pune ]</cp:lastModifiedBy>
  <cp:revision>167</cp:revision>
  <dcterms:created xsi:type="dcterms:W3CDTF">2018-08-03T04:30:25Z</dcterms:created>
  <dcterms:modified xsi:type="dcterms:W3CDTF">2019-10-12T08:37:09Z</dcterms:modified>
</cp:coreProperties>
</file>