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0"/>
    <p:restoredTop sz="94691"/>
  </p:normalViewPr>
  <p:slideViewPr>
    <p:cSldViewPr snapToGrid="0">
      <p:cViewPr varScale="1">
        <p:scale>
          <a:sx n="154" d="100"/>
          <a:sy n="154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E09A-BDB1-CA35-68FB-9D9878BA6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0CEFA-D5B3-0E67-E895-BB20BCA84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90B8C-C8D9-9A0F-F273-F13EDC2F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505A-F48F-9F43-9407-E10FA8A95212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59903-C946-709E-AA1E-BC994CFA0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6829F-1669-1DEF-3433-9201DAE36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CD66-381D-8141-8E2A-FD38392CF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4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20C3A-AF81-B786-12F1-BAF816A6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70287-2B65-9293-B65E-0D6D8059E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25A92-1D66-93E3-3BB2-C14F8200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505A-F48F-9F43-9407-E10FA8A95212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38DF6-DFB9-7342-FF80-7C6CB122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0EAEE-74E5-4AD9-26F0-A8365E5B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CD66-381D-8141-8E2A-FD38392CF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7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82702C-CD85-A444-167D-F66E295CF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CD496-8B5C-F3EB-26E4-F279AE122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0CA98-D199-C932-CFAE-FA7064AE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505A-F48F-9F43-9407-E10FA8A95212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C1379-46F5-D299-0B69-72E415D7C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A5AE8-AE98-0FDE-BD83-AA1D9F85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CD66-381D-8141-8E2A-FD38392CF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2CF-AC2A-666B-04B0-0D1B0B39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CD9E4-0CC6-EC58-CB72-6A9482C9F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6C840-90B7-97DC-8BF6-ACDD4AC5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505A-F48F-9F43-9407-E10FA8A95212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E8F77-332F-CF6B-56CC-33ABE572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48D4A-B09A-485B-7E38-E688C843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CD66-381D-8141-8E2A-FD38392CF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8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9721-3979-D486-E909-628E9653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13915-75BE-EE63-EB8D-4378E6205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2A3B3-1663-53B5-ABA8-4422A2CA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505A-F48F-9F43-9407-E10FA8A95212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14120-B7DE-03DE-445D-C49AE5C0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64895-4865-DB21-A3A4-4FD47DA9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CD66-381D-8141-8E2A-FD38392CF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4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BDBF-D525-45D8-4D96-9E967105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B03BF-ACEB-0E51-407B-4C3A38451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64D1A-64F6-45D0-5DE8-866986049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6D9AD-4048-9457-52BB-15B57828B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505A-F48F-9F43-9407-E10FA8A95212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D524D-661E-6D54-C910-85A98CAE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5C643-B240-269A-F526-E2287AAC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CD66-381D-8141-8E2A-FD38392CF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5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1CD9-630E-A3CF-D2AF-E6D987BD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F5AE3-9BCF-A9A9-8FC1-8B66C886A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AEF16-EC15-7EF3-1494-D7C75840E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6C23C4-CC52-0ADF-EF78-0DC9247ED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1397E-BFEF-F6A2-03D0-54001DA08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FC5E52-B218-8881-12B6-D9CE7A9E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505A-F48F-9F43-9407-E10FA8A95212}" type="datetimeFigureOut">
              <a:rPr lang="en-US" smtClean="0"/>
              <a:t>4/17/25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0AF5C-08B5-81F2-754F-9CB6DEC82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8E62D-A9BA-1297-B4AB-5C5C7F2CB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CD66-381D-8141-8E2A-FD38392CF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7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7810-B8EE-C3EF-CA57-EF7DA3E1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CE775-911E-7D9C-91BA-39A84495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505A-F48F-9F43-9407-E10FA8A95212}" type="datetimeFigureOut">
              <a:rPr lang="en-US" smtClean="0"/>
              <a:t>4/17/25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1CA77-F3B8-AB7D-4094-54529AD13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C7E28-D8C4-AD94-04CB-1F599E57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CD66-381D-8141-8E2A-FD38392CF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0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4DF3DB-0DE6-462E-CBD8-1D449AA40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505A-F48F-9F43-9407-E10FA8A95212}" type="datetimeFigureOut">
              <a:rPr lang="en-US" smtClean="0"/>
              <a:t>4/17/25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2291D-AA3E-5D1B-3D83-244142EF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98474-7C69-8CB8-6C2E-4563BDCE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CD66-381D-8141-8E2A-FD38392CF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5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5F93-446F-D790-AA49-A52CDBEEF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A27D5-9617-912A-642E-14CCF1844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951EB-E624-FEBC-348A-F28A5441D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35FF0-EAF5-D722-6678-BA6C9C59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505A-F48F-9F43-9407-E10FA8A95212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472AC-C96D-1A22-77BA-27A446C6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AC3D5-1529-AFEC-6A61-F6062DE5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CD66-381D-8141-8E2A-FD38392CF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89185-C45F-258C-3797-BBA7CAB0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D10C2B-4D0E-28AB-4560-B2A9CD5D0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AD9EA-188C-2E66-74C2-3DD534919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D7036-DD55-76E4-778B-BB3A76D1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505A-F48F-9F43-9407-E10FA8A95212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E9517-106D-4136-69C6-43BE4103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ED8B0-0D1D-7975-8B7E-2E8E7B53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0CD66-381D-8141-8E2A-FD38392CF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7F505E-DF4B-0918-9D62-3E98CDACF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59F7F-FDC8-E622-32A3-9F3C38B80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3155D-0B2D-E708-CAEE-3ADA769F5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24505A-F48F-9F43-9407-E10FA8A95212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0FF93-A7DA-1667-AA30-6B3D22F04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1ECF8-8E02-717C-41AC-C6459F614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E0CD66-381D-8141-8E2A-FD38392CF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E37CEF-27D2-E4E6-CE7D-C8E9F47D7841}"/>
              </a:ext>
            </a:extLst>
          </p:cNvPr>
          <p:cNvSpPr txBox="1"/>
          <p:nvPr/>
        </p:nvSpPr>
        <p:spPr>
          <a:xfrm>
            <a:off x="2427316" y="2290227"/>
            <a:ext cx="757289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/>
              <a:t>TEXT TRANSLTOR AND TEXT TO SPEECH</a:t>
            </a:r>
          </a:p>
          <a:p>
            <a:pPr algn="ctr"/>
            <a:r>
              <a:rPr lang="en-US" sz="3400" dirty="0"/>
              <a:t>USER-GUIDE</a:t>
            </a:r>
          </a:p>
        </p:txBody>
      </p:sp>
    </p:spTree>
    <p:extLst>
      <p:ext uri="{BB962C8B-B14F-4D97-AF65-F5344CB8AC3E}">
        <p14:creationId xmlns:p14="http://schemas.microsoft.com/office/powerpoint/2010/main" val="136862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BAD68-948F-9D2D-CC23-6BC2D99FF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F8CAB4-352F-59D9-35AA-9AC74747E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7" y="1064254"/>
            <a:ext cx="11338560" cy="50954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C40BF0-8274-612C-E9C6-379FE332D21F}"/>
              </a:ext>
            </a:extLst>
          </p:cNvPr>
          <p:cNvSpPr txBox="1"/>
          <p:nvPr/>
        </p:nvSpPr>
        <p:spPr>
          <a:xfrm>
            <a:off x="3058160" y="132080"/>
            <a:ext cx="6451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STEP-01: ADD OPEN API KEY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AF0939-F3E5-7EE5-27B0-FB867038617A}"/>
              </a:ext>
            </a:extLst>
          </p:cNvPr>
          <p:cNvSpPr/>
          <p:nvPr/>
        </p:nvSpPr>
        <p:spPr>
          <a:xfrm>
            <a:off x="166255" y="1654234"/>
            <a:ext cx="2344190" cy="831272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51AB0B41-6D90-10CF-3BA7-D819E7D08C22}"/>
              </a:ext>
            </a:extLst>
          </p:cNvPr>
          <p:cNvSpPr/>
          <p:nvPr/>
        </p:nvSpPr>
        <p:spPr>
          <a:xfrm rot="3722915">
            <a:off x="2877262" y="1034590"/>
            <a:ext cx="474381" cy="12599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6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A4A3C-CC29-72A8-E713-C8882A3AA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F47A31-B304-D861-7143-412ACA96E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7" y="1064254"/>
            <a:ext cx="11338560" cy="50954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0E9A1D-70E2-FFF0-7DC4-F202340243E7}"/>
              </a:ext>
            </a:extLst>
          </p:cNvPr>
          <p:cNvSpPr txBox="1"/>
          <p:nvPr/>
        </p:nvSpPr>
        <p:spPr>
          <a:xfrm>
            <a:off x="3058160" y="132080"/>
            <a:ext cx="6451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STEP-02: ENTER TEXT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4A4830B-19B9-376D-8265-4C63F761BD13}"/>
              </a:ext>
            </a:extLst>
          </p:cNvPr>
          <p:cNvSpPr/>
          <p:nvPr/>
        </p:nvSpPr>
        <p:spPr>
          <a:xfrm>
            <a:off x="2610041" y="2780720"/>
            <a:ext cx="8653704" cy="1749715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0E65010-6853-066A-EDBF-B47A8F9332D4}"/>
              </a:ext>
            </a:extLst>
          </p:cNvPr>
          <p:cNvSpPr/>
          <p:nvPr/>
        </p:nvSpPr>
        <p:spPr>
          <a:xfrm rot="3722915">
            <a:off x="9940252" y="1782737"/>
            <a:ext cx="474381" cy="12599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4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0EF7B-635B-B688-9941-F2BC60CA2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3D3310-CD68-6498-D358-C43C4436C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5" y="964501"/>
            <a:ext cx="11338560" cy="50954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AE4883-E776-03FF-3B5E-53043087AC7F}"/>
              </a:ext>
            </a:extLst>
          </p:cNvPr>
          <p:cNvSpPr txBox="1"/>
          <p:nvPr/>
        </p:nvSpPr>
        <p:spPr>
          <a:xfrm>
            <a:off x="3058160" y="132080"/>
            <a:ext cx="6451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STEP-03: SELECT LANGUAGE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6B9DDDB-8444-C71C-D12C-E916C1955806}"/>
              </a:ext>
            </a:extLst>
          </p:cNvPr>
          <p:cNvSpPr/>
          <p:nvPr/>
        </p:nvSpPr>
        <p:spPr>
          <a:xfrm>
            <a:off x="2643292" y="4368451"/>
            <a:ext cx="4339399" cy="527745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20B7AC25-D5E8-FC8D-E783-1C2733439F15}"/>
              </a:ext>
            </a:extLst>
          </p:cNvPr>
          <p:cNvSpPr/>
          <p:nvPr/>
        </p:nvSpPr>
        <p:spPr>
          <a:xfrm rot="3722915">
            <a:off x="7246930" y="3387057"/>
            <a:ext cx="474381" cy="12599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1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42916-129A-F57B-A409-18F14F9EF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D7F4F2-C08F-E273-56DB-B8CE56853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5" y="964501"/>
            <a:ext cx="11338560" cy="50954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B61388-B29E-E857-E884-22C3E864D353}"/>
              </a:ext>
            </a:extLst>
          </p:cNvPr>
          <p:cNvSpPr txBox="1"/>
          <p:nvPr/>
        </p:nvSpPr>
        <p:spPr>
          <a:xfrm>
            <a:off x="3058160" y="132080"/>
            <a:ext cx="6451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STEP-04: HIT TRANSALTE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270539-4524-FBCB-EBE8-529AD309068F}"/>
              </a:ext>
            </a:extLst>
          </p:cNvPr>
          <p:cNvSpPr/>
          <p:nvPr/>
        </p:nvSpPr>
        <p:spPr>
          <a:xfrm>
            <a:off x="2809548" y="4833965"/>
            <a:ext cx="1604512" cy="4695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94CEC3BF-2265-89D0-FFAC-B3E536C4FBD2}"/>
              </a:ext>
            </a:extLst>
          </p:cNvPr>
          <p:cNvSpPr/>
          <p:nvPr/>
        </p:nvSpPr>
        <p:spPr>
          <a:xfrm rot="3722915">
            <a:off x="4694922" y="3933928"/>
            <a:ext cx="474381" cy="12599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1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879D0-F2A4-CA06-4547-615D55C69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64592F-700E-BDFB-F2CE-4800595F50D4}"/>
              </a:ext>
            </a:extLst>
          </p:cNvPr>
          <p:cNvSpPr txBox="1"/>
          <p:nvPr/>
        </p:nvSpPr>
        <p:spPr>
          <a:xfrm>
            <a:off x="2368203" y="120193"/>
            <a:ext cx="6451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STEP-06: GET TRANSLATED RESULT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688D7E-A054-F070-A7B5-6000B7DD6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79" y="971664"/>
            <a:ext cx="10874234" cy="56618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8A37EEF-6C9B-EE4C-202E-045942D918D4}"/>
              </a:ext>
            </a:extLst>
          </p:cNvPr>
          <p:cNvSpPr/>
          <p:nvPr/>
        </p:nvSpPr>
        <p:spPr>
          <a:xfrm>
            <a:off x="2435475" y="5124066"/>
            <a:ext cx="1604512" cy="1244409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DDBE8E9E-6F82-F38F-605E-F317F6D1251C}"/>
              </a:ext>
            </a:extLst>
          </p:cNvPr>
          <p:cNvSpPr/>
          <p:nvPr/>
        </p:nvSpPr>
        <p:spPr>
          <a:xfrm rot="3722915">
            <a:off x="4370724" y="4998883"/>
            <a:ext cx="474381" cy="12599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3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313E9-FCE7-225A-D4B5-A3BAD3E78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BBC764-436E-FA5A-BFD1-1011ECE13A4B}"/>
              </a:ext>
            </a:extLst>
          </p:cNvPr>
          <p:cNvSpPr txBox="1"/>
          <p:nvPr/>
        </p:nvSpPr>
        <p:spPr>
          <a:xfrm>
            <a:off x="2368203" y="120193"/>
            <a:ext cx="6451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STEP-06: DOWNLOAD THE TEXT FILE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A6061-7889-F64E-D15A-384CD34B2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79" y="971664"/>
            <a:ext cx="10874234" cy="56618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F89580C-70DE-C468-71E7-03E729EDC40F}"/>
              </a:ext>
            </a:extLst>
          </p:cNvPr>
          <p:cNvSpPr/>
          <p:nvPr/>
        </p:nvSpPr>
        <p:spPr>
          <a:xfrm>
            <a:off x="2368203" y="6154990"/>
            <a:ext cx="1604512" cy="582817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7519C2BC-7F57-9039-9C0D-4A4AFA714B94}"/>
              </a:ext>
            </a:extLst>
          </p:cNvPr>
          <p:cNvSpPr/>
          <p:nvPr/>
        </p:nvSpPr>
        <p:spPr>
          <a:xfrm rot="3722915">
            <a:off x="4312535" y="5311584"/>
            <a:ext cx="474381" cy="12599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75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91272-41B3-63BB-A484-146C665E4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51F2188-49F8-1F1B-9550-669BFD94DEDC}"/>
              </a:ext>
            </a:extLst>
          </p:cNvPr>
          <p:cNvSpPr txBox="1"/>
          <p:nvPr/>
        </p:nvSpPr>
        <p:spPr>
          <a:xfrm>
            <a:off x="2368203" y="120193"/>
            <a:ext cx="6451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STEP-07: YOU CAN ADD TEXT FILE ALSO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33D0BE-AE8C-E93E-C238-C45CA03BD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41" y="813735"/>
            <a:ext cx="10922924" cy="57726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57E3921-6D98-F7EC-63B3-C08BA23CBDCF}"/>
              </a:ext>
            </a:extLst>
          </p:cNvPr>
          <p:cNvSpPr/>
          <p:nvPr/>
        </p:nvSpPr>
        <p:spPr>
          <a:xfrm>
            <a:off x="2817089" y="2280869"/>
            <a:ext cx="840511" cy="305773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359F18C7-3DC0-16E1-0179-64ADB863252A}"/>
              </a:ext>
            </a:extLst>
          </p:cNvPr>
          <p:cNvSpPr/>
          <p:nvPr/>
        </p:nvSpPr>
        <p:spPr>
          <a:xfrm rot="3722915">
            <a:off x="4034249" y="1319991"/>
            <a:ext cx="426719" cy="12599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5746C89-8102-67D5-1629-767D4FE790FA}"/>
              </a:ext>
            </a:extLst>
          </p:cNvPr>
          <p:cNvSpPr/>
          <p:nvPr/>
        </p:nvSpPr>
        <p:spPr>
          <a:xfrm>
            <a:off x="9744360" y="3600321"/>
            <a:ext cx="840511" cy="305773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2704FA10-7DFA-97E2-0C0E-F5250E3DC631}"/>
              </a:ext>
            </a:extLst>
          </p:cNvPr>
          <p:cNvSpPr/>
          <p:nvPr/>
        </p:nvSpPr>
        <p:spPr>
          <a:xfrm rot="3722915">
            <a:off x="10944894" y="2639443"/>
            <a:ext cx="426719" cy="12599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4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44</Words>
  <Application>Microsoft Macintosh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Basavaraj Bijali (Data &amp; Analytics/Bangalore)</dc:creator>
  <cp:lastModifiedBy>Basavaraj Bijali (Data &amp; Analytics/Bangalore)</cp:lastModifiedBy>
  <cp:revision>2</cp:revision>
  <dcterms:created xsi:type="dcterms:W3CDTF">2025-04-17T03:38:29Z</dcterms:created>
  <dcterms:modified xsi:type="dcterms:W3CDTF">2025-04-17T04:21:05Z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cbd73f-3615-48fc-b186-fc426e09ae88_Enabled">
    <vt:lpwstr>true</vt:lpwstr>
  </property>
  <property fmtid="{D5CDD505-2E9C-101B-9397-08002B2CF9AE}" pid="3" name="MSIP_Label_6acbd73f-3615-48fc-b186-fc426e09ae88_SetDate">
    <vt:lpwstr>2025-04-17T03:50:07Z</vt:lpwstr>
  </property>
  <property fmtid="{D5CDD505-2E9C-101B-9397-08002B2CF9AE}" pid="4" name="MSIP_Label_6acbd73f-3615-48fc-b186-fc426e09ae88_Method">
    <vt:lpwstr>Privileged</vt:lpwstr>
  </property>
  <property fmtid="{D5CDD505-2E9C-101B-9397-08002B2CF9AE}" pid="5" name="MSIP_Label_6acbd73f-3615-48fc-b186-fc426e09ae88_Name">
    <vt:lpwstr>Internal - TVS Credits</vt:lpwstr>
  </property>
  <property fmtid="{D5CDD505-2E9C-101B-9397-08002B2CF9AE}" pid="6" name="MSIP_Label_6acbd73f-3615-48fc-b186-fc426e09ae88_SiteId">
    <vt:lpwstr>125330db-c70b-4f5e-81c6-23e86d3c1f3a</vt:lpwstr>
  </property>
  <property fmtid="{D5CDD505-2E9C-101B-9397-08002B2CF9AE}" pid="7" name="MSIP_Label_6acbd73f-3615-48fc-b186-fc426e09ae88_ActionId">
    <vt:lpwstr>e3870ea1-6cb9-43c4-96c6-79349668a3e2</vt:lpwstr>
  </property>
  <property fmtid="{D5CDD505-2E9C-101B-9397-08002B2CF9AE}" pid="8" name="MSIP_Label_6acbd73f-3615-48fc-b186-fc426e09ae88_ContentBits">
    <vt:lpwstr>0</vt:lpwstr>
  </property>
  <property fmtid="{D5CDD505-2E9C-101B-9397-08002B2CF9AE}" pid="9" name="MSIP_Label_6acbd73f-3615-48fc-b186-fc426e09ae88_Tag">
    <vt:lpwstr>50, 0, 1, 1</vt:lpwstr>
  </property>
</Properties>
</file>