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Roboto" panose="02000000000000000000" pitchFamily="2" charset="0"/>
      <p:regular r:id="rId11"/>
    </p:embeddedFont>
    <p:embeddedFont>
      <p:font typeface="Roboto Slab" panose="020F0502020204030204" pitchFamily="2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7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5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69152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Quick Hire – A Job Board SPA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44924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Quick Hire is a modern job board built with the MERN stack. It offers a seamless experience for job seekers and employers. Our platform connects talent with opportunities effortlessly.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9448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Quick Hire Team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756892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644253" y="2891552"/>
            <a:ext cx="21975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Pavan Kumar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644253" y="3381970"/>
            <a:ext cx="219753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Team Lead &amp; Full Stack Developer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278" y="2756892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975741" y="2891552"/>
            <a:ext cx="219765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Nasrin Begam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975741" y="3381970"/>
            <a:ext cx="219765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Full Stack Developer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884" y="2756892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307348" y="2891552"/>
            <a:ext cx="219765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Anik Saha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8307348" y="3381970"/>
            <a:ext cx="219765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Full Stack Developer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8491" y="2756892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1638955" y="2891552"/>
            <a:ext cx="219765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Basavaraj S Biradar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1638955" y="3736300"/>
            <a:ext cx="219765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Full Stack Developer</a:t>
            </a:r>
            <a:endParaRPr lang="en-US" sz="17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674751"/>
            <a:ext cx="566976" cy="566976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644253" y="4809411"/>
            <a:ext cx="21975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Ankit Dey</a:t>
            </a:r>
            <a:endParaRPr lang="en-US" sz="2200" dirty="0"/>
          </a:p>
        </p:txBody>
      </p:sp>
      <p:sp>
        <p:nvSpPr>
          <p:cNvPr id="17" name="Text 10"/>
          <p:cNvSpPr/>
          <p:nvPr/>
        </p:nvSpPr>
        <p:spPr>
          <a:xfrm>
            <a:off x="1644253" y="5299829"/>
            <a:ext cx="21975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Full Stack Developer</a:t>
            </a:r>
            <a:endParaRPr lang="en-US" sz="175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278" y="4674751"/>
            <a:ext cx="566976" cy="566976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4975741" y="4809411"/>
            <a:ext cx="219765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Soumyadeep Mandal</a:t>
            </a:r>
            <a:endParaRPr lang="en-US" sz="2200" dirty="0"/>
          </a:p>
        </p:txBody>
      </p:sp>
      <p:sp>
        <p:nvSpPr>
          <p:cNvPr id="20" name="Text 12"/>
          <p:cNvSpPr/>
          <p:nvPr/>
        </p:nvSpPr>
        <p:spPr>
          <a:xfrm>
            <a:off x="4975741" y="5654159"/>
            <a:ext cx="219765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Full Stack Developer</a:t>
            </a:r>
            <a:endParaRPr lang="en-US" sz="1750" dirty="0"/>
          </a:p>
        </p:txBody>
      </p:sp>
      <p:sp>
        <p:nvSpPr>
          <p:cNvPr id="21" name="Text 13"/>
          <p:cNvSpPr/>
          <p:nvPr/>
        </p:nvSpPr>
        <p:spPr>
          <a:xfrm>
            <a:off x="793790" y="627221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595F06-5697-6760-6406-8964665935F1}"/>
              </a:ext>
            </a:extLst>
          </p:cNvPr>
          <p:cNvSpPr/>
          <p:nvPr/>
        </p:nvSpPr>
        <p:spPr>
          <a:xfrm>
            <a:off x="12489366" y="7460166"/>
            <a:ext cx="2141034" cy="769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20F43D-F169-EC20-B4D0-899B893E5AA9}"/>
              </a:ext>
            </a:extLst>
          </p:cNvPr>
          <p:cNvSpPr/>
          <p:nvPr/>
        </p:nvSpPr>
        <p:spPr>
          <a:xfrm>
            <a:off x="12489366" y="7460166"/>
            <a:ext cx="2141034" cy="769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C0C0C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08773"/>
            <a:ext cx="861548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Project Overview &amp; Key Features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61786"/>
            <a:ext cx="1100328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QuickHire is a modern job board single-page application built with the MERN stack. It provides a simple, responsive interface for job posting and application.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791664"/>
            <a:ext cx="1100328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Post a job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233863"/>
            <a:ext cx="1100328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List all jobs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676061"/>
            <a:ext cx="1100328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View job details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118259"/>
            <a:ext cx="1100328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Filter/search for jobs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560457"/>
            <a:ext cx="1100328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Apply to a job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2358092" y="2861786"/>
            <a:ext cx="148601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625780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8DCD7-E4F1-EA34-B6BA-E6B4B796AB0C}"/>
              </a:ext>
            </a:extLst>
          </p:cNvPr>
          <p:cNvSpPr/>
          <p:nvPr/>
        </p:nvSpPr>
        <p:spPr>
          <a:xfrm>
            <a:off x="12489366" y="7460166"/>
            <a:ext cx="2141034" cy="769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C0C0C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96286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5098" y="2581037"/>
            <a:ext cx="5210889" cy="490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0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Project Development Phases</a:t>
            </a:r>
            <a:endParaRPr lang="en-US" sz="3050" dirty="0"/>
          </a:p>
        </p:txBody>
      </p:sp>
      <p:sp>
        <p:nvSpPr>
          <p:cNvPr id="4" name="Shape 1"/>
          <p:cNvSpPr/>
          <p:nvPr/>
        </p:nvSpPr>
        <p:spPr>
          <a:xfrm>
            <a:off x="7303770" y="3307199"/>
            <a:ext cx="22860" cy="3876437"/>
          </a:xfrm>
          <a:prstGeom prst="roundRect">
            <a:avLst>
              <a:gd name="adj" fmla="val 103041"/>
            </a:avLst>
          </a:prstGeom>
          <a:solidFill>
            <a:srgbClr val="CFD2D8"/>
          </a:solidFill>
          <a:ln/>
        </p:spPr>
      </p:sp>
      <p:sp>
        <p:nvSpPr>
          <p:cNvPr id="5" name="Shape 2"/>
          <p:cNvSpPr/>
          <p:nvPr/>
        </p:nvSpPr>
        <p:spPr>
          <a:xfrm>
            <a:off x="6690420" y="3472339"/>
            <a:ext cx="471011" cy="22860"/>
          </a:xfrm>
          <a:prstGeom prst="roundRect">
            <a:avLst>
              <a:gd name="adj" fmla="val 103041"/>
            </a:avLst>
          </a:prstGeom>
          <a:solidFill>
            <a:srgbClr val="CFD2D8"/>
          </a:solidFill>
          <a:ln/>
        </p:spPr>
      </p:sp>
      <p:sp>
        <p:nvSpPr>
          <p:cNvPr id="6" name="Shape 3"/>
          <p:cNvSpPr/>
          <p:nvPr/>
        </p:nvSpPr>
        <p:spPr>
          <a:xfrm>
            <a:off x="7138571" y="3307199"/>
            <a:ext cx="353258" cy="353258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7388" y="3336608"/>
            <a:ext cx="235506" cy="29432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4379714" y="3361134"/>
            <a:ext cx="2150388" cy="245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Phase 1: Setup &amp; Design</a:t>
            </a:r>
            <a:endParaRPr lang="en-US" sz="1500" dirty="0"/>
          </a:p>
        </p:txBody>
      </p:sp>
      <p:sp>
        <p:nvSpPr>
          <p:cNvPr id="9" name="Text 5"/>
          <p:cNvSpPr/>
          <p:nvPr/>
        </p:nvSpPr>
        <p:spPr>
          <a:xfrm>
            <a:off x="785098" y="3700701"/>
            <a:ext cx="5745004" cy="5024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950"/>
              </a:lnSpc>
              <a:buNone/>
            </a:pPr>
            <a:r>
              <a:rPr lang="en-US" sz="12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React project setup, CSS, React Router, MongoDB schema design, and UI wireframes.</a:t>
            </a:r>
            <a:endParaRPr lang="en-US" sz="1200" dirty="0"/>
          </a:p>
        </p:txBody>
      </p:sp>
      <p:sp>
        <p:nvSpPr>
          <p:cNvPr id="10" name="Shape 6"/>
          <p:cNvSpPr/>
          <p:nvPr/>
        </p:nvSpPr>
        <p:spPr>
          <a:xfrm>
            <a:off x="7468969" y="4414361"/>
            <a:ext cx="471011" cy="22860"/>
          </a:xfrm>
          <a:prstGeom prst="roundRect">
            <a:avLst>
              <a:gd name="adj" fmla="val 103041"/>
            </a:avLst>
          </a:prstGeom>
          <a:solidFill>
            <a:srgbClr val="CFD2D8"/>
          </a:solidFill>
          <a:ln/>
        </p:spPr>
      </p:sp>
      <p:sp>
        <p:nvSpPr>
          <p:cNvPr id="11" name="Shape 7"/>
          <p:cNvSpPr/>
          <p:nvPr/>
        </p:nvSpPr>
        <p:spPr>
          <a:xfrm>
            <a:off x="7138571" y="4249222"/>
            <a:ext cx="353258" cy="353258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388" y="4278630"/>
            <a:ext cx="235506" cy="294323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8100298" y="4303157"/>
            <a:ext cx="2864763" cy="245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Phase 2: Backend Development</a:t>
            </a:r>
            <a:endParaRPr lang="en-US" sz="1500" dirty="0"/>
          </a:p>
        </p:txBody>
      </p:sp>
      <p:sp>
        <p:nvSpPr>
          <p:cNvPr id="14" name="Text 9"/>
          <p:cNvSpPr/>
          <p:nvPr/>
        </p:nvSpPr>
        <p:spPr>
          <a:xfrm>
            <a:off x="8100298" y="4642723"/>
            <a:ext cx="5745004" cy="5024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Express.js server implementation, MongoDB with Mongoose, and Postman API testing.</a:t>
            </a:r>
            <a:endParaRPr lang="en-US" sz="1200" dirty="0"/>
          </a:p>
        </p:txBody>
      </p:sp>
      <p:sp>
        <p:nvSpPr>
          <p:cNvPr id="15" name="Shape 10"/>
          <p:cNvSpPr/>
          <p:nvPr/>
        </p:nvSpPr>
        <p:spPr>
          <a:xfrm>
            <a:off x="6690420" y="5226368"/>
            <a:ext cx="471011" cy="22860"/>
          </a:xfrm>
          <a:prstGeom prst="roundRect">
            <a:avLst>
              <a:gd name="adj" fmla="val 103041"/>
            </a:avLst>
          </a:prstGeom>
          <a:solidFill>
            <a:srgbClr val="CFD2D8"/>
          </a:solidFill>
          <a:ln/>
        </p:spPr>
      </p:sp>
      <p:sp>
        <p:nvSpPr>
          <p:cNvPr id="16" name="Shape 11"/>
          <p:cNvSpPr/>
          <p:nvPr/>
        </p:nvSpPr>
        <p:spPr>
          <a:xfrm>
            <a:off x="7138571" y="5061228"/>
            <a:ext cx="353258" cy="353258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7388" y="5090636"/>
            <a:ext cx="235506" cy="294323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3624382" y="5115163"/>
            <a:ext cx="2905720" cy="245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Phase 3: Frontend Development</a:t>
            </a:r>
            <a:endParaRPr lang="en-US" sz="1500" dirty="0"/>
          </a:p>
        </p:txBody>
      </p:sp>
      <p:sp>
        <p:nvSpPr>
          <p:cNvPr id="19" name="Text 13"/>
          <p:cNvSpPr/>
          <p:nvPr/>
        </p:nvSpPr>
        <p:spPr>
          <a:xfrm>
            <a:off x="785098" y="5454729"/>
            <a:ext cx="5745004" cy="5024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950"/>
              </a:lnSpc>
              <a:buNone/>
            </a:pPr>
            <a:r>
              <a:rPr lang="en-US" sz="12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Component building (JobForm, JobList, JobDetails, FilterBar), Axios API integration, and responsive CSS styling.</a:t>
            </a:r>
            <a:endParaRPr lang="en-US" sz="1200" dirty="0"/>
          </a:p>
        </p:txBody>
      </p:sp>
      <p:sp>
        <p:nvSpPr>
          <p:cNvPr id="20" name="Shape 14"/>
          <p:cNvSpPr/>
          <p:nvPr/>
        </p:nvSpPr>
        <p:spPr>
          <a:xfrm>
            <a:off x="7468969" y="6038493"/>
            <a:ext cx="471011" cy="22860"/>
          </a:xfrm>
          <a:prstGeom prst="roundRect">
            <a:avLst>
              <a:gd name="adj" fmla="val 103041"/>
            </a:avLst>
          </a:prstGeom>
          <a:solidFill>
            <a:srgbClr val="CFD2D8"/>
          </a:solidFill>
          <a:ln/>
        </p:spPr>
      </p:sp>
      <p:sp>
        <p:nvSpPr>
          <p:cNvPr id="21" name="Shape 15"/>
          <p:cNvSpPr/>
          <p:nvPr/>
        </p:nvSpPr>
        <p:spPr>
          <a:xfrm>
            <a:off x="7138571" y="5873353"/>
            <a:ext cx="353258" cy="353258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7388" y="5902762"/>
            <a:ext cx="235506" cy="294323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8100298" y="5927288"/>
            <a:ext cx="1962864" cy="245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Phase 4: Testing</a:t>
            </a:r>
            <a:endParaRPr lang="en-US" sz="1500" dirty="0"/>
          </a:p>
        </p:txBody>
      </p:sp>
      <p:sp>
        <p:nvSpPr>
          <p:cNvPr id="24" name="Text 17"/>
          <p:cNvSpPr/>
          <p:nvPr/>
        </p:nvSpPr>
        <p:spPr>
          <a:xfrm>
            <a:off x="8100298" y="6266855"/>
            <a:ext cx="5745004" cy="5024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Unit tests for components and API routes, integration tests, and manual UI/UX testing.</a:t>
            </a:r>
            <a:endParaRPr lang="en-US" sz="1200" dirty="0"/>
          </a:p>
        </p:txBody>
      </p:sp>
      <p:sp>
        <p:nvSpPr>
          <p:cNvPr id="25" name="Text 18"/>
          <p:cNvSpPr/>
          <p:nvPr/>
        </p:nvSpPr>
        <p:spPr>
          <a:xfrm>
            <a:off x="785098" y="7360206"/>
            <a:ext cx="13060204" cy="2512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4A95F8-E498-B921-458D-FAD3D27DBE70}"/>
              </a:ext>
            </a:extLst>
          </p:cNvPr>
          <p:cNvSpPr/>
          <p:nvPr/>
        </p:nvSpPr>
        <p:spPr>
          <a:xfrm>
            <a:off x="12489366" y="7460166"/>
            <a:ext cx="2141034" cy="769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C0C0C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152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108990" y="770692"/>
            <a:ext cx="5727621" cy="12049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Technology Stack &amp; Tools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8108990" y="2264807"/>
            <a:ext cx="5727621" cy="2238018"/>
          </a:xfrm>
          <a:prstGeom prst="roundRect">
            <a:avLst>
              <a:gd name="adj" fmla="val 1292"/>
            </a:avLst>
          </a:prstGeom>
          <a:solidFill>
            <a:srgbClr val="E9ECF2"/>
          </a:solidFill>
          <a:ln/>
        </p:spPr>
      </p:sp>
      <p:sp>
        <p:nvSpPr>
          <p:cNvPr id="5" name="Text 2"/>
          <p:cNvSpPr/>
          <p:nvPr/>
        </p:nvSpPr>
        <p:spPr>
          <a:xfrm>
            <a:off x="8301752" y="2457569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MERN Stack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8301752" y="2874407"/>
            <a:ext cx="5342096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React.js for UI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8301752" y="3250168"/>
            <a:ext cx="5342096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Node.js for backend runtime</a:t>
            </a:r>
            <a:endParaRPr lang="en-US" sz="1500" dirty="0"/>
          </a:p>
        </p:txBody>
      </p:sp>
      <p:sp>
        <p:nvSpPr>
          <p:cNvPr id="8" name="Text 5"/>
          <p:cNvSpPr/>
          <p:nvPr/>
        </p:nvSpPr>
        <p:spPr>
          <a:xfrm>
            <a:off x="8301752" y="3625929"/>
            <a:ext cx="5342096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Express.js for web framework</a:t>
            </a:r>
            <a:endParaRPr lang="en-US" sz="1500" dirty="0"/>
          </a:p>
        </p:txBody>
      </p:sp>
      <p:sp>
        <p:nvSpPr>
          <p:cNvPr id="9" name="Text 6"/>
          <p:cNvSpPr/>
          <p:nvPr/>
        </p:nvSpPr>
        <p:spPr>
          <a:xfrm>
            <a:off x="8301752" y="4001691"/>
            <a:ext cx="5342096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MongoDB for database</a:t>
            </a:r>
            <a:endParaRPr lang="en-US" sz="1500" dirty="0"/>
          </a:p>
        </p:txBody>
      </p:sp>
      <p:sp>
        <p:nvSpPr>
          <p:cNvPr id="10" name="Shape 7"/>
          <p:cNvSpPr/>
          <p:nvPr/>
        </p:nvSpPr>
        <p:spPr>
          <a:xfrm>
            <a:off x="8108990" y="4695587"/>
            <a:ext cx="5727621" cy="2238018"/>
          </a:xfrm>
          <a:prstGeom prst="roundRect">
            <a:avLst>
              <a:gd name="adj" fmla="val 1292"/>
            </a:avLst>
          </a:prstGeom>
          <a:solidFill>
            <a:srgbClr val="E9ECF2"/>
          </a:solidFill>
          <a:ln/>
        </p:spPr>
      </p:sp>
      <p:sp>
        <p:nvSpPr>
          <p:cNvPr id="11" name="Text 8"/>
          <p:cNvSpPr/>
          <p:nvPr/>
        </p:nvSpPr>
        <p:spPr>
          <a:xfrm>
            <a:off x="8301752" y="4888349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Development Tools</a:t>
            </a:r>
            <a:endParaRPr lang="en-US" sz="1850" dirty="0"/>
          </a:p>
        </p:txBody>
      </p:sp>
      <p:sp>
        <p:nvSpPr>
          <p:cNvPr id="12" name="Text 9"/>
          <p:cNvSpPr/>
          <p:nvPr/>
        </p:nvSpPr>
        <p:spPr>
          <a:xfrm>
            <a:off x="8301752" y="5305187"/>
            <a:ext cx="5342096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VS Code for coding</a:t>
            </a:r>
            <a:endParaRPr lang="en-US" sz="1500" dirty="0"/>
          </a:p>
        </p:txBody>
      </p:sp>
      <p:sp>
        <p:nvSpPr>
          <p:cNvPr id="13" name="Text 10"/>
          <p:cNvSpPr/>
          <p:nvPr/>
        </p:nvSpPr>
        <p:spPr>
          <a:xfrm>
            <a:off x="8301752" y="5680948"/>
            <a:ext cx="5342096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GitHub for version control</a:t>
            </a:r>
            <a:endParaRPr lang="en-US" sz="1500" dirty="0"/>
          </a:p>
        </p:txBody>
      </p:sp>
      <p:sp>
        <p:nvSpPr>
          <p:cNvPr id="14" name="Text 11"/>
          <p:cNvSpPr/>
          <p:nvPr/>
        </p:nvSpPr>
        <p:spPr>
          <a:xfrm>
            <a:off x="8301752" y="6056709"/>
            <a:ext cx="5342096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Postman for API testing</a:t>
            </a:r>
            <a:endParaRPr lang="en-US" sz="1500" dirty="0"/>
          </a:p>
        </p:txBody>
      </p:sp>
      <p:sp>
        <p:nvSpPr>
          <p:cNvPr id="15" name="Text 12"/>
          <p:cNvSpPr/>
          <p:nvPr/>
        </p:nvSpPr>
        <p:spPr>
          <a:xfrm>
            <a:off x="8301752" y="6432471"/>
            <a:ext cx="5342096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MongoDB Atlas/Compass for database management</a:t>
            </a:r>
            <a:endParaRPr lang="en-US" sz="1500" dirty="0"/>
          </a:p>
        </p:txBody>
      </p:sp>
      <p:sp>
        <p:nvSpPr>
          <p:cNvPr id="16" name="Text 13"/>
          <p:cNvSpPr/>
          <p:nvPr/>
        </p:nvSpPr>
        <p:spPr>
          <a:xfrm>
            <a:off x="8108990" y="7150418"/>
            <a:ext cx="572762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endParaRPr lang="en-US" sz="15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DE36F7-627C-7B49-7233-3D070F12D5FC}"/>
              </a:ext>
            </a:extLst>
          </p:cNvPr>
          <p:cNvSpPr/>
          <p:nvPr/>
        </p:nvSpPr>
        <p:spPr>
          <a:xfrm>
            <a:off x="12489366" y="7460166"/>
            <a:ext cx="2141034" cy="769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C0C0C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33770"/>
            <a:ext cx="6747272" cy="496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31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Backend Development Assignments</a:t>
            </a:r>
            <a:endParaRPr lang="en-US" sz="31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447443"/>
            <a:ext cx="793790" cy="95261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46290" y="1606153"/>
            <a:ext cx="198465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Nasrin Begam</a:t>
            </a:r>
            <a:endParaRPr lang="en-US" sz="1550" dirty="0"/>
          </a:p>
        </p:txBody>
      </p:sp>
      <p:sp>
        <p:nvSpPr>
          <p:cNvPr id="5" name="Text 2"/>
          <p:cNvSpPr/>
          <p:nvPr/>
        </p:nvSpPr>
        <p:spPr>
          <a:xfrm>
            <a:off x="1746290" y="1949410"/>
            <a:ext cx="120903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MongoDB/Atlas/Cloud</a:t>
            </a:r>
            <a:endParaRPr lang="en-US" sz="12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400062"/>
            <a:ext cx="793790" cy="95261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746290" y="2558772"/>
            <a:ext cx="198465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Soumyadeep Mandal</a:t>
            </a:r>
            <a:endParaRPr lang="en-US" sz="1550" dirty="0"/>
          </a:p>
        </p:txBody>
      </p:sp>
      <p:sp>
        <p:nvSpPr>
          <p:cNvPr id="8" name="Text 4"/>
          <p:cNvSpPr/>
          <p:nvPr/>
        </p:nvSpPr>
        <p:spPr>
          <a:xfrm>
            <a:off x="1746290" y="2902029"/>
            <a:ext cx="120903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MongoDB Cloud to Node.js connection</a:t>
            </a:r>
            <a:endParaRPr lang="en-US" sz="12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352681"/>
            <a:ext cx="793790" cy="95261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746290" y="3511391"/>
            <a:ext cx="198465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Ankit Dey</a:t>
            </a:r>
            <a:endParaRPr lang="en-US" sz="1550" dirty="0"/>
          </a:p>
        </p:txBody>
      </p:sp>
      <p:sp>
        <p:nvSpPr>
          <p:cNvPr id="11" name="Text 6"/>
          <p:cNvSpPr/>
          <p:nvPr/>
        </p:nvSpPr>
        <p:spPr>
          <a:xfrm>
            <a:off x="1746290" y="3854648"/>
            <a:ext cx="120903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Controllers &amp; Routes</a:t>
            </a:r>
            <a:endParaRPr lang="en-US" sz="12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4305300"/>
            <a:ext cx="793790" cy="952619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746290" y="4464010"/>
            <a:ext cx="198465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Basavaraj S Biradar</a:t>
            </a:r>
            <a:endParaRPr lang="en-US" sz="1550" dirty="0"/>
          </a:p>
        </p:txBody>
      </p:sp>
      <p:sp>
        <p:nvSpPr>
          <p:cNvPr id="14" name="Text 8"/>
          <p:cNvSpPr/>
          <p:nvPr/>
        </p:nvSpPr>
        <p:spPr>
          <a:xfrm>
            <a:off x="1746290" y="4807268"/>
            <a:ext cx="120903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Models, Controllers &amp; Routes</a:t>
            </a:r>
            <a:endParaRPr lang="en-US" sz="12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5257919"/>
            <a:ext cx="793790" cy="952619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746290" y="5416629"/>
            <a:ext cx="198465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Anik Saha</a:t>
            </a:r>
            <a:endParaRPr lang="en-US" sz="1550" dirty="0"/>
          </a:p>
        </p:txBody>
      </p:sp>
      <p:sp>
        <p:nvSpPr>
          <p:cNvPr id="17" name="Text 10"/>
          <p:cNvSpPr/>
          <p:nvPr/>
        </p:nvSpPr>
        <p:spPr>
          <a:xfrm>
            <a:off x="1746290" y="5759887"/>
            <a:ext cx="120903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Middleware implementation</a:t>
            </a:r>
            <a:endParaRPr lang="en-US" sz="125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790" y="6210538"/>
            <a:ext cx="793790" cy="952619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1746290" y="6369248"/>
            <a:ext cx="198465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Pavan Kumar N R</a:t>
            </a:r>
            <a:endParaRPr lang="en-US" sz="1550" dirty="0"/>
          </a:p>
        </p:txBody>
      </p:sp>
      <p:sp>
        <p:nvSpPr>
          <p:cNvPr id="20" name="Text 12"/>
          <p:cNvSpPr/>
          <p:nvPr/>
        </p:nvSpPr>
        <p:spPr>
          <a:xfrm>
            <a:off x="1746290" y="6712506"/>
            <a:ext cx="120903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Middleware implementation</a:t>
            </a:r>
            <a:endParaRPr lang="en-US" sz="1250" dirty="0"/>
          </a:p>
        </p:txBody>
      </p:sp>
      <p:sp>
        <p:nvSpPr>
          <p:cNvPr id="21" name="Text 13"/>
          <p:cNvSpPr/>
          <p:nvPr/>
        </p:nvSpPr>
        <p:spPr>
          <a:xfrm>
            <a:off x="793790" y="7341751"/>
            <a:ext cx="130428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endParaRPr lang="en-US" sz="12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9CB509-54E3-B7F6-66D0-6632E09F5FF4}"/>
              </a:ext>
            </a:extLst>
          </p:cNvPr>
          <p:cNvSpPr/>
          <p:nvPr/>
        </p:nvSpPr>
        <p:spPr>
          <a:xfrm>
            <a:off x="12489366" y="7460166"/>
            <a:ext cx="2141034" cy="769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C0C0C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33770"/>
            <a:ext cx="6835021" cy="496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31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Frontend Development Assignments</a:t>
            </a:r>
            <a:endParaRPr lang="en-US" sz="31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447443"/>
            <a:ext cx="793790" cy="95261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46290" y="1606153"/>
            <a:ext cx="198465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Ankit Dey</a:t>
            </a:r>
            <a:endParaRPr lang="en-US" sz="1550" dirty="0"/>
          </a:p>
        </p:txBody>
      </p:sp>
      <p:sp>
        <p:nvSpPr>
          <p:cNvPr id="5" name="Text 2"/>
          <p:cNvSpPr/>
          <p:nvPr/>
        </p:nvSpPr>
        <p:spPr>
          <a:xfrm>
            <a:off x="1746290" y="1949410"/>
            <a:ext cx="120903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Login &amp; Sign Up pages</a:t>
            </a:r>
            <a:endParaRPr lang="en-US" sz="12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400062"/>
            <a:ext cx="793790" cy="95261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746290" y="2558772"/>
            <a:ext cx="198465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Basavaraj S Biradar</a:t>
            </a:r>
            <a:endParaRPr lang="en-US" sz="1550" dirty="0"/>
          </a:p>
        </p:txBody>
      </p:sp>
      <p:sp>
        <p:nvSpPr>
          <p:cNvPr id="8" name="Text 4"/>
          <p:cNvSpPr/>
          <p:nvPr/>
        </p:nvSpPr>
        <p:spPr>
          <a:xfrm>
            <a:off x="1746290" y="2902029"/>
            <a:ext cx="120903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Dashboard &amp; Job Post forms</a:t>
            </a:r>
            <a:endParaRPr lang="en-US" sz="12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352681"/>
            <a:ext cx="793790" cy="95261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746290" y="3511391"/>
            <a:ext cx="198465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Soumyadeep Mandal</a:t>
            </a:r>
            <a:endParaRPr lang="en-US" sz="1550" dirty="0"/>
          </a:p>
        </p:txBody>
      </p:sp>
      <p:sp>
        <p:nvSpPr>
          <p:cNvPr id="11" name="Text 6"/>
          <p:cNvSpPr/>
          <p:nvPr/>
        </p:nvSpPr>
        <p:spPr>
          <a:xfrm>
            <a:off x="1746290" y="3854648"/>
            <a:ext cx="120903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Job List &amp; Job Filter functionality</a:t>
            </a:r>
            <a:endParaRPr lang="en-US" sz="12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4305300"/>
            <a:ext cx="793790" cy="952619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746290" y="4464010"/>
            <a:ext cx="198465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Anik Saha</a:t>
            </a:r>
            <a:endParaRPr lang="en-US" sz="1550" dirty="0"/>
          </a:p>
        </p:txBody>
      </p:sp>
      <p:sp>
        <p:nvSpPr>
          <p:cNvPr id="14" name="Text 8"/>
          <p:cNvSpPr/>
          <p:nvPr/>
        </p:nvSpPr>
        <p:spPr>
          <a:xfrm>
            <a:off x="1746290" y="4807268"/>
            <a:ext cx="120903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Job Details page display</a:t>
            </a:r>
            <a:endParaRPr lang="en-US" sz="12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5257919"/>
            <a:ext cx="793790" cy="952619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746290" y="5416629"/>
            <a:ext cx="198465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Pavan Kumar N R</a:t>
            </a:r>
            <a:endParaRPr lang="en-US" sz="1550" dirty="0"/>
          </a:p>
        </p:txBody>
      </p:sp>
      <p:sp>
        <p:nvSpPr>
          <p:cNvPr id="17" name="Text 10"/>
          <p:cNvSpPr/>
          <p:nvPr/>
        </p:nvSpPr>
        <p:spPr>
          <a:xfrm>
            <a:off x="1746290" y="5759887"/>
            <a:ext cx="120903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Navigation bar UI</a:t>
            </a:r>
            <a:endParaRPr lang="en-US" sz="125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790" y="6210538"/>
            <a:ext cx="793790" cy="952619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1746290" y="6369248"/>
            <a:ext cx="198465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Nasrin Begam</a:t>
            </a:r>
            <a:endParaRPr lang="en-US" sz="1550" dirty="0"/>
          </a:p>
        </p:txBody>
      </p:sp>
      <p:sp>
        <p:nvSpPr>
          <p:cNvPr id="20" name="Text 12"/>
          <p:cNvSpPr/>
          <p:nvPr/>
        </p:nvSpPr>
        <p:spPr>
          <a:xfrm>
            <a:off x="1746290" y="6712506"/>
            <a:ext cx="120903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Navigation/Routes management</a:t>
            </a:r>
            <a:endParaRPr lang="en-US" sz="1250" dirty="0"/>
          </a:p>
        </p:txBody>
      </p:sp>
      <p:sp>
        <p:nvSpPr>
          <p:cNvPr id="21" name="Text 13"/>
          <p:cNvSpPr/>
          <p:nvPr/>
        </p:nvSpPr>
        <p:spPr>
          <a:xfrm>
            <a:off x="793790" y="7341751"/>
            <a:ext cx="130428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endParaRPr lang="en-US" sz="12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C4A2CE-5DAB-ABC2-8E89-D3C3043BB4A6}"/>
              </a:ext>
            </a:extLst>
          </p:cNvPr>
          <p:cNvSpPr/>
          <p:nvPr/>
        </p:nvSpPr>
        <p:spPr>
          <a:xfrm>
            <a:off x="12489366" y="7460166"/>
            <a:ext cx="2141034" cy="769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C0C0C0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8440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                                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33349"/>
            <a:ext cx="788931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                                 Thank You </a:t>
            </a:r>
            <a:endParaRPr lang="en-US" sz="4450" dirty="0"/>
          </a:p>
        </p:txBody>
      </p:sp>
      <p:sp>
        <p:nvSpPr>
          <p:cNvPr id="4" name="Text 2"/>
          <p:cNvSpPr/>
          <p:nvPr/>
        </p:nvSpPr>
        <p:spPr>
          <a:xfrm>
            <a:off x="793790" y="49822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EBE85C-1C1B-F98A-B5BA-CE253D92E38D}"/>
              </a:ext>
            </a:extLst>
          </p:cNvPr>
          <p:cNvSpPr/>
          <p:nvPr/>
        </p:nvSpPr>
        <p:spPr>
          <a:xfrm>
            <a:off x="12489366" y="7460166"/>
            <a:ext cx="2141034" cy="769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C0C0C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365</Words>
  <Application>Microsoft Office PowerPoint</Application>
  <PresentationFormat>Custom</PresentationFormat>
  <Paragraphs>78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Roboto Slab</vt:lpstr>
      <vt:lpstr>Roboto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Ashim Saha</cp:lastModifiedBy>
  <cp:revision>2</cp:revision>
  <dcterms:created xsi:type="dcterms:W3CDTF">2025-06-17T17:23:49Z</dcterms:created>
  <dcterms:modified xsi:type="dcterms:W3CDTF">2025-06-17T17:28:45Z</dcterms:modified>
</cp:coreProperties>
</file>