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7" r:id="rId2"/>
    <p:sldId id="258" r:id="rId3"/>
    <p:sldId id="256" r:id="rId4"/>
    <p:sldId id="261" r:id="rId5"/>
    <p:sldId id="263" r:id="rId6"/>
    <p:sldId id="259" r:id="rId7"/>
    <p:sldId id="260" r:id="rId8"/>
    <p:sldId id="262" r:id="rId9"/>
    <p:sldId id="265" r:id="rId10"/>
    <p:sldId id="264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40CF3-1870-44D2-B6D0-6C90041AB887}" v="359" dt="2020-11-01T14:16:07.785"/>
    <p1510:client id="{D768AEED-B745-4BE7-A7AE-CE735850B6CC}" v="853" dt="2020-11-04T06:48:50.067"/>
    <p1510:client id="{EDA040BB-4DB0-41A8-BB86-96272C249D3F}" v="1402" dt="2020-11-04T17:57:28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83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12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993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0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8524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8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7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5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57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62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6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5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4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11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78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notebooks/EDA_Exam_Analysis_2.ipynb#More-then-'32,000-peoples-are-males'-and-More-then-'16000-peoples-are-females'-in-the-datas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6A90-EFC3-45D5-80A0-36599A15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1"/>
                </a:solidFill>
                <a:latin typeface="Century Schoolbook"/>
              </a:rPr>
              <a:t>EDA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438C-40B3-46EB-9D91-B6B3409E8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23867"/>
            <a:ext cx="10018713" cy="3167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/>
              <a:t>Introduction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b="1" i="1" dirty="0"/>
              <a:t>Content of the data frame</a:t>
            </a:r>
          </a:p>
          <a:p>
            <a:pPr>
              <a:buClr>
                <a:srgbClr val="1287C3"/>
              </a:buClr>
            </a:pPr>
            <a:r>
              <a:rPr lang="en-US" b="1" i="1" dirty="0"/>
              <a:t>Looking deeply into the data</a:t>
            </a:r>
          </a:p>
          <a:p>
            <a:pPr>
              <a:buClr>
                <a:srgbClr val="1287C3"/>
              </a:buClr>
            </a:pPr>
            <a:r>
              <a:rPr lang="en-US" b="1" i="1" dirty="0"/>
              <a:t>Data Comparing</a:t>
            </a:r>
          </a:p>
          <a:p>
            <a:pPr>
              <a:buClr>
                <a:srgbClr val="1287C3"/>
              </a:buClr>
            </a:pPr>
            <a:r>
              <a:rPr lang="en-US" b="1" i="1" dirty="0"/>
              <a:t>Presenting with nice graphs</a:t>
            </a:r>
          </a:p>
        </p:txBody>
      </p:sp>
    </p:spTree>
    <p:extLst>
      <p:ext uri="{BB962C8B-B14F-4D97-AF65-F5344CB8AC3E}">
        <p14:creationId xmlns:p14="http://schemas.microsoft.com/office/powerpoint/2010/main" val="1041483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B34C-28E6-4632-B3D5-1A4FD73B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63306"/>
          </a:xfrm>
        </p:spPr>
        <p:txBody>
          <a:bodyPr/>
          <a:lstStyle/>
          <a:p>
            <a:r>
              <a:rPr lang="en-US" b="1" i="1" dirty="0">
                <a:ea typeface="+mj-lt"/>
                <a:cs typeface="+mj-lt"/>
              </a:rPr>
              <a:t>Presenting with nice graphs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67259FCD-D51A-4F76-B510-0B13D1D74F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06321" y="2129453"/>
            <a:ext cx="5101985" cy="36852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1314D-7C8A-466F-9F7E-EBB31C3C7A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/>
              <a:t>Here we can easily know as</a:t>
            </a:r>
          </a:p>
          <a:p>
            <a:r>
              <a:rPr lang="en-US" b="1" i="1" dirty="0"/>
              <a:t>The dark green indicates is heavily correlated </a:t>
            </a:r>
          </a:p>
          <a:p>
            <a:r>
              <a:rPr lang="en-US" b="1" i="1" dirty="0"/>
              <a:t>And thick pink is the no correlation </a:t>
            </a:r>
          </a:p>
          <a:p>
            <a:r>
              <a:rPr lang="en-US" b="1" i="1" dirty="0"/>
              <a:t>And light pink is the lightly correlation with the data</a:t>
            </a:r>
          </a:p>
        </p:txBody>
      </p:sp>
    </p:spTree>
    <p:extLst>
      <p:ext uri="{BB962C8B-B14F-4D97-AF65-F5344CB8AC3E}">
        <p14:creationId xmlns:p14="http://schemas.microsoft.com/office/powerpoint/2010/main" val="3607918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30BC-0AE6-42FE-AEB7-C7E9D5B5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7683"/>
          </a:xfrm>
        </p:spPr>
        <p:txBody>
          <a:bodyPr/>
          <a:lstStyle/>
          <a:p>
            <a:pPr algn="ctr"/>
            <a:r>
              <a:rPr lang="en-US" b="1" i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9713E-E924-486A-AA73-27A741DB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/>
              <a:t>Many people are working in private sector but also they are getting less mony and very few peoples are getting more then 50k</a:t>
            </a:r>
            <a:endParaRPr lang="en-US"/>
          </a:p>
          <a:p>
            <a:r>
              <a:rPr lang="en-US" b="1"/>
              <a:t>Most of Woh are completed 'Masters and Doctorate' those peoples are usually getting more then 50k</a:t>
            </a:r>
            <a:endParaRPr lang="en-US"/>
          </a:p>
          <a:p>
            <a:r>
              <a:rPr lang="en-US" b="1"/>
              <a:t>HS_grad total 15784 people are there in that 13281peoples are getting less then 50k per month.</a:t>
            </a:r>
            <a:endParaRPr lang="en-US"/>
          </a:p>
          <a:p>
            <a:r>
              <a:rPr lang="en-US" b="1"/>
              <a:t>Whos age is more those people are gatting more mony compare to less aged people</a:t>
            </a:r>
          </a:p>
          <a:p>
            <a:r>
              <a:rPr lang="en-US" b="1" i="1"/>
              <a:t>Finally coming to the correlation there is very less correlation almost all are equal to zero only</a:t>
            </a:r>
            <a:endParaRPr lang="en-US" b="1" i="1" dirty="0"/>
          </a:p>
          <a:p>
            <a:pPr marL="0" indent="0">
              <a:buNone/>
            </a:pPr>
            <a:endParaRPr lang="en-US" b="1" i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85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5B8B-8D1F-4225-A4DA-7AE27886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679" y="3068261"/>
            <a:ext cx="8911687" cy="1280890"/>
          </a:xfrm>
        </p:spPr>
        <p:txBody>
          <a:bodyPr>
            <a:noAutofit/>
          </a:bodyPr>
          <a:lstStyle/>
          <a:p>
            <a:r>
              <a:rPr lang="en-US" sz="9600" b="1" i="1">
                <a:solidFill>
                  <a:srgbClr val="7030A0"/>
                </a:solidFill>
                <a:latin typeface="Arial Black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2182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590B-356E-488A-835D-6C24F22A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Introduction to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763B5-3729-4CA9-9E22-9C4DF769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i="1" dirty="0"/>
              <a:t>It's one of the adults data </a:t>
            </a:r>
          </a:p>
          <a:p>
            <a:r>
              <a:rPr lang="en-US" b="1" i="1" dirty="0"/>
              <a:t>To know what's the size of the data and how many features are in the dataset</a:t>
            </a:r>
          </a:p>
          <a:p>
            <a:r>
              <a:rPr lang="en-US" b="1" i="1" dirty="0"/>
              <a:t>From this data we can get to know how peoples are leaving in the country</a:t>
            </a:r>
          </a:p>
          <a:p>
            <a:r>
              <a:rPr lang="en-US" b="1" i="1" dirty="0"/>
              <a:t>And how they are earning </a:t>
            </a:r>
          </a:p>
          <a:p>
            <a:r>
              <a:rPr lang="en-US" b="1" i="1" dirty="0"/>
              <a:t>And what kind of relationships in-between of them</a:t>
            </a:r>
          </a:p>
          <a:p>
            <a:r>
              <a:rPr lang="en-US" b="1" i="1" dirty="0"/>
              <a:t>How data is distributed </a:t>
            </a:r>
          </a:p>
          <a:p>
            <a:r>
              <a:rPr lang="en-US" b="1" i="1" dirty="0"/>
              <a:t>And what data we can extract from this dataset </a:t>
            </a:r>
          </a:p>
          <a:p>
            <a:r>
              <a:rPr lang="en-US" b="1" i="1" dirty="0"/>
              <a:t>How data is dependent on each features</a:t>
            </a:r>
          </a:p>
          <a:p>
            <a:r>
              <a:rPr lang="en-US" b="1" i="1" dirty="0"/>
              <a:t>Finally represent with good analytics by nice </a:t>
            </a:r>
            <a:r>
              <a:rPr lang="en-US" b="1" i="1"/>
              <a:t>graph.</a:t>
            </a:r>
            <a:endParaRPr lang="en-US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975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ea typeface="+mj-lt"/>
                <a:cs typeface="+mj-lt"/>
              </a:rPr>
              <a:t>Content of the data frame</a:t>
            </a:r>
            <a:endParaRPr lang="tr-TR" sz="2400" b="1" i="1">
              <a:ea typeface="+mj-lt"/>
              <a:cs typeface="+mj-lt"/>
            </a:endParaRPr>
          </a:p>
          <a:p>
            <a:br>
              <a:rPr lang="tr-TR" sz="1200" b="1" i="1" dirty="0"/>
            </a:br>
            <a:endParaRPr lang="tr-TR" sz="1200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8306" y="1716657"/>
            <a:ext cx="3839412" cy="47121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z="1400" b="1" i="1" dirty="0">
                <a:latin typeface="Consolas"/>
              </a:rPr>
              <a:t>Private             33906
 Self-</a:t>
            </a:r>
            <a:r>
              <a:rPr lang="tr-TR" sz="1400" b="1" i="1" dirty="0" err="1">
                <a:latin typeface="Consolas"/>
              </a:rPr>
              <a:t>emp</a:t>
            </a:r>
            <a:r>
              <a:rPr lang="tr-TR" sz="1400" b="1" i="1" dirty="0">
                <a:latin typeface="Consolas"/>
              </a:rPr>
              <a:t>-not-</a:t>
            </a:r>
            <a:r>
              <a:rPr lang="tr-TR" sz="1400" b="1" i="1" dirty="0" err="1">
                <a:latin typeface="Consolas"/>
              </a:rPr>
              <a:t>inc</a:t>
            </a:r>
            <a:r>
              <a:rPr lang="tr-TR" sz="1400" b="1" i="1" dirty="0">
                <a:latin typeface="Consolas"/>
              </a:rPr>
              <a:t>     3862
 </a:t>
            </a:r>
            <a:r>
              <a:rPr lang="tr-TR" sz="1400" b="1" i="1" dirty="0" err="1">
                <a:latin typeface="Consolas"/>
              </a:rPr>
              <a:t>Local</a:t>
            </a:r>
            <a:r>
              <a:rPr lang="tr-TR" sz="1400" b="1" i="1" dirty="0">
                <a:latin typeface="Consolas"/>
              </a:rPr>
              <a:t>-gov            3136
 ?                    2799
 </a:t>
            </a:r>
            <a:r>
              <a:rPr lang="tr-TR" sz="1400" b="1" i="1" dirty="0" err="1">
                <a:latin typeface="Consolas"/>
              </a:rPr>
              <a:t>State</a:t>
            </a:r>
            <a:r>
              <a:rPr lang="tr-TR" sz="1400" b="1" i="1" dirty="0">
                <a:latin typeface="Consolas"/>
              </a:rPr>
              <a:t>-gov            1981
 Self-</a:t>
            </a:r>
            <a:r>
              <a:rPr lang="tr-TR" sz="1400" b="1" i="1" dirty="0" err="1">
                <a:latin typeface="Consolas"/>
              </a:rPr>
              <a:t>emp</a:t>
            </a:r>
            <a:r>
              <a:rPr lang="tr-TR" sz="1400" b="1" i="1" dirty="0">
                <a:latin typeface="Consolas"/>
              </a:rPr>
              <a:t>-</a:t>
            </a:r>
            <a:r>
              <a:rPr lang="tr-TR" sz="1400" b="1" i="1" dirty="0" err="1">
                <a:latin typeface="Consolas"/>
              </a:rPr>
              <a:t>inc</a:t>
            </a:r>
            <a:r>
              <a:rPr lang="tr-TR" sz="1400" b="1" i="1" dirty="0">
                <a:latin typeface="Consolas"/>
              </a:rPr>
              <a:t>         1695
 Federal-gov          1432
 </a:t>
            </a:r>
            <a:r>
              <a:rPr lang="tr-TR" sz="1400" b="1" i="1" dirty="0" err="1">
                <a:latin typeface="Consolas"/>
              </a:rPr>
              <a:t>Without</a:t>
            </a:r>
            <a:r>
              <a:rPr lang="tr-TR" sz="1400" b="1" i="1" dirty="0">
                <a:latin typeface="Consolas"/>
              </a:rPr>
              <a:t>-pay            21
 </a:t>
            </a:r>
            <a:r>
              <a:rPr lang="tr-TR" sz="1400" b="1" i="1" dirty="0" err="1">
                <a:latin typeface="Consolas"/>
              </a:rPr>
              <a:t>Never-worked</a:t>
            </a:r>
            <a:r>
              <a:rPr lang="tr-TR" sz="1400" b="1" i="1" dirty="0">
                <a:latin typeface="Consolas"/>
              </a:rPr>
              <a:t>           10</a:t>
            </a:r>
          </a:p>
          <a:p>
            <a:endParaRPr lang="tr-TR" sz="1400" b="1" i="1" dirty="0">
              <a:latin typeface="Consolas"/>
            </a:endParaRPr>
          </a:p>
          <a:p>
            <a:r>
              <a:rPr lang="tr-TR" sz="1400" b="1" dirty="0" err="1"/>
              <a:t>Most</a:t>
            </a:r>
            <a:r>
              <a:rPr lang="tr-TR" sz="1400" b="1" dirty="0"/>
              <a:t> of </a:t>
            </a:r>
            <a:r>
              <a:rPr lang="tr-TR" sz="1400" b="1" dirty="0" err="1"/>
              <a:t>the</a:t>
            </a:r>
            <a:r>
              <a:rPr lang="tr-TR" sz="1400" b="1" dirty="0"/>
              <a:t> </a:t>
            </a:r>
            <a:r>
              <a:rPr lang="tr-TR" sz="1400" b="1" dirty="0" err="1"/>
              <a:t>people</a:t>
            </a:r>
            <a:r>
              <a:rPr lang="tr-TR" sz="1400" b="1" dirty="0"/>
              <a:t> </a:t>
            </a:r>
            <a:r>
              <a:rPr lang="tr-TR" sz="1400" b="1" dirty="0" err="1"/>
              <a:t>working</a:t>
            </a:r>
            <a:r>
              <a:rPr lang="tr-TR" sz="1400" b="1" dirty="0"/>
              <a:t> in </a:t>
            </a:r>
            <a:r>
              <a:rPr lang="tr-TR" sz="1400" b="1" dirty="0" err="1"/>
              <a:t>private</a:t>
            </a:r>
            <a:r>
              <a:rPr lang="tr-TR" sz="1400" b="1" dirty="0"/>
              <a:t> </a:t>
            </a:r>
            <a:r>
              <a:rPr lang="tr-TR" sz="1400" b="1" dirty="0" err="1"/>
              <a:t>sector</a:t>
            </a:r>
            <a:r>
              <a:rPr lang="tr-TR" sz="1400" b="1" dirty="0"/>
              <a:t>.</a:t>
            </a:r>
            <a:endParaRPr lang="tr-TR" sz="1400" b="1" i="1" dirty="0">
              <a:latin typeface="Consolas"/>
            </a:endParaRPr>
          </a:p>
          <a:p>
            <a:r>
              <a:rPr lang="tr-TR" sz="1400" b="1" dirty="0"/>
              <a:t>Very </a:t>
            </a:r>
            <a:r>
              <a:rPr lang="tr-TR" sz="1400" b="1" dirty="0" err="1"/>
              <a:t>less</a:t>
            </a:r>
            <a:r>
              <a:rPr lang="tr-TR" sz="1400" b="1" dirty="0"/>
              <a:t> in federal </a:t>
            </a:r>
            <a:r>
              <a:rPr lang="tr-TR" sz="1400" b="1" dirty="0" err="1"/>
              <a:t>govt</a:t>
            </a:r>
            <a:endParaRPr lang="tr-TR" sz="1400" dirty="0" err="1"/>
          </a:p>
          <a:p>
            <a:r>
              <a:rPr lang="tr-TR" sz="1400" b="1" dirty="0"/>
              <a:t>Total 21 </a:t>
            </a:r>
            <a:r>
              <a:rPr lang="tr-TR" sz="1400" b="1" dirty="0" err="1"/>
              <a:t>peoples</a:t>
            </a:r>
            <a:r>
              <a:rPr lang="tr-TR" sz="1400" b="1" dirty="0"/>
              <a:t> </a:t>
            </a:r>
            <a:r>
              <a:rPr lang="tr-TR" sz="1400" b="1" dirty="0" err="1"/>
              <a:t>are</a:t>
            </a:r>
            <a:r>
              <a:rPr lang="tr-TR" sz="1400" b="1" dirty="0"/>
              <a:t> </a:t>
            </a:r>
            <a:r>
              <a:rPr lang="tr-TR" sz="1400" b="1" dirty="0" err="1"/>
              <a:t>working</a:t>
            </a:r>
            <a:r>
              <a:rPr lang="tr-TR" sz="1400" b="1" dirty="0"/>
              <a:t> but </a:t>
            </a:r>
            <a:r>
              <a:rPr lang="tr-TR" sz="1400" b="1" dirty="0" err="1"/>
              <a:t>free</a:t>
            </a:r>
            <a:r>
              <a:rPr lang="tr-TR" sz="1400" b="1" dirty="0"/>
              <a:t> </a:t>
            </a:r>
            <a:r>
              <a:rPr lang="tr-TR" sz="1400" b="1" dirty="0" err="1"/>
              <a:t>and</a:t>
            </a:r>
            <a:r>
              <a:rPr lang="tr-TR" sz="1400" b="1" dirty="0"/>
              <a:t> </a:t>
            </a:r>
            <a:r>
              <a:rPr lang="tr-TR" sz="1400" b="1" dirty="0" err="1"/>
              <a:t>also</a:t>
            </a:r>
            <a:r>
              <a:rPr lang="tr-TR" sz="1400" b="1" dirty="0"/>
              <a:t> 10 </a:t>
            </a:r>
            <a:r>
              <a:rPr lang="tr-TR" sz="1400" b="1" dirty="0" err="1"/>
              <a:t>people</a:t>
            </a:r>
            <a:r>
              <a:rPr lang="tr-TR" sz="1400" b="1" dirty="0"/>
              <a:t> </a:t>
            </a:r>
            <a:r>
              <a:rPr lang="tr-TR" sz="1400" b="1" dirty="0" err="1"/>
              <a:t>are</a:t>
            </a:r>
            <a:r>
              <a:rPr lang="tr-TR" sz="1400" b="1" dirty="0"/>
              <a:t> </a:t>
            </a:r>
            <a:r>
              <a:rPr lang="tr-TR" sz="1400" b="1" dirty="0" err="1"/>
              <a:t>never</a:t>
            </a:r>
            <a:r>
              <a:rPr lang="tr-TR" sz="1400" b="1" dirty="0"/>
              <a:t> </a:t>
            </a:r>
            <a:r>
              <a:rPr lang="tr-TR" sz="1400" b="1" dirty="0" err="1"/>
              <a:t>worked</a:t>
            </a:r>
            <a:r>
              <a:rPr lang="tr-TR" sz="1400" b="1" dirty="0"/>
              <a:t> </a:t>
            </a:r>
            <a:r>
              <a:rPr lang="tr-TR" sz="1400" b="1" dirty="0" err="1"/>
              <a:t>till</a:t>
            </a:r>
            <a:r>
              <a:rPr lang="tr-TR" sz="1400" b="1" dirty="0"/>
              <a:t>.</a:t>
            </a:r>
            <a:endParaRPr lang="tr-TR" sz="1400" dirty="0"/>
          </a:p>
          <a:p>
            <a:endParaRPr lang="tr-TR" sz="1400" b="1" i="1" dirty="0">
              <a:latin typeface="Consola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A5670-0362-44F9-823A-893FEF701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49804" y="2126222"/>
            <a:ext cx="6772391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/>
              <a:t>How many peoples are working in different domines</a:t>
            </a: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F1B438CC-BD65-4BD1-BAEC-255B337C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967" y="2809604"/>
            <a:ext cx="5633049" cy="30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84BE-008F-4F1E-A316-51375002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63306"/>
          </a:xfrm>
        </p:spPr>
        <p:txBody>
          <a:bodyPr/>
          <a:lstStyle/>
          <a:p>
            <a:r>
              <a:rPr lang="en-US" b="1" i="1" dirty="0"/>
              <a:t>Content of the data frame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F25E7CC1-39EA-4E39-86C9-FBDAE94EF8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5578" y="2128554"/>
            <a:ext cx="5018416" cy="41183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5FA54-6BD6-4C72-A5E0-983C1D8400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More </a:t>
            </a:r>
            <a:r>
              <a:rPr lang="en-US" b="1" dirty="0" err="1"/>
              <a:t>then</a:t>
            </a:r>
            <a:r>
              <a:rPr lang="en-US" b="1" dirty="0"/>
              <a:t> '32,000 peoples are males' and</a:t>
            </a:r>
            <a:endParaRPr lang="en-US" dirty="0"/>
          </a:p>
          <a:p>
            <a:r>
              <a:rPr lang="en-US" b="1" dirty="0"/>
              <a:t> More then '16000 peoples are females' in the dataset</a:t>
            </a:r>
            <a:r>
              <a:rPr lang="en-US" b="1" dirty="0">
                <a:hlinkClick r:id="rId3"/>
              </a:rPr>
              <a:t>¶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1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5C34-DBD2-418B-B188-D90C97B0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48287"/>
          </a:xfrm>
        </p:spPr>
        <p:txBody>
          <a:bodyPr/>
          <a:lstStyle/>
          <a:p>
            <a:r>
              <a:rPr lang="en-US" b="1" i="1">
                <a:ea typeface="+mj-lt"/>
                <a:cs typeface="+mj-lt"/>
              </a:rPr>
              <a:t>Content of the data frame</a:t>
            </a:r>
            <a:endParaRPr lang="en-US"/>
          </a:p>
        </p:txBody>
      </p:sp>
      <p:pic>
        <p:nvPicPr>
          <p:cNvPr id="5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B2DC17D9-DD13-4EBC-A6B1-6F47650BFD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4822" y="1888900"/>
            <a:ext cx="5794793" cy="39219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3E2A3-4850-44FA-BF6B-C0561D88F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936" y="2011203"/>
            <a:ext cx="4802694" cy="28430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Total 11687 people that is 23.9% of peoples are earning greater then 50k per month.</a:t>
            </a:r>
            <a:endParaRPr lang="en-US"/>
          </a:p>
          <a:p>
            <a:r>
              <a:rPr lang="en-US" b="1"/>
              <a:t>Total 37155 people that is 76% of peoples are earning less then 50k per month.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8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26B2-0C28-47E9-AA21-6A3E3524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1419"/>
          </a:xfrm>
        </p:spPr>
        <p:txBody>
          <a:bodyPr/>
          <a:lstStyle/>
          <a:p>
            <a:r>
              <a:rPr lang="en-US" b="1" i="1" dirty="0">
                <a:ea typeface="+mj-lt"/>
                <a:cs typeface="+mj-lt"/>
              </a:rPr>
              <a:t>Looking deeply into the data</a:t>
            </a:r>
            <a:endParaRPr lang="en-US" dirty="0">
              <a:ea typeface="+mj-lt"/>
              <a:cs typeface="+mj-lt"/>
            </a:endParaRPr>
          </a:p>
          <a:p>
            <a:endParaRPr lang="en-US" b="1" i="1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B347E-ED55-40B8-8BC6-32DF59CB4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344" y="2133600"/>
            <a:ext cx="5118996" cy="377762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 dirty="0"/>
              <a:t>Private &lt;=50K 26519 people, &gt;50K 7387 people, almost 21% of people making more </a:t>
            </a:r>
            <a:r>
              <a:rPr lang="en-US" b="1" dirty="0" err="1"/>
              <a:t>mony</a:t>
            </a:r>
            <a:endParaRPr lang="en-US" dirty="0" err="1"/>
          </a:p>
          <a:p>
            <a:r>
              <a:rPr lang="en-US" b="1" dirty="0"/>
              <a:t>Most of the people working in private </a:t>
            </a:r>
            <a:r>
              <a:rPr lang="en-US" b="1" dirty="0" err="1"/>
              <a:t>secter</a:t>
            </a:r>
            <a:r>
              <a:rPr lang="en-US" b="1" dirty="0"/>
              <a:t> and also most of them earning more </a:t>
            </a:r>
            <a:r>
              <a:rPr lang="en-US" b="1" dirty="0" err="1"/>
              <a:t>then</a:t>
            </a:r>
            <a:r>
              <a:rPr lang="en-US" b="1" dirty="0"/>
              <a:t> 50K from that</a:t>
            </a:r>
            <a:endParaRPr lang="en-US" dirty="0"/>
          </a:p>
          <a:p>
            <a:r>
              <a:rPr lang="en-US" b="1" dirty="0"/>
              <a:t>In Federal-gov &lt;=50K 871 people, &gt;50K 561 people, almost 39% of the peoples are making more </a:t>
            </a:r>
            <a:r>
              <a:rPr lang="en-US" b="1" dirty="0" err="1"/>
              <a:t>mony</a:t>
            </a:r>
            <a:endParaRPr lang="en-US" dirty="0" err="1"/>
          </a:p>
          <a:p>
            <a:r>
              <a:rPr lang="en-US" b="1" dirty="0"/>
              <a:t>Self-emp-</a:t>
            </a:r>
            <a:r>
              <a:rPr lang="en-US" b="1" dirty="0" err="1"/>
              <a:t>inc</a:t>
            </a:r>
            <a:r>
              <a:rPr lang="en-US" b="1" dirty="0"/>
              <a:t> &lt;=50K 757 people, &gt;50K 938 people 55% of people making more </a:t>
            </a:r>
            <a:r>
              <a:rPr lang="en-US" b="1" dirty="0" err="1"/>
              <a:t>mony</a:t>
            </a:r>
            <a:endParaRPr lang="en-US" dirty="0" err="1"/>
          </a:p>
          <a:p>
            <a:r>
              <a:rPr lang="en-US" b="1" dirty="0"/>
              <a:t>Self-emp-not-</a:t>
            </a:r>
            <a:r>
              <a:rPr lang="en-US" b="1" dirty="0" err="1"/>
              <a:t>inc</a:t>
            </a:r>
            <a:r>
              <a:rPr lang="en-US" b="1" dirty="0"/>
              <a:t> &lt;=50K 2785 people, &gt;50K 1077 people 27% of people making more </a:t>
            </a:r>
            <a:r>
              <a:rPr lang="en-US" b="1" dirty="0" err="1"/>
              <a:t>mony</a:t>
            </a:r>
            <a:endParaRPr lang="en-US" dirty="0" err="1"/>
          </a:p>
          <a:p>
            <a:r>
              <a:rPr lang="en-US" b="1" dirty="0"/>
              <a:t>Local-gov &lt;=50K 2209 people, &gt;50K 927 people, 29% of people making </a:t>
            </a:r>
            <a:r>
              <a:rPr lang="en-US" b="1" dirty="0" err="1"/>
              <a:t>mony</a:t>
            </a:r>
            <a:endParaRPr lang="en-US" dirty="0" err="1"/>
          </a:p>
          <a:p>
            <a:endParaRPr lang="en-US" dirty="0"/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48F6AA8-7537-4844-84CE-2E86E7F3B3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1275" y="2132594"/>
            <a:ext cx="5205260" cy="3865518"/>
          </a:xfrm>
        </p:spPr>
      </p:pic>
    </p:spTree>
    <p:extLst>
      <p:ext uri="{BB962C8B-B14F-4D97-AF65-F5344CB8AC3E}">
        <p14:creationId xmlns:p14="http://schemas.microsoft.com/office/powerpoint/2010/main" val="190518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F8DB-BC9B-44D2-B2A2-8AEB7BD5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91419"/>
          </a:xfrm>
        </p:spPr>
        <p:txBody>
          <a:bodyPr/>
          <a:lstStyle/>
          <a:p>
            <a:r>
              <a:rPr lang="en-US" b="1" i="1" dirty="0">
                <a:ea typeface="+mj-lt"/>
                <a:cs typeface="+mj-lt"/>
              </a:rPr>
              <a:t>Looking deeply into the data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3135C03-2C76-4C60-B73B-BCD0314D5E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2684" y="1918894"/>
            <a:ext cx="6010392" cy="419265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AA460-396B-49E0-ABC5-72D092DDCB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More </a:t>
            </a:r>
            <a:r>
              <a:rPr lang="en-US" b="1" dirty="0" err="1"/>
              <a:t>then</a:t>
            </a:r>
            <a:r>
              <a:rPr lang="en-US" b="1" dirty="0"/>
              <a:t> 30500 Peoples are getting less then 50k in the hole dataset</a:t>
            </a:r>
            <a:endParaRPr lang="en-US" dirty="0"/>
          </a:p>
          <a:p>
            <a:r>
              <a:rPr lang="en-US" b="1" dirty="0"/>
              <a:t>The almost age of '17 to 51' all are getting less then 50k amount in the data 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9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679E-C1BA-42AE-855D-D6985A5E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5796"/>
          </a:xfrm>
        </p:spPr>
        <p:txBody>
          <a:bodyPr/>
          <a:lstStyle/>
          <a:p>
            <a:pPr algn="ctr"/>
            <a:r>
              <a:rPr lang="en-US" b="1" i="1" dirty="0">
                <a:ea typeface="+mj-lt"/>
                <a:cs typeface="+mj-lt"/>
              </a:rPr>
              <a:t>Data Comparing</a:t>
            </a:r>
            <a:endParaRPr lang="en-US" dirty="0">
              <a:ea typeface="+mj-lt"/>
              <a:cs typeface="+mj-lt"/>
            </a:endParaRP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23A50627-7A1F-48D0-876A-86E9E823A8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45653" y="2271518"/>
            <a:ext cx="4546300" cy="2984200"/>
          </a:xfrm>
        </p:spPr>
      </p:pic>
      <p:pic>
        <p:nvPicPr>
          <p:cNvPr id="6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3B67E789-55FA-46D6-8442-2871131FEE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46973" y="2435544"/>
            <a:ext cx="4313864" cy="23969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39403B-B518-4B91-84C9-CBE9012B4413}"/>
              </a:ext>
            </a:extLst>
          </p:cNvPr>
          <p:cNvSpPr txBox="1"/>
          <p:nvPr/>
        </p:nvSpPr>
        <p:spPr>
          <a:xfrm>
            <a:off x="7053534" y="5213230"/>
            <a:ext cx="50723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Helvetica Neue"/>
              </a:rPr>
              <a:t>Here 36.87% of data is less then 50k</a:t>
            </a:r>
          </a:p>
          <a:p>
            <a:r>
              <a:rPr lang="en-US" b="1">
                <a:latin typeface="Helvetica Neue"/>
              </a:rPr>
              <a:t>here 44.27% of data is greater then 50k</a:t>
            </a:r>
          </a:p>
        </p:txBody>
      </p:sp>
    </p:spTree>
    <p:extLst>
      <p:ext uri="{BB962C8B-B14F-4D97-AF65-F5344CB8AC3E}">
        <p14:creationId xmlns:p14="http://schemas.microsoft.com/office/powerpoint/2010/main" val="104500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F09D-C4C8-412B-82EE-1F970B72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05796"/>
          </a:xfrm>
        </p:spPr>
        <p:txBody>
          <a:bodyPr/>
          <a:lstStyle/>
          <a:p>
            <a:pPr algn="ctr"/>
            <a:r>
              <a:rPr lang="en-US" b="1" i="1"/>
              <a:t>Data Comparing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4237D6F3-708D-4F7E-8142-E28B5DE93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3420" y="2329028"/>
            <a:ext cx="4721524" cy="328612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72CCD-0D26-4BD4-9BC3-B6AD680C53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/>
              <a:t>So here we can easily understand from this graph is </a:t>
            </a:r>
          </a:p>
          <a:p>
            <a:r>
              <a:rPr lang="en-US" b="1" i="1"/>
              <a:t>Most of the people in the age of 25 to 47 aged peoples are getting less then 50k</a:t>
            </a:r>
          </a:p>
          <a:p>
            <a:r>
              <a:rPr lang="en-US" b="1" i="1"/>
              <a:t>At the same time leest nuumber of peoples are getting more then 50k</a:t>
            </a:r>
          </a:p>
          <a:p>
            <a:r>
              <a:rPr lang="en-US" b="1" i="1"/>
              <a:t>Age 35 to 52aged peoples are getting more then 50k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65476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EDA Analysis</vt:lpstr>
      <vt:lpstr>Introduction to Data Analysis</vt:lpstr>
      <vt:lpstr>Content of the data frame  </vt:lpstr>
      <vt:lpstr>Content of the data frame</vt:lpstr>
      <vt:lpstr>Content of the data frame</vt:lpstr>
      <vt:lpstr>Looking deeply into the data </vt:lpstr>
      <vt:lpstr>Looking deeply into the data</vt:lpstr>
      <vt:lpstr>Data Comparing</vt:lpstr>
      <vt:lpstr>Data Comparing</vt:lpstr>
      <vt:lpstr>Presenting with nice graphs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627</cp:revision>
  <dcterms:created xsi:type="dcterms:W3CDTF">2020-11-01T14:03:25Z</dcterms:created>
  <dcterms:modified xsi:type="dcterms:W3CDTF">2020-11-04T17:58:48Z</dcterms:modified>
</cp:coreProperties>
</file>