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6"/>
  </p:notesMasterIdLst>
  <p:sldIdLst>
    <p:sldId id="256" r:id="rId2"/>
    <p:sldId id="397" r:id="rId3"/>
    <p:sldId id="398" r:id="rId4"/>
    <p:sldId id="410" r:id="rId5"/>
    <p:sldId id="411" r:id="rId6"/>
    <p:sldId id="412" r:id="rId7"/>
    <p:sldId id="413" r:id="rId8"/>
    <p:sldId id="399" r:id="rId9"/>
    <p:sldId id="414" r:id="rId10"/>
    <p:sldId id="357" r:id="rId11"/>
    <p:sldId id="401" r:id="rId12"/>
    <p:sldId id="416" r:id="rId13"/>
    <p:sldId id="417" r:id="rId14"/>
    <p:sldId id="402" r:id="rId1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CA6"/>
    <a:srgbClr val="F4A418"/>
    <a:srgbClr val="EE4A6A"/>
    <a:srgbClr val="008381"/>
    <a:srgbClr val="FFF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3C1FA1-5507-40AB-9CB8-41F0043E03F6}">
  <a:tblStyle styleId="{B23C1FA1-5507-40AB-9CB8-41F0043E03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9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564" y="4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3-09-28T00:42:27.35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4800 12018 0,'1674'-1116'32,"-1302"911"-32,-18 19 15,427-223 1</inkml:trace>
  <inkml:trace contextRef="#ctx0" brushRef="#br0" timeOffset="5748.54">11962 9599 0,'0'-93'109,"19"19"-93,-1-75-1,-18 75 1,0 37-1,0 18 17,0 38 61,0 74-77,-18 93 0,-1-38-1,19-92-15,0 19 16,0-1 0,0-55-1</inkml:trace>
  <inkml:trace contextRef="#ctx0" brushRef="#br0" timeOffset="6607.98">12185 8967 0,'19'0'62,"18"18"-46,-18 1-1,-1 18 1,1 38 0,37 55-1,-56-56 1,0 1-1,0-1 1,0 1 15,0-57-31,0 38 16,0-19 0,-19 0-1,1 1 1,-1-20-1,19 1 1,0-1 0</inkml:trace>
  <inkml:trace contextRef="#ctx0" brushRef="#br0" timeOffset="12200.27">13469 8818 0,'-19'0'156,"19"37"-125,-18-18-31,-1 18 32,19-18-17,0-1-15,-18 19 16,18 1 0,0-20-1,-19 20 1,19-20-16,0 19 15,-19 1 1,19-20 0,0 19-1,0 1 1,0-20-16,0 1 16,0 18-1,0 0 1,0 19 15,0-37-15,19 18-1,-19-19 1,0 20 0,0-20-16,0 1 15,19 18 1,-1 0-1,1-18 1,-19-1 0,18 20-1,1-20 1,-19 1 0,19-19-1,-19 18 16,0 1-15,18-19 0</inkml:trace>
  <inkml:trace contextRef="#ctx0" brushRef="#br0" timeOffset="16355.32">14101 8930 0,'0'-19'31,"-18"19"1,-1 0-17,-18 19 16,18 18-15,-18 0 0,0 56-1,18-18 1,19-20 0,-18 1-1,18-19 16,0-18-31,0 37 16,0-19 0,37 0-1,-18-18 1,-19-1-16,18-18 16,1 0-1,18 0 1,-18-37-1,-1-19 1,-18 38-16,19-19 16,-19-1-1,0 20 1,-19-1 0,-18 19-1,18 0 16,1 19-15,-1-1 0,1 1-1,18 0 1,0-1 15</inkml:trace>
  <inkml:trace contextRef="#ctx0" brushRef="#br0" timeOffset="16667.7">14306 9376 0,'0'37'47,"-19"19"-31,1 0-1,18-19 1,0-18 0</inkml:trace>
  <inkml:trace contextRef="#ctx0" brushRef="#br0" timeOffset="17776.75">14771 8967 0,'37'0'78,"1"0"-62,17 0-1,-36 0 1,0 0 0,-1 0 15,-18 18 63,0 38-79,-18 37 1,-1 0-1,0-55-15,19-1 16,-18 93 0,-1-56-1,1-18 1,18-37 0,0-1 15</inkml:trace>
  <inkml:trace contextRef="#ctx0" brushRef="#br0" timeOffset="18011.09">14753 9339 0,'0'0'31,"37"0"-15,-19 0 0,20 0-16,17 0 31,1 19-31</inkml:trace>
  <inkml:trace contextRef="#ctx0" brushRef="#br0" timeOffset="18292.68">15348 9395 0,'0'0'16,"0"18"-1,0 38 1,0 19 0,-19-38 15,19-19-16,0 1-15</inkml:trace>
  <inkml:trace contextRef="#ctx0" brushRef="#br0" timeOffset="19026.5">15887 8948 0,'-18'0'78,"-1"0"-62,-18 37 0,0 1 15,37-1-16,0 19 1,0-38-16,0 38 16,0-37-1,18-1 1,20 1 0,17-19-1,-36-37-15,18 0 16,-18-1-1,-1-17 1,-18 36 0,0-18-16,-37 18 15,19 0 1,-1 19 0,0 0 30</inkml:trace>
  <inkml:trace contextRef="#ctx0" brushRef="#br0" timeOffset="19511.23">15887 9209 0,'-18'0'47,"-1"0"-31,-18 56 15,18-19-15,1-19-16,18 20 15,0 36 1,0-18 0,0-19-1,18-37-15,20 0 16,-20 19-16,38-38 15,18-55 1,-36-19 0,-38 18-1,0 38 1,0 18-16,-19 1 16,0 18 15</inkml:trace>
  <inkml:trace contextRef="#ctx0" brushRef="#br0" timeOffset="20276.16">16222 9376 0,'19'0'31,"-38"56"32,1-19-47,18-18-16,-19 18 31</inkml:trace>
  <inkml:trace contextRef="#ctx0" brushRef="#br0" timeOffset="20947.89">16706 9023 0,'-19'-19'31,"1"19"-15,-1 0-1,1 0 1,-1 19 0,0 18-1,1 0-15,-1 0 16,19 19-1,0-19 1,37-37 0,1-18-1,-1-38 1,0 0 15,-18 19-15,-19 18-16,18 38 78,-18 55-62,0 38-1,0 0 1,-18-19-1,18-19 1,0-55 0,0-1-1</inkml:trace>
  <inkml:trace contextRef="#ctx0" brushRef="#br0" timeOffset="21573.17">17097 9469 0,'0'37'62,"-19"38"-46,19-38 0</inkml:trace>
  <inkml:trace contextRef="#ctx0" brushRef="#br0" timeOffset="22182.15">17450 9283 0,'-19'0'15,"38"0"-15,-38-18 47,38-38-31,-19-19-1,19-18 17,-19 56-17,0 18 1,0 94 62,0 37-62,0-57-16,0 150 15,0-131 1,0-36-1,0-20 1,0 1-16,18-19 31</inkml:trace>
  <inkml:trace contextRef="#ctx0" brushRef="#br0" timeOffset="22744.34">17804 9227 0,'0'0'0,"-19"0"16,19-18-16,-19 18 15,1 0 1,-1 0 0,1 37-1,-1 37 1,19 19 15,0 0-15,19-37-1,18-37 1,0-1 0,56-73-1,-74-1 1,-1-56 0,1 1-1,-19 18 1,-19 74-16,-18-18 15,0 37 1,-19 0 0,0 18-1,38 1 1,18 18 0,-19 0-1,19 19-15</inkml:trace>
  <inkml:trace contextRef="#ctx0" brushRef="#br0" timeOffset="23478.54">18231 9358 0,'0'18'31,"0"19"-15,0 1-1,-37 36-15,19 0 16,-1-55 0</inkml:trace>
  <inkml:trace contextRef="#ctx0" brushRef="#br0" timeOffset="24525.81">18604 9302 0,'0'-19'78,"0"-18"-63,18-19 1,-18-37 0,0 37-16,0 19 15,0 18 1,0 1 0,0 36 46,0 38-46,0 37-1,0 56 17,0-74-17,19-20 1,-19-36-1</inkml:trace>
  <inkml:trace contextRef="#ctx0" brushRef="#br0" timeOffset="25806.59">18938 9283 0,'0'-18'63,"0"-20"-48,19 1 1,0 0-1,-19-19 1,0 19 0,0-19-1,0 37 1,0 1 15,0 36 79,0 1-95,18 18 16,-18-18-15,0 0 0,0 36-1,0 1 1,0 0 0,0 18-1,0-18 1,0-37-16,0-1 15,0 1 1,0 0 0,19-19 109</inkml:trace>
  <inkml:trace contextRef="#ctx0" brushRef="#br0" timeOffset="27415.31">19403 8725 0,'0'19'78,"19"-1"-62,18 19-1,-18 1 1,18 17 0,19 57-1,-38 0 1,1-1-1,-19-73 1,0 17-16,0 1 16,0 19-16,0-1 15,-19 0 17,1-18-17,-1-19 1,1-18-16,-1-19 15,0 19 1,1-1 0,-1-18-1</inkml:trace>
  <inkml:trace contextRef="#ctx0" brushRef="#br0" timeOffset="29743.09">13711 10009 0,'-19'0'16,"19"-19"31,0 0-16,19 1-15,-1-1-1,1 19 1,0 0-16,-1 0 31,1 0-15,-1 19-1,-18 37 1,0-19 0,0 0 15,0 19-15,-18-37-1,-1-1-15,1 1 16,-38 18-1,37-18 1,1-19 0,-1 0-1,0-19 17,1 0-17,-1-18 1,19 0-1,0 0 1,0 18 0,0 1 15,37-20-15,-18 20-1,0-1 1,-1 19-1,19-19 1,-18 19-16,0 0 31,-1 0-15,-18 19 0,0 18-1,0 38 1,0-19-1,0-1 1,19-17 15,-1-20-31,1-18 16,0 19 0,-1-19-1,1 18-15</inkml:trace>
  <inkml:trace contextRef="#ctx0" brushRef="#br0" timeOffset="30258.53">14008 10251 0,'0'0'16,"0"-19"0,0 0-1,0-18 1,0 0-16,0 0 15,0-19 1,0 37 0,0 38 93,0 18-93,0-18-16,0 74 31,0-75-31,0 20 16,0-20-1,19-18 1</inkml:trace>
  <inkml:trace contextRef="#ctx0" brushRef="#br0" timeOffset="31727.01">14753 9971 0,'37'-37'62,"-19"37"-46,20 0 15,-38 19-15,0 18-1,0 0 1,-19 38 0,-18-1-1,0-18 1,18-37-1,0-19-15,-36 0 32,36-38-17,19 1 17,0 0-17,0-37 1,19 36-1,18 20 1,-19-1 0,1 0-1,0 19-15,18 0 32,-19 38-17,20 36 1,-38 1-1,0-38 17,0-19-1,0 1-31,18 0 16</inkml:trace>
  <inkml:trace contextRef="#ctx0" brushRef="#br0" timeOffset="32258.19">15013 10120 0,'0'-18'31,"0"36"-31,19-55 16,-1 37-1,19 0 16,-37 37 1,0-18-17,0 18 1,-74 19 0,55-37 15,19-1-16,0 1 17,38-19-17,17 18 17,1-18-17,0 0-15</inkml:trace>
  <inkml:trace contextRef="#ctx0" brushRef="#br0" timeOffset="33226.25">15720 10158 0,'0'0'0,"37"-19"94</inkml:trace>
  <inkml:trace contextRef="#ctx0" brushRef="#br0" timeOffset="33554.78">16111 10158 0,'18'0'78</inkml:trace>
  <inkml:trace contextRef="#ctx0" brushRef="#br0" timeOffset="33804.6">16352 10139 0,'0'0'0</inkml:trace>
  <inkml:trace contextRef="#ctx0" brushRef="#br0" timeOffset="37678.75">18641 9953 0,'0'-19'78,"18"1"-62,-18-1-16,19 19 15,0 0 1,-1 0-1,1 0 17,-1 19-17,-18-1 1,0 19 0,0-18-1,0 0-15,0-1 16,-18 38-1,-19 0 1,-19-19 0,37-18-1,1-19-15,-20 18 16,20-18 0,-1 0-1,0 0 1,1-37-1,-1 19 1,19-20 0,0 20-1,0-19 1,19 18 0,18-18-1,0 37 16,1-19-15,-20 19 0,1 0-16,-1 0 15,1 0 1,0 0 0,-1 0-1,-18 19-15,0-1 16,19 20-1,-19-20 1,18 38 0,1-19-1,-19-18-15,0 18 16,19-18 0,-1-19-1,1 0 16,-1 0-15,1 0-16</inkml:trace>
  <inkml:trace contextRef="#ctx0" brushRef="#br0" timeOffset="38443.78">19031 10009 0,'0'0'31,"-18"18"63,-1 1-78,-18 37-1,37-19 16,0 0-15,0 0 0,19-18-16,-1-19 15,1 19 1,18-19 0,-18-19-1,-19 0-15,18 1 16,-18-19 15,-18 18-15,-1 19-1,-18 0 1,18 19 15,19 18 0,0-19-15,0 1 0</inkml:trace>
  <inkml:trace contextRef="#ctx0" brushRef="#br0" timeOffset="55517.93">11888 11237 0,'0'-19'16,"18"0"15,1 19 0,18 0 0,-18 0-15,-1 0 0,1 0-1,-19 19 1,0 0-16,18 18 15,-18 0 1,0 19 0,-37 0-1,19-19-15,-20 37 16,-36 19 0,0-37-1,18-19 1,19-37-1,18 0 1,0 0-16,1 0 31,-1 0-15,19-18 0,0-1-1,0 0 1,37 1-1,1-1 1,-20 19-16,1 0 16,55 0-1,-37 19 1,1 18 0,-20 0-1,19-18 1,-18-19-1</inkml:trace>
  <inkml:trace contextRef="#ctx0" brushRef="#br0" timeOffset="56830.67">12483 10957 0,'0'0'0,"0"38"94,19-20-79,36 75 1,-55-55 15,19-1-31,-19 0 16,19-18-16,-1 36 16,-18-17-1,0-1 1,0 19-1,0-38-15,0 19 16,-18 1 0,18-20-1,0 1 1,-19-1-16,19 1 31,-19 0-15,19-1-1,-18 1 17,18-1-17,-19-18 32,19 19 0</inkml:trace>
  <inkml:trace contextRef="#ctx0" brushRef="#br0" timeOffset="71154.33">13785 10771 0,'0'19'125,"-18"0"-109,18-1-16,-19 19 15,0 1 1,19-1 15,-18-19-31,18 1 16,0 18-1,-19 19 1,19-37 0,-18 37-1,18-38 1,0 19 0,0-18-1,0 0-15,0-1 16,0 19-1,0 1 1,0-20 0,0 1-16,0-1 15,0 1 1,18 0-16,-18 18 31,0-19-15,19 20-1,-1-20 1,1 1 0,0-1-1,-1 1 17,-18 0-1,19-19-16</inkml:trace>
  <inkml:trace contextRef="#ctx0" brushRef="#br0" timeOffset="72310.17">14194 11255 0,'0'0'0,"0"-37"125,0-19-110,0 19-15,0 0 16,19-1-16,-19 1 16,0 19-16,0-38 15,0 37 1,19 1 0,-19 55 62,0 19-63,0 111 1,0-55 15,-19-38-15,19 1-1,0-38-15,0 0 32</inkml:trace>
  <inkml:trace contextRef="#ctx0" brushRef="#br0" timeOffset="72934.98">14399 11144 0,'0'0'16,"0"-19"-1,37-18 17,-18 18-17,0 0 1,-1 19-1,1 0 1,-1 0 0,1 0-1,-19 19 32,0 18-31,-19 38-1,-36-1 1,36-18-16,-18 0 16,18-19-1,19 0 1,0-18 15,37-19-15,1 0-1,-1 0 1,-19 0 0</inkml:trace>
  <inkml:trace contextRef="#ctx0" brushRef="#br0" timeOffset="73184.92">14734 11367 0,'0'37'31,"0"19"-15,0 37 0</inkml:trace>
  <inkml:trace contextRef="#ctx0" brushRef="#br0" timeOffset="74122.23">15106 11292 0,'0'-18'47,"19"-1"-32,-1-55 1,1-19-1,-19 55-15,0 20 16,0-38 0,0 149 93,-19 19-93,19-56-16,-18 18 15,-1 19 1,19-74 0,0-1-1</inkml:trace>
  <inkml:trace contextRef="#ctx0" brushRef="#br0" timeOffset="74903.45">15553 10995 0,'0'0'0,"-38"0"63,1 0-47,0 0-1,0 0 1,18 0-16,19 18 15,-18-18 1,18 19 31,0-1-31,-19-18-1,19 19 1,0 0-1,0-1 17,19 1 15,36 18-32,-17 0 1,-20 19-1,-18 0 1,-18-19 0,-1-18-16,0-1 15,-74 20 1,37-38 0,19 0-1,19 0 1</inkml:trace>
  <inkml:trace contextRef="#ctx0" brushRef="#br0" timeOffset="75215.7">15683 11404 0,'0'37'31,"-19"93"-15,1-92-1</inkml:trace>
  <inkml:trace contextRef="#ctx0" brushRef="#br0" timeOffset="76028.48">16055 11181 0,'0'0'0,"0"18"15,0-55 48,0 0-48,18-19 1,1 19 0,-19 55 62,0 94-63,-56 167 17,56-223-17</inkml:trace>
  <inkml:trace contextRef="#ctx0" brushRef="#br0" timeOffset="76497.07">16371 11106 0,'0'0'16,"-37"-18"31,18 36-32,1 20 1,18-1 0,0 0-16,0-18 15,0 36 1,37-55 0,0 0-1,0 0-15,-18-18 16,0-1-16,-1-37 15,-18 19 1,0 0 0,-18 18 15,18 1-31,-19 18 16,-18 0-1,18 18 1</inkml:trace>
  <inkml:trace contextRef="#ctx0" brushRef="#br0" timeOffset="76887.19">16334 11330 0,'0'-19'16,"-19"19"15,1 19-15,-1 36-1,0 20 1,19-57-16,0 1 15,19 37 1,18-56 0,19-19-1,0-55 1,-19-56 0,-37 37-1,0 55 1,0 20-1</inkml:trace>
  <inkml:trace contextRef="#ctx0" brushRef="#br0" timeOffset="77497.02">16873 11516 0,'-18'37'31,"-19"37"-15,37-37-1,-19 1 1,0-20 0</inkml:trace>
  <inkml:trace contextRef="#ctx0" brushRef="#br0" timeOffset="77886.98">17171 11423 0</inkml:trace>
  <inkml:trace contextRef="#ctx0" brushRef="#br0" timeOffset="78246.59">17450 11367 0,'19'0'63,"-1"0"-48</inkml:trace>
  <inkml:trace contextRef="#ctx0" brushRef="#br0" timeOffset="78559.07">17711 11404 0,'18'0'47,"1"-19"-31</inkml:trace>
  <inkml:trace contextRef="#ctx0" brushRef="#br0" timeOffset="79386.78">18194 11367 0,'0'-19'32,"0"75"15,-18 0-32,-38 55 1,37-73-1</inkml:trace>
  <inkml:trace contextRef="#ctx0" brushRef="#br0" timeOffset="93555.22">18771 10976 0,'19'0'94,"18"0"-63,-19 0-16,20 0 1,-1 0 0,0 0-16,19 0 31,-38 0-15,1 0-1,0 0 16,-19 19 48,-19 18-64,0-19-15,1 38 31,-1-18-31,1 55 16,-20 0 0,1-19-1,19-18 1,-1-19 0,0-37-16,19 19 15,0-38 48</inkml:trace>
  <inkml:trace contextRef="#ctx0" brushRef="#br0" timeOffset="93851.95">18771 11292 0,'0'0'16,"19"0"30,18 0-30,-19 0-16,38 0 16,0 0-1,56 0 1,74 0 0</inkml:trace>
  <inkml:trace contextRef="#ctx0" brushRef="#br0" timeOffset="94586.14">19645 11050 0,'-18'0'31,"-1"0"-15,0 0 15,1 19-16,18 0-15,0 18 16,0 0 0,0 19-1,37-37 1,19-1 0,0-18-1,-19-56 1,-18 1-1,-1 17-15,-18 20 16,-18-20 0,-20 38-1,1 0 1,19 0 0,-1 0-16</inkml:trace>
  <inkml:trace contextRef="#ctx0" brushRef="#br0" timeOffset="95133.52">19608 11199 0,'0'0'15,"-19"0"1,1 19 31,-1 0-32,1 18-15,18 0 16,0 0 0,0 0-1,0 1 1,55 17 15,-36-36-31,37-19 16,18-19-1,-55-18-15,18 19 16,-18-20 0,-1-17-16,-18 17 15,-18 1 1,-19 0 15,18 37-31</inkml:trace>
  <inkml:trace contextRef="#ctx0" brushRef="#br0" timeOffset="95992.49">20017 10809 0,'19'18'47,"0"19"-31,-1-18-1,19 55 1,-18 1-1,0 18 1,-19-56-16,18 112 16,-18-75-1,0 19 17,-18-18-17,-1-19 16,0-38-31,1 19 16,-1-18 0,1-19 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3-09-28T00:46:01.77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11125 10120 0,'0'19'328,"0"0"-312,-19-19-16,19 18 15,0 19 1,-18 1 15,18-20 0,0 1-15,0-1 0,0 1 15,-19 0-16,19 18 17,0-19-17,0 1 17,-19 18-17,19-18 1,0-1-1,0 1 32,0 0-31,0-1-16,0 1 31,0 18-15,0-18-1,0 18 17,0-19-17,0 1 1,19 0 0,-19-1-16,19 19 31,-19-18 0,18 0 0,-18-1-15,19-18 15,-19 19-15,0-38 265</inkml:trace>
  <inkml:trace contextRef="#ctx0" brushRef="#br0" timeOffset="6107.44">11590 10418 0,'0'-19'78,"0"1"0,19-1-47,-1 19-15,1-18 0,18 18-1,-18 0 1,-1 0 0,1 0-1,-1 0 1,1 0-1,0 18 1,-19 1 0,18-1-1,-18 1 1,0 0 0,0-1-1,0 1 1,0-1-1,0 20 17,0-20-17,-18 1 1,-20-1 0,20 1-1,-1-19 1,19 19-1,-37-19 1,37 18-16,-19-18 16,1 0 15,-1-18-15,1-1-1,-1 0 16,19 1-15,-19-1 0,19-18-1,0 18 1,0 1 0,0-1-1,19 1 1,-19-20-1,19 38 1,-19-18 0,18 18-1,1 0 1,-1-19 0,1 19-1,0 0 1,-1 0 15,1 19-15,-1-19-1,1 18 1,0-18 0,-1 19 15,-18 0 0,0 18-15,0-19-1,0 1 1,0 0 0,19-1-1,-19 1 16,0-1-15,0 1-16,18 0 16,1-19-1,0 0 1,-1 18 0,1-18-1,18-18 16,-18-1-15,-19 0 0,18 1-1,-18-1 1,19 19 46</inkml:trace>
  <inkml:trace contextRef="#ctx0" brushRef="#br0" timeOffset="7232.46">12483 10474 0,'0'18'110,"0"57"-79,-19-19-15,-18 18-1,19-55 1,-1-1 0</inkml:trace>
  <inkml:trace contextRef="#ctx0" brushRef="#br0" timeOffset="19448.02">13153 10269 0,'-19'19'31,"56"-38"110,-18 1-126,18 18 1,-18 0-1,-1 18 1,1-18 0,-19 19 15,19 18-15,-19-18-1,0-1 1,0 19-1,0 1 1,-19-1 0,-18 0-1,18-37 1,0 19 0,1-19-1,-19 0 1,18-19-1,0 0 1,1 1 0,18-1 15,0 1-31,0-20 31,0 20-15,0-1-1,0 1 1,0-1-16,37 0 16,-18 1-1,-1-1 1,1 1 0,-1 18-16,1 0 15,0 0 1,-1 18-1,1 19 1,-19 1 0,0-1 15,0 19-15,0-19-1,0 19 1,19 18-1,-19-37 1,37-18 0,-37-1-16,18-18 15,1 0-15,0 0 16,18 0 0,-19-18-1</inkml:trace>
  <inkml:trace contextRef="#ctx0" brushRef="#br0" timeOffset="20385.3">13636 10027 0,'0'0'16,"19"-18"77,0 18-77,-1 0 0,1 0-1,-1 0 1,1 0-1,-19 18 1,0 20 0,0-20-16,-19 1 15,1 18-15,-19-18 16,18 18 0,-18-19-1,37 1 1,0 0 46,37-19-30,0 0-17,0 18 1,1-18-1,-1 0 1,0 0 0</inkml:trace>
  <inkml:trace contextRef="#ctx0" brushRef="#br0" timeOffset="21556.9">14306 9971 0,'19'38'94,"-1"-1"-79,1-18-15,0 92 16,18 1 15,-19-19-15,-18-19 0,0 1-1,0 36 1,-18-55-1,-19 0 1,18-19 0,0-37-1,19 19-15,-18-19 16,18 18 109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1b4598c328_0_2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1b4598c328_0_2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094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384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126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266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493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212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138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120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07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411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386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17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0797" y="-319053"/>
            <a:ext cx="1371360" cy="13425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4572003" y="-362745"/>
            <a:ext cx="1718327" cy="1342527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7124700" y="4243725"/>
            <a:ext cx="1625374" cy="1496583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8061376" y="259475"/>
            <a:ext cx="1625364" cy="1526617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7818000" y="1129575"/>
            <a:ext cx="829900" cy="347550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348175" y="3936463"/>
            <a:ext cx="1107618" cy="1496607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/>
          <p:nvPr/>
        </p:nvSpPr>
        <p:spPr>
          <a:xfrm rot="10800000">
            <a:off x="2176225" y="283237"/>
            <a:ext cx="1107604" cy="626863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326000" y="1477120"/>
            <a:ext cx="6492000" cy="17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326000" y="3258380"/>
            <a:ext cx="64920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7762050" y="3595014"/>
            <a:ext cx="483032" cy="466924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800825" y="662779"/>
            <a:ext cx="646406" cy="720016"/>
            <a:chOff x="6265050" y="2556100"/>
            <a:chExt cx="439075" cy="489075"/>
          </a:xfrm>
        </p:grpSpPr>
        <p:sp>
          <p:nvSpPr>
            <p:cNvPr id="66" name="Google Shape;66;p1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3871587" y="415221"/>
            <a:ext cx="1031419" cy="248549"/>
            <a:chOff x="4895550" y="1067525"/>
            <a:chExt cx="848625" cy="204500"/>
          </a:xfrm>
        </p:grpSpPr>
        <p:sp>
          <p:nvSpPr>
            <p:cNvPr id="74" name="Google Shape;74;p1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4"/>
          <p:cNvSpPr/>
          <p:nvPr/>
        </p:nvSpPr>
        <p:spPr>
          <a:xfrm>
            <a:off x="8061375" y="447670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" name="Google Shape;91;p14"/>
          <p:cNvGrpSpPr/>
          <p:nvPr/>
        </p:nvGrpSpPr>
        <p:grpSpPr>
          <a:xfrm>
            <a:off x="6726712" y="4243992"/>
            <a:ext cx="646406" cy="720016"/>
            <a:chOff x="6265050" y="2556100"/>
            <a:chExt cx="439075" cy="489075"/>
          </a:xfrm>
        </p:grpSpPr>
        <p:sp>
          <p:nvSpPr>
            <p:cNvPr id="92" name="Google Shape;92;p1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14"/>
          <p:cNvGrpSpPr/>
          <p:nvPr/>
        </p:nvGrpSpPr>
        <p:grpSpPr>
          <a:xfrm>
            <a:off x="3804637" y="4713067"/>
            <a:ext cx="646406" cy="720016"/>
            <a:chOff x="6265050" y="2556100"/>
            <a:chExt cx="439075" cy="489075"/>
          </a:xfrm>
        </p:grpSpPr>
        <p:sp>
          <p:nvSpPr>
            <p:cNvPr id="100" name="Google Shape;100;p1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14"/>
          <p:cNvGrpSpPr/>
          <p:nvPr/>
        </p:nvGrpSpPr>
        <p:grpSpPr>
          <a:xfrm>
            <a:off x="977287" y="4324759"/>
            <a:ext cx="1031419" cy="248549"/>
            <a:chOff x="4895550" y="1067525"/>
            <a:chExt cx="848625" cy="204500"/>
          </a:xfrm>
        </p:grpSpPr>
        <p:sp>
          <p:nvSpPr>
            <p:cNvPr id="108" name="Google Shape;108;p1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4"/>
          <p:cNvSpPr/>
          <p:nvPr/>
        </p:nvSpPr>
        <p:spPr>
          <a:xfrm>
            <a:off x="348175" y="3038351"/>
            <a:ext cx="483032" cy="466924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 rot="10800000">
            <a:off x="5682832" y="415226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3234713" y="979770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0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8"/>
          <p:cNvSpPr/>
          <p:nvPr/>
        </p:nvSpPr>
        <p:spPr>
          <a:xfrm rot="10800000" flipH="1">
            <a:off x="7028713" y="-3468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3" name="Google Shape;883;p28"/>
          <p:cNvGrpSpPr/>
          <p:nvPr/>
        </p:nvGrpSpPr>
        <p:grpSpPr>
          <a:xfrm>
            <a:off x="6111989" y="158725"/>
            <a:ext cx="1017417" cy="245175"/>
            <a:chOff x="4895550" y="1067525"/>
            <a:chExt cx="848625" cy="204500"/>
          </a:xfrm>
        </p:grpSpPr>
        <p:sp>
          <p:nvSpPr>
            <p:cNvPr id="884" name="Google Shape;884;p28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28"/>
          <p:cNvSpPr/>
          <p:nvPr/>
        </p:nvSpPr>
        <p:spPr>
          <a:xfrm>
            <a:off x="-125800" y="4297475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28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28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903" name="Google Shape;903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0" name="Google Shape;910;p28"/>
          <p:cNvSpPr/>
          <p:nvPr/>
        </p:nvSpPr>
        <p:spPr>
          <a:xfrm rot="10800000" flipH="1">
            <a:off x="306700" y="465703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1" name="Google Shape;911;p28"/>
          <p:cNvGrpSpPr/>
          <p:nvPr/>
        </p:nvGrpSpPr>
        <p:grpSpPr>
          <a:xfrm>
            <a:off x="4979172" y="4695601"/>
            <a:ext cx="518460" cy="577500"/>
            <a:chOff x="6265050" y="2556100"/>
            <a:chExt cx="439075" cy="489075"/>
          </a:xfrm>
        </p:grpSpPr>
        <p:sp>
          <p:nvSpPr>
            <p:cNvPr id="912" name="Google Shape;912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9" name="Google Shape;919;p28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0" name="Google Shape;920;p28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921" name="Google Shape;921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28"/>
          <p:cNvGrpSpPr/>
          <p:nvPr/>
        </p:nvGrpSpPr>
        <p:grpSpPr>
          <a:xfrm>
            <a:off x="2047459" y="-346849"/>
            <a:ext cx="518460" cy="577500"/>
            <a:chOff x="6265050" y="2556100"/>
            <a:chExt cx="439075" cy="489075"/>
          </a:xfrm>
        </p:grpSpPr>
        <p:sp>
          <p:nvSpPr>
            <p:cNvPr id="929" name="Google Shape;929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6" name="Google Shape;93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38" name="Google Shape;938;p28"/>
          <p:cNvSpPr txBox="1">
            <a:spLocks noGrp="1"/>
          </p:cNvSpPr>
          <p:nvPr>
            <p:ph type="title" idx="2"/>
          </p:nvPr>
        </p:nvSpPr>
        <p:spPr>
          <a:xfrm>
            <a:off x="1127175" y="3373400"/>
            <a:ext cx="207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9" name="Google Shape;939;p28"/>
          <p:cNvSpPr txBox="1">
            <a:spLocks noGrp="1"/>
          </p:cNvSpPr>
          <p:nvPr>
            <p:ph type="subTitle" idx="1"/>
          </p:nvPr>
        </p:nvSpPr>
        <p:spPr>
          <a:xfrm>
            <a:off x="1127175" y="3903200"/>
            <a:ext cx="20775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0" name="Google Shape;940;p28"/>
          <p:cNvSpPr txBox="1">
            <a:spLocks noGrp="1"/>
          </p:cNvSpPr>
          <p:nvPr>
            <p:ph type="title" idx="3"/>
          </p:nvPr>
        </p:nvSpPr>
        <p:spPr>
          <a:xfrm>
            <a:off x="3515400" y="3053250"/>
            <a:ext cx="207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1" name="Google Shape;941;p28"/>
          <p:cNvSpPr txBox="1">
            <a:spLocks noGrp="1"/>
          </p:cNvSpPr>
          <p:nvPr>
            <p:ph type="subTitle" idx="4"/>
          </p:nvPr>
        </p:nvSpPr>
        <p:spPr>
          <a:xfrm>
            <a:off x="3515400" y="3583050"/>
            <a:ext cx="20775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2" name="Google Shape;942;p28"/>
          <p:cNvSpPr txBox="1">
            <a:spLocks noGrp="1"/>
          </p:cNvSpPr>
          <p:nvPr>
            <p:ph type="title" idx="5"/>
          </p:nvPr>
        </p:nvSpPr>
        <p:spPr>
          <a:xfrm>
            <a:off x="5939325" y="3373400"/>
            <a:ext cx="207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3" name="Google Shape;943;p28"/>
          <p:cNvSpPr txBox="1">
            <a:spLocks noGrp="1"/>
          </p:cNvSpPr>
          <p:nvPr>
            <p:ph type="subTitle" idx="6"/>
          </p:nvPr>
        </p:nvSpPr>
        <p:spPr>
          <a:xfrm>
            <a:off x="5939325" y="3903200"/>
            <a:ext cx="20775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9"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9"/>
          <p:cNvSpPr/>
          <p:nvPr/>
        </p:nvSpPr>
        <p:spPr>
          <a:xfrm rot="-900049">
            <a:off x="8044305" y="4163273"/>
            <a:ext cx="1487680" cy="1397375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6" name="Google Shape;946;p29"/>
          <p:cNvGrpSpPr/>
          <p:nvPr/>
        </p:nvGrpSpPr>
        <p:grpSpPr>
          <a:xfrm>
            <a:off x="2990450" y="4809325"/>
            <a:ext cx="439075" cy="489075"/>
            <a:chOff x="6265050" y="2556100"/>
            <a:chExt cx="439075" cy="489075"/>
          </a:xfrm>
        </p:grpSpPr>
        <p:sp>
          <p:nvSpPr>
            <p:cNvPr id="947" name="Google Shape;947;p2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29"/>
          <p:cNvGrpSpPr/>
          <p:nvPr/>
        </p:nvGrpSpPr>
        <p:grpSpPr>
          <a:xfrm>
            <a:off x="7152994" y="4741642"/>
            <a:ext cx="998662" cy="240656"/>
            <a:chOff x="4895550" y="1067525"/>
            <a:chExt cx="848625" cy="204500"/>
          </a:xfrm>
        </p:grpSpPr>
        <p:sp>
          <p:nvSpPr>
            <p:cNvPr id="955" name="Google Shape;955;p2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29"/>
          <p:cNvGrpSpPr/>
          <p:nvPr/>
        </p:nvGrpSpPr>
        <p:grpSpPr>
          <a:xfrm>
            <a:off x="38895" y="-5"/>
            <a:ext cx="1115263" cy="268733"/>
            <a:chOff x="4895550" y="1067525"/>
            <a:chExt cx="848625" cy="204500"/>
          </a:xfrm>
        </p:grpSpPr>
        <p:sp>
          <p:nvSpPr>
            <p:cNvPr id="972" name="Google Shape;972;p2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29"/>
          <p:cNvSpPr/>
          <p:nvPr/>
        </p:nvSpPr>
        <p:spPr>
          <a:xfrm>
            <a:off x="209788" y="539497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29"/>
          <p:cNvSpPr/>
          <p:nvPr/>
        </p:nvSpPr>
        <p:spPr>
          <a:xfrm>
            <a:off x="7550625" y="-296025"/>
            <a:ext cx="1266688" cy="12400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0" name="Google Shape;990;p29"/>
          <p:cNvGrpSpPr/>
          <p:nvPr/>
        </p:nvGrpSpPr>
        <p:grpSpPr>
          <a:xfrm>
            <a:off x="8316694" y="758064"/>
            <a:ext cx="500633" cy="557643"/>
            <a:chOff x="6265050" y="2556100"/>
            <a:chExt cx="439075" cy="489075"/>
          </a:xfrm>
        </p:grpSpPr>
        <p:sp>
          <p:nvSpPr>
            <p:cNvPr id="991" name="Google Shape;991;p2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8" name="Google Shape;998;p29"/>
          <p:cNvSpPr/>
          <p:nvPr/>
        </p:nvSpPr>
        <p:spPr>
          <a:xfrm>
            <a:off x="7069803" y="118425"/>
            <a:ext cx="291215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29"/>
          <p:cNvSpPr/>
          <p:nvPr/>
        </p:nvSpPr>
        <p:spPr>
          <a:xfrm rot="4454093">
            <a:off x="-412845" y="2919796"/>
            <a:ext cx="1246251" cy="52191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0" name="Google Shape;1000;p29"/>
          <p:cNvGrpSpPr/>
          <p:nvPr/>
        </p:nvGrpSpPr>
        <p:grpSpPr>
          <a:xfrm flipH="1">
            <a:off x="-156178" y="3661980"/>
            <a:ext cx="571237" cy="636287"/>
            <a:chOff x="6265050" y="2556100"/>
            <a:chExt cx="439075" cy="489075"/>
          </a:xfrm>
        </p:grpSpPr>
        <p:sp>
          <p:nvSpPr>
            <p:cNvPr id="1001" name="Google Shape;1001;p2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08" name="Google Shape;100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10" name="Google Shape;1010;p29"/>
          <p:cNvSpPr txBox="1">
            <a:spLocks noGrp="1"/>
          </p:cNvSpPr>
          <p:nvPr>
            <p:ph type="title" idx="2"/>
          </p:nvPr>
        </p:nvSpPr>
        <p:spPr>
          <a:xfrm>
            <a:off x="2635350" y="1573800"/>
            <a:ext cx="54498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1" name="Google Shape;1011;p29"/>
          <p:cNvSpPr txBox="1">
            <a:spLocks noGrp="1"/>
          </p:cNvSpPr>
          <p:nvPr>
            <p:ph type="subTitle" idx="1"/>
          </p:nvPr>
        </p:nvSpPr>
        <p:spPr>
          <a:xfrm>
            <a:off x="2635350" y="1968450"/>
            <a:ext cx="54498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2" name="Google Shape;1012;p29"/>
          <p:cNvSpPr txBox="1">
            <a:spLocks noGrp="1"/>
          </p:cNvSpPr>
          <p:nvPr>
            <p:ph type="title" idx="3"/>
          </p:nvPr>
        </p:nvSpPr>
        <p:spPr>
          <a:xfrm>
            <a:off x="2635350" y="2519575"/>
            <a:ext cx="54498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3" name="Google Shape;1013;p29"/>
          <p:cNvSpPr txBox="1">
            <a:spLocks noGrp="1"/>
          </p:cNvSpPr>
          <p:nvPr>
            <p:ph type="subTitle" idx="4"/>
          </p:nvPr>
        </p:nvSpPr>
        <p:spPr>
          <a:xfrm>
            <a:off x="2635350" y="2914225"/>
            <a:ext cx="54498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4" name="Google Shape;1014;p29"/>
          <p:cNvSpPr txBox="1">
            <a:spLocks noGrp="1"/>
          </p:cNvSpPr>
          <p:nvPr>
            <p:ph type="title" idx="5"/>
          </p:nvPr>
        </p:nvSpPr>
        <p:spPr>
          <a:xfrm>
            <a:off x="2635350" y="3465350"/>
            <a:ext cx="54498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5" name="Google Shape;1015;p29"/>
          <p:cNvSpPr txBox="1">
            <a:spLocks noGrp="1"/>
          </p:cNvSpPr>
          <p:nvPr>
            <p:ph type="subTitle" idx="6"/>
          </p:nvPr>
        </p:nvSpPr>
        <p:spPr>
          <a:xfrm>
            <a:off x="2635350" y="3860000"/>
            <a:ext cx="54498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30"/>
          <p:cNvSpPr/>
          <p:nvPr/>
        </p:nvSpPr>
        <p:spPr>
          <a:xfrm flipH="1">
            <a:off x="8507050" y="336767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8" name="Google Shape;1018;p30"/>
          <p:cNvGrpSpPr/>
          <p:nvPr/>
        </p:nvGrpSpPr>
        <p:grpSpPr>
          <a:xfrm flipH="1">
            <a:off x="8549359" y="4367200"/>
            <a:ext cx="439075" cy="489075"/>
            <a:chOff x="6265050" y="2556100"/>
            <a:chExt cx="439075" cy="489075"/>
          </a:xfrm>
        </p:grpSpPr>
        <p:sp>
          <p:nvSpPr>
            <p:cNvPr id="1019" name="Google Shape;1019;p3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30"/>
          <p:cNvSpPr/>
          <p:nvPr/>
        </p:nvSpPr>
        <p:spPr>
          <a:xfrm flipH="1">
            <a:off x="8633459" y="265418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0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8" name="Google Shape;1028;p30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1029" name="Google Shape;1029;p3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30"/>
          <p:cNvSpPr/>
          <p:nvPr/>
        </p:nvSpPr>
        <p:spPr>
          <a:xfrm rot="10800000" flipH="1">
            <a:off x="7661350" y="-3468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7" name="Google Shape;1037;p30"/>
          <p:cNvGrpSpPr/>
          <p:nvPr/>
        </p:nvGrpSpPr>
        <p:grpSpPr>
          <a:xfrm>
            <a:off x="6744626" y="158725"/>
            <a:ext cx="1017417" cy="245175"/>
            <a:chOff x="4895550" y="1067525"/>
            <a:chExt cx="848625" cy="204500"/>
          </a:xfrm>
        </p:grpSpPr>
        <p:sp>
          <p:nvSpPr>
            <p:cNvPr id="1038" name="Google Shape;1038;p30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0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0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0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0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0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0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0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0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0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0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0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0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4" name="Google Shape;1054;p30"/>
          <p:cNvSpPr/>
          <p:nvPr/>
        </p:nvSpPr>
        <p:spPr>
          <a:xfrm>
            <a:off x="-59525" y="4645900"/>
            <a:ext cx="1017457" cy="426096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0"/>
          <p:cNvSpPr/>
          <p:nvPr/>
        </p:nvSpPr>
        <p:spPr>
          <a:xfrm>
            <a:off x="1411975" y="4604000"/>
            <a:ext cx="277330" cy="268082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6" name="Google Shape;1056;p30"/>
          <p:cNvGrpSpPr/>
          <p:nvPr/>
        </p:nvGrpSpPr>
        <p:grpSpPr>
          <a:xfrm>
            <a:off x="4996575" y="4856275"/>
            <a:ext cx="439075" cy="489075"/>
            <a:chOff x="6265050" y="2556100"/>
            <a:chExt cx="439075" cy="489075"/>
          </a:xfrm>
        </p:grpSpPr>
        <p:sp>
          <p:nvSpPr>
            <p:cNvPr id="1057" name="Google Shape;1057;p3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64" name="Google Shape;106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5" name="Google Shape;1065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30"/>
          <p:cNvSpPr txBox="1">
            <a:spLocks noGrp="1"/>
          </p:cNvSpPr>
          <p:nvPr>
            <p:ph type="title" idx="2"/>
          </p:nvPr>
        </p:nvSpPr>
        <p:spPr>
          <a:xfrm>
            <a:off x="964869" y="163988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7" name="Google Shape;1067;p30"/>
          <p:cNvSpPr txBox="1">
            <a:spLocks noGrp="1"/>
          </p:cNvSpPr>
          <p:nvPr>
            <p:ph type="subTitle" idx="1"/>
          </p:nvPr>
        </p:nvSpPr>
        <p:spPr>
          <a:xfrm>
            <a:off x="964869" y="2169688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30"/>
          <p:cNvSpPr txBox="1">
            <a:spLocks noGrp="1"/>
          </p:cNvSpPr>
          <p:nvPr>
            <p:ph type="title" idx="3"/>
          </p:nvPr>
        </p:nvSpPr>
        <p:spPr>
          <a:xfrm>
            <a:off x="964856" y="3092350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9" name="Google Shape;1069;p30"/>
          <p:cNvSpPr txBox="1">
            <a:spLocks noGrp="1"/>
          </p:cNvSpPr>
          <p:nvPr>
            <p:ph type="subTitle" idx="4"/>
          </p:nvPr>
        </p:nvSpPr>
        <p:spPr>
          <a:xfrm>
            <a:off x="964869" y="3622163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30"/>
          <p:cNvSpPr txBox="1">
            <a:spLocks noGrp="1"/>
          </p:cNvSpPr>
          <p:nvPr>
            <p:ph type="title" idx="5"/>
          </p:nvPr>
        </p:nvSpPr>
        <p:spPr>
          <a:xfrm>
            <a:off x="6385141" y="163988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1" name="Google Shape;1071;p30"/>
          <p:cNvSpPr txBox="1">
            <a:spLocks noGrp="1"/>
          </p:cNvSpPr>
          <p:nvPr>
            <p:ph type="subTitle" idx="6"/>
          </p:nvPr>
        </p:nvSpPr>
        <p:spPr>
          <a:xfrm>
            <a:off x="6385144" y="2169688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2" name="Google Shape;1072;p30"/>
          <p:cNvSpPr txBox="1">
            <a:spLocks noGrp="1"/>
          </p:cNvSpPr>
          <p:nvPr>
            <p:ph type="title" idx="7"/>
          </p:nvPr>
        </p:nvSpPr>
        <p:spPr>
          <a:xfrm>
            <a:off x="6385129" y="3092350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3" name="Google Shape;1073;p30"/>
          <p:cNvSpPr txBox="1">
            <a:spLocks noGrp="1"/>
          </p:cNvSpPr>
          <p:nvPr>
            <p:ph type="subTitle" idx="8"/>
          </p:nvPr>
        </p:nvSpPr>
        <p:spPr>
          <a:xfrm>
            <a:off x="6385120" y="3622163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1"/>
          <p:cNvSpPr/>
          <p:nvPr/>
        </p:nvSpPr>
        <p:spPr>
          <a:xfrm rot="10281852">
            <a:off x="7015900" y="-13826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6" name="Google Shape;1076;p31"/>
          <p:cNvGrpSpPr/>
          <p:nvPr/>
        </p:nvGrpSpPr>
        <p:grpSpPr>
          <a:xfrm flipH="1">
            <a:off x="6483757" y="169104"/>
            <a:ext cx="998662" cy="240656"/>
            <a:chOff x="4895550" y="1067525"/>
            <a:chExt cx="848625" cy="204500"/>
          </a:xfrm>
        </p:grpSpPr>
        <p:sp>
          <p:nvSpPr>
            <p:cNvPr id="1077" name="Google Shape;1077;p3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3" name="Google Shape;1093;p31"/>
          <p:cNvSpPr/>
          <p:nvPr/>
        </p:nvSpPr>
        <p:spPr>
          <a:xfrm rot="7178796" flipH="1">
            <a:off x="-455724" y="2940428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4" name="Google Shape;1094;p31"/>
          <p:cNvGrpSpPr/>
          <p:nvPr/>
        </p:nvGrpSpPr>
        <p:grpSpPr>
          <a:xfrm rot="-5400000" flipH="1">
            <a:off x="-46207" y="4350880"/>
            <a:ext cx="1051871" cy="253478"/>
            <a:chOff x="4895550" y="1067525"/>
            <a:chExt cx="848625" cy="204500"/>
          </a:xfrm>
        </p:grpSpPr>
        <p:sp>
          <p:nvSpPr>
            <p:cNvPr id="1095" name="Google Shape;1095;p3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1" name="Google Shape;1111;p31"/>
          <p:cNvSpPr/>
          <p:nvPr/>
        </p:nvSpPr>
        <p:spPr>
          <a:xfrm rot="10800000" flipH="1">
            <a:off x="372475" y="2445860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31"/>
          <p:cNvSpPr/>
          <p:nvPr/>
        </p:nvSpPr>
        <p:spPr>
          <a:xfrm>
            <a:off x="8481250" y="3376025"/>
            <a:ext cx="1156061" cy="11317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3" name="Google Shape;1113;p31"/>
          <p:cNvGrpSpPr/>
          <p:nvPr/>
        </p:nvGrpSpPr>
        <p:grpSpPr>
          <a:xfrm>
            <a:off x="8360325" y="3149800"/>
            <a:ext cx="439075" cy="489075"/>
            <a:chOff x="6265050" y="2556100"/>
            <a:chExt cx="439075" cy="489075"/>
          </a:xfrm>
        </p:grpSpPr>
        <p:sp>
          <p:nvSpPr>
            <p:cNvPr id="1114" name="Google Shape;1114;p3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31"/>
          <p:cNvGrpSpPr/>
          <p:nvPr/>
        </p:nvGrpSpPr>
        <p:grpSpPr>
          <a:xfrm>
            <a:off x="5578075" y="4854250"/>
            <a:ext cx="439075" cy="489075"/>
            <a:chOff x="6265050" y="2556100"/>
            <a:chExt cx="439075" cy="489075"/>
          </a:xfrm>
        </p:grpSpPr>
        <p:sp>
          <p:nvSpPr>
            <p:cNvPr id="1122" name="Google Shape;1122;p3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9" name="Google Shape;1129;p31"/>
          <p:cNvSpPr/>
          <p:nvPr/>
        </p:nvSpPr>
        <p:spPr>
          <a:xfrm>
            <a:off x="1344250" y="178775"/>
            <a:ext cx="713500" cy="22130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0" name="Google Shape;113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3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32" name="Google Shape;1132;p31"/>
          <p:cNvSpPr txBox="1">
            <a:spLocks noGrp="1"/>
          </p:cNvSpPr>
          <p:nvPr>
            <p:ph type="title" idx="2"/>
          </p:nvPr>
        </p:nvSpPr>
        <p:spPr>
          <a:xfrm>
            <a:off x="2506106" y="114843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3" name="Google Shape;1133;p31"/>
          <p:cNvSpPr txBox="1">
            <a:spLocks noGrp="1"/>
          </p:cNvSpPr>
          <p:nvPr>
            <p:ph type="subTitle" idx="1"/>
          </p:nvPr>
        </p:nvSpPr>
        <p:spPr>
          <a:xfrm>
            <a:off x="2506106" y="167825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4" name="Google Shape;1134;p31"/>
          <p:cNvSpPr txBox="1">
            <a:spLocks noGrp="1"/>
          </p:cNvSpPr>
          <p:nvPr>
            <p:ph type="title" idx="3"/>
          </p:nvPr>
        </p:nvSpPr>
        <p:spPr>
          <a:xfrm>
            <a:off x="2506101" y="2376413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5" name="Google Shape;1135;p31"/>
          <p:cNvSpPr txBox="1">
            <a:spLocks noGrp="1"/>
          </p:cNvSpPr>
          <p:nvPr>
            <p:ph type="subTitle" idx="4"/>
          </p:nvPr>
        </p:nvSpPr>
        <p:spPr>
          <a:xfrm>
            <a:off x="2506104" y="2906225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31"/>
          <p:cNvSpPr txBox="1">
            <a:spLocks noGrp="1"/>
          </p:cNvSpPr>
          <p:nvPr>
            <p:ph type="title" idx="5"/>
          </p:nvPr>
        </p:nvSpPr>
        <p:spPr>
          <a:xfrm>
            <a:off x="6143501" y="114843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7" name="Google Shape;1137;p31"/>
          <p:cNvSpPr txBox="1">
            <a:spLocks noGrp="1"/>
          </p:cNvSpPr>
          <p:nvPr>
            <p:ph type="subTitle" idx="6"/>
          </p:nvPr>
        </p:nvSpPr>
        <p:spPr>
          <a:xfrm>
            <a:off x="6143506" y="167825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8" name="Google Shape;1138;p31"/>
          <p:cNvSpPr txBox="1">
            <a:spLocks noGrp="1"/>
          </p:cNvSpPr>
          <p:nvPr>
            <p:ph type="title" idx="7"/>
          </p:nvPr>
        </p:nvSpPr>
        <p:spPr>
          <a:xfrm>
            <a:off x="2506106" y="359743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9" name="Google Shape;1139;p31"/>
          <p:cNvSpPr txBox="1">
            <a:spLocks noGrp="1"/>
          </p:cNvSpPr>
          <p:nvPr>
            <p:ph type="subTitle" idx="8"/>
          </p:nvPr>
        </p:nvSpPr>
        <p:spPr>
          <a:xfrm>
            <a:off x="2506106" y="412725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31"/>
          <p:cNvSpPr txBox="1">
            <a:spLocks noGrp="1"/>
          </p:cNvSpPr>
          <p:nvPr>
            <p:ph type="title" idx="9"/>
          </p:nvPr>
        </p:nvSpPr>
        <p:spPr>
          <a:xfrm>
            <a:off x="6143501" y="360438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1" name="Google Shape;1141;p31"/>
          <p:cNvSpPr txBox="1">
            <a:spLocks noGrp="1"/>
          </p:cNvSpPr>
          <p:nvPr>
            <p:ph type="subTitle" idx="13"/>
          </p:nvPr>
        </p:nvSpPr>
        <p:spPr>
          <a:xfrm>
            <a:off x="6143504" y="413420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2" name="Google Shape;1142;p31"/>
          <p:cNvSpPr txBox="1">
            <a:spLocks noGrp="1"/>
          </p:cNvSpPr>
          <p:nvPr>
            <p:ph type="title" idx="14"/>
          </p:nvPr>
        </p:nvSpPr>
        <p:spPr>
          <a:xfrm>
            <a:off x="6143501" y="2376425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3" name="Google Shape;1143;p31"/>
          <p:cNvSpPr txBox="1">
            <a:spLocks noGrp="1"/>
          </p:cNvSpPr>
          <p:nvPr>
            <p:ph type="subTitle" idx="15"/>
          </p:nvPr>
        </p:nvSpPr>
        <p:spPr>
          <a:xfrm>
            <a:off x="6143506" y="2906237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4"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2"/>
          <p:cNvSpPr/>
          <p:nvPr/>
        </p:nvSpPr>
        <p:spPr>
          <a:xfrm>
            <a:off x="7549825" y="-354463"/>
            <a:ext cx="1406568" cy="137698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6" name="Google Shape;1146;p32"/>
          <p:cNvGrpSpPr/>
          <p:nvPr/>
        </p:nvGrpSpPr>
        <p:grpSpPr>
          <a:xfrm>
            <a:off x="6534617" y="165260"/>
            <a:ext cx="1133593" cy="273171"/>
            <a:chOff x="4895550" y="1067525"/>
            <a:chExt cx="848625" cy="204500"/>
          </a:xfrm>
        </p:grpSpPr>
        <p:sp>
          <p:nvSpPr>
            <p:cNvPr id="1147" name="Google Shape;1147;p32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2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2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2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2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3" name="Google Shape;1163;p32"/>
          <p:cNvSpPr/>
          <p:nvPr/>
        </p:nvSpPr>
        <p:spPr>
          <a:xfrm>
            <a:off x="189565" y="4503006"/>
            <a:ext cx="1163908" cy="1093196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4" name="Google Shape;1164;p32"/>
          <p:cNvGrpSpPr/>
          <p:nvPr/>
        </p:nvGrpSpPr>
        <p:grpSpPr>
          <a:xfrm>
            <a:off x="1215342" y="4760635"/>
            <a:ext cx="1133593" cy="273171"/>
            <a:chOff x="4895550" y="1067525"/>
            <a:chExt cx="848625" cy="204500"/>
          </a:xfrm>
        </p:grpSpPr>
        <p:sp>
          <p:nvSpPr>
            <p:cNvPr id="1165" name="Google Shape;1165;p32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2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2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2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2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2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2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2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2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2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2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2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2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2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2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2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1" name="Google Shape;1181;p32"/>
          <p:cNvSpPr/>
          <p:nvPr/>
        </p:nvSpPr>
        <p:spPr>
          <a:xfrm rot="3621204">
            <a:off x="-506224" y="1295441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32"/>
          <p:cNvSpPr/>
          <p:nvPr/>
        </p:nvSpPr>
        <p:spPr>
          <a:xfrm>
            <a:off x="321975" y="262622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3" name="Google Shape;118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85" name="Google Shape;1185;p32"/>
          <p:cNvSpPr txBox="1">
            <a:spLocks noGrp="1"/>
          </p:cNvSpPr>
          <p:nvPr>
            <p:ph type="subTitle" idx="1"/>
          </p:nvPr>
        </p:nvSpPr>
        <p:spPr>
          <a:xfrm>
            <a:off x="978275" y="1502025"/>
            <a:ext cx="3281700" cy="25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rgbClr val="1D236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34"/>
          <p:cNvSpPr/>
          <p:nvPr/>
        </p:nvSpPr>
        <p:spPr>
          <a:xfrm>
            <a:off x="6878750" y="4678140"/>
            <a:ext cx="1031391" cy="583730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4"/>
          <p:cNvSpPr/>
          <p:nvPr/>
        </p:nvSpPr>
        <p:spPr>
          <a:xfrm rot="-9900024" flipH="1">
            <a:off x="8006446" y="-284866"/>
            <a:ext cx="1458710" cy="1370088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3" name="Google Shape;1193;p34"/>
          <p:cNvGrpSpPr/>
          <p:nvPr/>
        </p:nvGrpSpPr>
        <p:grpSpPr>
          <a:xfrm>
            <a:off x="6600575" y="4550613"/>
            <a:ext cx="439075" cy="489075"/>
            <a:chOff x="6265050" y="2556100"/>
            <a:chExt cx="439075" cy="489075"/>
          </a:xfrm>
        </p:grpSpPr>
        <p:sp>
          <p:nvSpPr>
            <p:cNvPr id="1194" name="Google Shape;1194;p3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34"/>
          <p:cNvGrpSpPr/>
          <p:nvPr/>
        </p:nvGrpSpPr>
        <p:grpSpPr>
          <a:xfrm rot="10800000">
            <a:off x="7161139" y="196480"/>
            <a:ext cx="1031419" cy="248549"/>
            <a:chOff x="4895550" y="1067525"/>
            <a:chExt cx="848625" cy="204500"/>
          </a:xfrm>
        </p:grpSpPr>
        <p:sp>
          <p:nvSpPr>
            <p:cNvPr id="1202" name="Google Shape;1202;p3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8" name="Google Shape;1218;p34"/>
          <p:cNvSpPr/>
          <p:nvPr/>
        </p:nvSpPr>
        <p:spPr>
          <a:xfrm>
            <a:off x="-587150" y="102252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9" name="Google Shape;1219;p34"/>
          <p:cNvGrpSpPr/>
          <p:nvPr/>
        </p:nvGrpSpPr>
        <p:grpSpPr>
          <a:xfrm>
            <a:off x="105475" y="2022050"/>
            <a:ext cx="439075" cy="489075"/>
            <a:chOff x="6265050" y="2556100"/>
            <a:chExt cx="439075" cy="489075"/>
          </a:xfrm>
        </p:grpSpPr>
        <p:sp>
          <p:nvSpPr>
            <p:cNvPr id="1220" name="Google Shape;1220;p3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7" name="Google Shape;1227;p34"/>
          <p:cNvSpPr/>
          <p:nvPr/>
        </p:nvSpPr>
        <p:spPr>
          <a:xfrm>
            <a:off x="189563" y="30903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34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9" name="Google Shape;1229;p34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1230" name="Google Shape;1230;p3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6" name="Google Shape;124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7" name="Google Shape;1247;p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"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35"/>
          <p:cNvSpPr/>
          <p:nvPr/>
        </p:nvSpPr>
        <p:spPr>
          <a:xfrm>
            <a:off x="6348678" y="-362745"/>
            <a:ext cx="1718327" cy="1342527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35"/>
          <p:cNvGrpSpPr/>
          <p:nvPr/>
        </p:nvGrpSpPr>
        <p:grpSpPr>
          <a:xfrm>
            <a:off x="5648262" y="415221"/>
            <a:ext cx="1031419" cy="248549"/>
            <a:chOff x="4895550" y="1067525"/>
            <a:chExt cx="848625" cy="204500"/>
          </a:xfrm>
        </p:grpSpPr>
        <p:sp>
          <p:nvSpPr>
            <p:cNvPr id="1251" name="Google Shape;1251;p3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7" name="Google Shape;1267;p35"/>
          <p:cNvSpPr/>
          <p:nvPr/>
        </p:nvSpPr>
        <p:spPr>
          <a:xfrm rot="10800000">
            <a:off x="7459507" y="415226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35"/>
          <p:cNvGrpSpPr/>
          <p:nvPr/>
        </p:nvGrpSpPr>
        <p:grpSpPr>
          <a:xfrm>
            <a:off x="38895" y="-5"/>
            <a:ext cx="1115263" cy="268733"/>
            <a:chOff x="4895550" y="1067525"/>
            <a:chExt cx="848625" cy="204500"/>
          </a:xfrm>
        </p:grpSpPr>
        <p:sp>
          <p:nvSpPr>
            <p:cNvPr id="1269" name="Google Shape;1269;p3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5" name="Google Shape;1285;p35"/>
          <p:cNvSpPr/>
          <p:nvPr/>
        </p:nvSpPr>
        <p:spPr>
          <a:xfrm>
            <a:off x="209788" y="539497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5"/>
          <p:cNvSpPr/>
          <p:nvPr/>
        </p:nvSpPr>
        <p:spPr>
          <a:xfrm rot="5400000" flipH="1">
            <a:off x="7052488" y="4688844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35"/>
          <p:cNvSpPr/>
          <p:nvPr/>
        </p:nvSpPr>
        <p:spPr>
          <a:xfrm>
            <a:off x="7898950" y="4658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8" name="Google Shape;1288;p35"/>
          <p:cNvGrpSpPr/>
          <p:nvPr/>
        </p:nvGrpSpPr>
        <p:grpSpPr>
          <a:xfrm>
            <a:off x="6738775" y="4828125"/>
            <a:ext cx="439075" cy="489075"/>
            <a:chOff x="6265050" y="2556100"/>
            <a:chExt cx="439075" cy="489075"/>
          </a:xfrm>
        </p:grpSpPr>
        <p:sp>
          <p:nvSpPr>
            <p:cNvPr id="1289" name="Google Shape;1289;p3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6" name="Google Shape;1296;p35"/>
          <p:cNvSpPr/>
          <p:nvPr/>
        </p:nvSpPr>
        <p:spPr>
          <a:xfrm rot="7178796" flipH="1">
            <a:off x="-802599" y="3394865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35"/>
          <p:cNvSpPr/>
          <p:nvPr/>
        </p:nvSpPr>
        <p:spPr>
          <a:xfrm rot="10800000" flipH="1">
            <a:off x="83625" y="2900298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8" name="Google Shape;1298;p35"/>
          <p:cNvGrpSpPr/>
          <p:nvPr/>
        </p:nvGrpSpPr>
        <p:grpSpPr>
          <a:xfrm>
            <a:off x="33750" y="4339038"/>
            <a:ext cx="439075" cy="489075"/>
            <a:chOff x="6265050" y="2556100"/>
            <a:chExt cx="439075" cy="489075"/>
          </a:xfrm>
        </p:grpSpPr>
        <p:sp>
          <p:nvSpPr>
            <p:cNvPr id="1299" name="Google Shape;1299;p3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06" name="Google Shape;13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"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36"/>
          <p:cNvSpPr/>
          <p:nvPr/>
        </p:nvSpPr>
        <p:spPr>
          <a:xfrm rot="-9900024" flipH="1">
            <a:off x="8006446" y="-284866"/>
            <a:ext cx="1458710" cy="1370088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0" name="Google Shape;1310;p36"/>
          <p:cNvGrpSpPr/>
          <p:nvPr/>
        </p:nvGrpSpPr>
        <p:grpSpPr>
          <a:xfrm>
            <a:off x="7153872" y="341924"/>
            <a:ext cx="978549" cy="235809"/>
            <a:chOff x="4895550" y="1067525"/>
            <a:chExt cx="848625" cy="204500"/>
          </a:xfrm>
        </p:grpSpPr>
        <p:sp>
          <p:nvSpPr>
            <p:cNvPr id="1311" name="Google Shape;1311;p3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7" name="Google Shape;1327;p36"/>
          <p:cNvGrpSpPr/>
          <p:nvPr/>
        </p:nvGrpSpPr>
        <p:grpSpPr>
          <a:xfrm>
            <a:off x="3660188" y="-211937"/>
            <a:ext cx="439075" cy="489075"/>
            <a:chOff x="6265050" y="2556100"/>
            <a:chExt cx="439075" cy="489075"/>
          </a:xfrm>
        </p:grpSpPr>
        <p:sp>
          <p:nvSpPr>
            <p:cNvPr id="1328" name="Google Shape;1328;p3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5" name="Google Shape;1335;p36"/>
          <p:cNvSpPr/>
          <p:nvPr/>
        </p:nvSpPr>
        <p:spPr>
          <a:xfrm>
            <a:off x="5848350" y="603638"/>
            <a:ext cx="367325" cy="355075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36"/>
          <p:cNvSpPr/>
          <p:nvPr/>
        </p:nvSpPr>
        <p:spPr>
          <a:xfrm flipH="1">
            <a:off x="7772558" y="4288110"/>
            <a:ext cx="1217593" cy="951304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7" name="Google Shape;1337;p36"/>
          <p:cNvGrpSpPr/>
          <p:nvPr/>
        </p:nvGrpSpPr>
        <p:grpSpPr>
          <a:xfrm>
            <a:off x="6950647" y="4661574"/>
            <a:ext cx="978549" cy="235809"/>
            <a:chOff x="4895550" y="1067525"/>
            <a:chExt cx="848625" cy="204500"/>
          </a:xfrm>
        </p:grpSpPr>
        <p:sp>
          <p:nvSpPr>
            <p:cNvPr id="1338" name="Google Shape;1338;p3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4" name="Google Shape;1354;p36"/>
          <p:cNvSpPr/>
          <p:nvPr/>
        </p:nvSpPr>
        <p:spPr>
          <a:xfrm>
            <a:off x="8379900" y="4716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36"/>
          <p:cNvSpPr/>
          <p:nvPr/>
        </p:nvSpPr>
        <p:spPr>
          <a:xfrm flipH="1">
            <a:off x="-6597" y="4601075"/>
            <a:ext cx="1115220" cy="467038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36"/>
          <p:cNvGrpSpPr/>
          <p:nvPr/>
        </p:nvGrpSpPr>
        <p:grpSpPr>
          <a:xfrm flipH="1">
            <a:off x="861808" y="4661580"/>
            <a:ext cx="571237" cy="636287"/>
            <a:chOff x="6265050" y="2556100"/>
            <a:chExt cx="439075" cy="489075"/>
          </a:xfrm>
        </p:grpSpPr>
        <p:sp>
          <p:nvSpPr>
            <p:cNvPr id="1357" name="Google Shape;1357;p3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4" name="Google Shape;1364;p36"/>
          <p:cNvSpPr/>
          <p:nvPr/>
        </p:nvSpPr>
        <p:spPr>
          <a:xfrm rot="5400000" flipH="1">
            <a:off x="3625775" y="4688844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36"/>
          <p:cNvSpPr/>
          <p:nvPr/>
        </p:nvSpPr>
        <p:spPr>
          <a:xfrm>
            <a:off x="4472238" y="4658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36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7" name="Google Shape;1367;p36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368" name="Google Shape;1368;p3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75" name="Google Shape;1375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2"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37"/>
          <p:cNvSpPr/>
          <p:nvPr/>
        </p:nvSpPr>
        <p:spPr>
          <a:xfrm flipH="1">
            <a:off x="7941711" y="4410675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37"/>
          <p:cNvSpPr/>
          <p:nvPr/>
        </p:nvSpPr>
        <p:spPr>
          <a:xfrm flipH="1">
            <a:off x="8437898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0" name="Google Shape;1380;p37"/>
          <p:cNvGrpSpPr/>
          <p:nvPr/>
        </p:nvGrpSpPr>
        <p:grpSpPr>
          <a:xfrm flipH="1">
            <a:off x="8294229" y="1102876"/>
            <a:ext cx="518460" cy="577500"/>
            <a:chOff x="6265050" y="2556100"/>
            <a:chExt cx="439075" cy="489075"/>
          </a:xfrm>
        </p:grpSpPr>
        <p:sp>
          <p:nvSpPr>
            <p:cNvPr id="1381" name="Google Shape;1381;p3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7"/>
          <p:cNvGrpSpPr/>
          <p:nvPr/>
        </p:nvGrpSpPr>
        <p:grpSpPr>
          <a:xfrm flipH="1">
            <a:off x="7012725" y="4698573"/>
            <a:ext cx="1133593" cy="273171"/>
            <a:chOff x="4895550" y="1067525"/>
            <a:chExt cx="848625" cy="204500"/>
          </a:xfrm>
        </p:grpSpPr>
        <p:sp>
          <p:nvSpPr>
            <p:cNvPr id="1389" name="Google Shape;1389;p3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504350" y="3422713"/>
            <a:ext cx="1217587" cy="1191978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37"/>
          <p:cNvSpPr/>
          <p:nvPr/>
        </p:nvSpPr>
        <p:spPr>
          <a:xfrm rot="-5400000">
            <a:off x="-223625" y="2875513"/>
            <a:ext cx="1144811" cy="355076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7" name="Google Shape;1407;p37"/>
          <p:cNvGrpSpPr/>
          <p:nvPr/>
        </p:nvGrpSpPr>
        <p:grpSpPr>
          <a:xfrm flipH="1">
            <a:off x="2431304" y="-259399"/>
            <a:ext cx="518460" cy="577500"/>
            <a:chOff x="6265050" y="2556100"/>
            <a:chExt cx="439075" cy="489075"/>
          </a:xfrm>
        </p:grpSpPr>
        <p:sp>
          <p:nvSpPr>
            <p:cNvPr id="1408" name="Google Shape;1408;p3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5" name="Google Shape;1415;p37"/>
          <p:cNvSpPr/>
          <p:nvPr/>
        </p:nvSpPr>
        <p:spPr>
          <a:xfrm rot="10800000" flipH="1">
            <a:off x="6507750" y="-439559"/>
            <a:ext cx="1350467" cy="1243459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6" name="Google Shape;1416;p37"/>
          <p:cNvGrpSpPr/>
          <p:nvPr/>
        </p:nvGrpSpPr>
        <p:grpSpPr>
          <a:xfrm>
            <a:off x="5953022" y="209224"/>
            <a:ext cx="978549" cy="235809"/>
            <a:chOff x="4895550" y="1067525"/>
            <a:chExt cx="848625" cy="204500"/>
          </a:xfrm>
        </p:grpSpPr>
        <p:sp>
          <p:nvSpPr>
            <p:cNvPr id="1417" name="Google Shape;1417;p3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33" name="Google Shape;143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4" name="Google Shape;1434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3"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8"/>
          <p:cNvSpPr/>
          <p:nvPr/>
        </p:nvSpPr>
        <p:spPr>
          <a:xfrm>
            <a:off x="599613" y="43692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7" name="Google Shape;1437;p38"/>
          <p:cNvGrpSpPr/>
          <p:nvPr/>
        </p:nvGrpSpPr>
        <p:grpSpPr>
          <a:xfrm>
            <a:off x="1552743" y="4766359"/>
            <a:ext cx="1168302" cy="281535"/>
            <a:chOff x="4895550" y="1067525"/>
            <a:chExt cx="848625" cy="204500"/>
          </a:xfrm>
        </p:grpSpPr>
        <p:sp>
          <p:nvSpPr>
            <p:cNvPr id="1438" name="Google Shape;1438;p38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4" name="Google Shape;1454;p38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5" name="Google Shape;1455;p38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456" name="Google Shape;1456;p3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3" name="Google Shape;1463;p38"/>
          <p:cNvSpPr/>
          <p:nvPr/>
        </p:nvSpPr>
        <p:spPr>
          <a:xfrm rot="10281852">
            <a:off x="7015900" y="-13826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4" name="Google Shape;1464;p38"/>
          <p:cNvGrpSpPr/>
          <p:nvPr/>
        </p:nvGrpSpPr>
        <p:grpSpPr>
          <a:xfrm flipH="1">
            <a:off x="6483757" y="169104"/>
            <a:ext cx="998662" cy="240656"/>
            <a:chOff x="4895550" y="1067525"/>
            <a:chExt cx="848625" cy="204500"/>
          </a:xfrm>
        </p:grpSpPr>
        <p:sp>
          <p:nvSpPr>
            <p:cNvPr id="1465" name="Google Shape;1465;p38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1" name="Google Shape;1481;p38"/>
          <p:cNvSpPr/>
          <p:nvPr/>
        </p:nvSpPr>
        <p:spPr>
          <a:xfrm>
            <a:off x="8481250" y="2372575"/>
            <a:ext cx="1156061" cy="11317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2" name="Google Shape;1482;p38"/>
          <p:cNvGrpSpPr/>
          <p:nvPr/>
        </p:nvGrpSpPr>
        <p:grpSpPr>
          <a:xfrm>
            <a:off x="8360325" y="2146350"/>
            <a:ext cx="439075" cy="489075"/>
            <a:chOff x="6265050" y="2556100"/>
            <a:chExt cx="439075" cy="489075"/>
          </a:xfrm>
        </p:grpSpPr>
        <p:sp>
          <p:nvSpPr>
            <p:cNvPr id="1483" name="Google Shape;1483;p3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90" name="Google Shape;1490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/>
          <p:nvPr/>
        </p:nvSpPr>
        <p:spPr>
          <a:xfrm rot="10800000" flipH="1">
            <a:off x="7302950" y="-256534"/>
            <a:ext cx="1350467" cy="1243459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-504350" y="3422713"/>
            <a:ext cx="1217587" cy="1191978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flipH="1">
            <a:off x="7772558" y="4288110"/>
            <a:ext cx="1217593" cy="951304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 rot="-5400000">
            <a:off x="-223625" y="2875513"/>
            <a:ext cx="1144811" cy="355076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Google Shape;261;p17"/>
          <p:cNvGrpSpPr/>
          <p:nvPr/>
        </p:nvGrpSpPr>
        <p:grpSpPr>
          <a:xfrm>
            <a:off x="6950647" y="4661574"/>
            <a:ext cx="978549" cy="235809"/>
            <a:chOff x="4895550" y="1067525"/>
            <a:chExt cx="848625" cy="204500"/>
          </a:xfrm>
        </p:grpSpPr>
        <p:sp>
          <p:nvSpPr>
            <p:cNvPr id="262" name="Google Shape;262;p1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17"/>
          <p:cNvSpPr/>
          <p:nvPr/>
        </p:nvSpPr>
        <p:spPr>
          <a:xfrm>
            <a:off x="8379900" y="4716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"/>
          <p:cNvSpPr/>
          <p:nvPr/>
        </p:nvSpPr>
        <p:spPr>
          <a:xfrm>
            <a:off x="2586625" y="4601075"/>
            <a:ext cx="1115220" cy="467038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17"/>
          <p:cNvGrpSpPr/>
          <p:nvPr/>
        </p:nvGrpSpPr>
        <p:grpSpPr>
          <a:xfrm>
            <a:off x="2262203" y="4661580"/>
            <a:ext cx="571237" cy="636287"/>
            <a:chOff x="6265050" y="2556100"/>
            <a:chExt cx="439075" cy="489075"/>
          </a:xfrm>
        </p:grpSpPr>
        <p:sp>
          <p:nvSpPr>
            <p:cNvPr id="281" name="Google Shape;281;p1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17"/>
          <p:cNvSpPr/>
          <p:nvPr/>
        </p:nvSpPr>
        <p:spPr>
          <a:xfrm rot="-4454093" flipH="1">
            <a:off x="8281305" y="1891096"/>
            <a:ext cx="1246251" cy="52191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7"/>
          <p:cNvGrpSpPr/>
          <p:nvPr/>
        </p:nvGrpSpPr>
        <p:grpSpPr>
          <a:xfrm>
            <a:off x="38895" y="-5"/>
            <a:ext cx="1115263" cy="268733"/>
            <a:chOff x="4895550" y="1067525"/>
            <a:chExt cx="848625" cy="204500"/>
          </a:xfrm>
        </p:grpSpPr>
        <p:sp>
          <p:nvSpPr>
            <p:cNvPr id="290" name="Google Shape;290;p1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7"/>
          <p:cNvSpPr/>
          <p:nvPr/>
        </p:nvSpPr>
        <p:spPr>
          <a:xfrm>
            <a:off x="209788" y="539497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17"/>
          <p:cNvGrpSpPr/>
          <p:nvPr/>
        </p:nvGrpSpPr>
        <p:grpSpPr>
          <a:xfrm>
            <a:off x="8699653" y="2633280"/>
            <a:ext cx="571237" cy="636287"/>
            <a:chOff x="6265050" y="2556100"/>
            <a:chExt cx="439075" cy="489075"/>
          </a:xfrm>
        </p:grpSpPr>
        <p:sp>
          <p:nvSpPr>
            <p:cNvPr id="308" name="Google Shape;308;p1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17"/>
          <p:cNvGrpSpPr/>
          <p:nvPr/>
        </p:nvGrpSpPr>
        <p:grpSpPr>
          <a:xfrm>
            <a:off x="6513272" y="209224"/>
            <a:ext cx="978549" cy="235809"/>
            <a:chOff x="4895550" y="1067525"/>
            <a:chExt cx="848625" cy="204500"/>
          </a:xfrm>
        </p:grpSpPr>
        <p:sp>
          <p:nvSpPr>
            <p:cNvPr id="316" name="Google Shape;316;p1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2" name="Google Shape;33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17"/>
          <p:cNvSpPr txBox="1">
            <a:spLocks noGrp="1"/>
          </p:cNvSpPr>
          <p:nvPr>
            <p:ph type="title" idx="2"/>
          </p:nvPr>
        </p:nvSpPr>
        <p:spPr>
          <a:xfrm>
            <a:off x="1530865" y="2353100"/>
            <a:ext cx="2401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530875" y="2882901"/>
            <a:ext cx="24015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 idx="3"/>
          </p:nvPr>
        </p:nvSpPr>
        <p:spPr>
          <a:xfrm>
            <a:off x="5163933" y="2353100"/>
            <a:ext cx="24492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4"/>
          </p:nvPr>
        </p:nvSpPr>
        <p:spPr>
          <a:xfrm>
            <a:off x="5163925" y="2882900"/>
            <a:ext cx="24492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0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39"/>
          <p:cNvSpPr/>
          <p:nvPr/>
        </p:nvSpPr>
        <p:spPr>
          <a:xfrm>
            <a:off x="7028950" y="-691325"/>
            <a:ext cx="1504855" cy="147320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39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5" name="Google Shape;1495;p39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1496" name="Google Shape;1496;p3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2" name="Google Shape;1512;p39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3" name="Google Shape;1513;p39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514" name="Google Shape;1514;p3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1" name="Google Shape;1521;p39"/>
          <p:cNvSpPr/>
          <p:nvPr/>
        </p:nvSpPr>
        <p:spPr>
          <a:xfrm rot="10800000" flipH="1">
            <a:off x="312750" y="298373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2" name="Google Shape;1522;p39"/>
          <p:cNvGrpSpPr/>
          <p:nvPr/>
        </p:nvGrpSpPr>
        <p:grpSpPr>
          <a:xfrm>
            <a:off x="4021619" y="4799739"/>
            <a:ext cx="500633" cy="557643"/>
            <a:chOff x="6265050" y="2556100"/>
            <a:chExt cx="439075" cy="489075"/>
          </a:xfrm>
        </p:grpSpPr>
        <p:sp>
          <p:nvSpPr>
            <p:cNvPr id="1523" name="Google Shape;1523;p3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0" name="Google Shape;1530;p39"/>
          <p:cNvGrpSpPr/>
          <p:nvPr/>
        </p:nvGrpSpPr>
        <p:grpSpPr>
          <a:xfrm>
            <a:off x="6038568" y="300421"/>
            <a:ext cx="1168302" cy="281535"/>
            <a:chOff x="4895550" y="1067525"/>
            <a:chExt cx="848625" cy="204500"/>
          </a:xfrm>
        </p:grpSpPr>
        <p:sp>
          <p:nvSpPr>
            <p:cNvPr id="1531" name="Google Shape;1531;p3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47" name="Google Shape;1547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8" name="Google Shape;1548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49" name="Google Shape;1549;p39"/>
          <p:cNvSpPr txBox="1">
            <a:spLocks noGrp="1"/>
          </p:cNvSpPr>
          <p:nvPr>
            <p:ph type="title" idx="2"/>
          </p:nvPr>
        </p:nvSpPr>
        <p:spPr>
          <a:xfrm>
            <a:off x="4100875" y="1562675"/>
            <a:ext cx="3802500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0" name="Google Shape;1550;p39"/>
          <p:cNvSpPr txBox="1">
            <a:spLocks noGrp="1"/>
          </p:cNvSpPr>
          <p:nvPr>
            <p:ph type="subTitle" idx="1"/>
          </p:nvPr>
        </p:nvSpPr>
        <p:spPr>
          <a:xfrm>
            <a:off x="4100875" y="1979075"/>
            <a:ext cx="3802500" cy="5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1" name="Google Shape;1551;p39"/>
          <p:cNvSpPr txBox="1">
            <a:spLocks noGrp="1"/>
          </p:cNvSpPr>
          <p:nvPr>
            <p:ph type="title" idx="3"/>
          </p:nvPr>
        </p:nvSpPr>
        <p:spPr>
          <a:xfrm>
            <a:off x="4100875" y="2908050"/>
            <a:ext cx="3802500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2" name="Google Shape;1552;p39"/>
          <p:cNvSpPr txBox="1">
            <a:spLocks noGrp="1"/>
          </p:cNvSpPr>
          <p:nvPr>
            <p:ph type="subTitle" idx="4"/>
          </p:nvPr>
        </p:nvSpPr>
        <p:spPr>
          <a:xfrm>
            <a:off x="4100875" y="3324450"/>
            <a:ext cx="3802500" cy="5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40"/>
          <p:cNvSpPr/>
          <p:nvPr/>
        </p:nvSpPr>
        <p:spPr>
          <a:xfrm rot="-9900024" flipH="1">
            <a:off x="8006446" y="-284866"/>
            <a:ext cx="1458710" cy="1370088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40"/>
          <p:cNvSpPr/>
          <p:nvPr/>
        </p:nvSpPr>
        <p:spPr>
          <a:xfrm rot="3621204">
            <a:off x="-222224" y="3368091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6" name="Google Shape;1556;p40"/>
          <p:cNvGrpSpPr/>
          <p:nvPr/>
        </p:nvGrpSpPr>
        <p:grpSpPr>
          <a:xfrm rot="-5400000">
            <a:off x="187293" y="2793857"/>
            <a:ext cx="1051871" cy="253478"/>
            <a:chOff x="4895550" y="1067525"/>
            <a:chExt cx="848625" cy="204500"/>
          </a:xfrm>
        </p:grpSpPr>
        <p:sp>
          <p:nvSpPr>
            <p:cNvPr id="1557" name="Google Shape;1557;p40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0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0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40"/>
          <p:cNvGrpSpPr/>
          <p:nvPr/>
        </p:nvGrpSpPr>
        <p:grpSpPr>
          <a:xfrm>
            <a:off x="7635188" y="412888"/>
            <a:ext cx="439075" cy="489075"/>
            <a:chOff x="6265050" y="2556100"/>
            <a:chExt cx="439075" cy="489075"/>
          </a:xfrm>
        </p:grpSpPr>
        <p:sp>
          <p:nvSpPr>
            <p:cNvPr id="1574" name="Google Shape;1574;p4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1" name="Google Shape;1581;p40"/>
          <p:cNvSpPr/>
          <p:nvPr/>
        </p:nvSpPr>
        <p:spPr>
          <a:xfrm>
            <a:off x="6923911" y="4113950"/>
            <a:ext cx="1545811" cy="1423325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40"/>
          <p:cNvSpPr/>
          <p:nvPr/>
        </p:nvSpPr>
        <p:spPr>
          <a:xfrm>
            <a:off x="431200" y="-565650"/>
            <a:ext cx="1499160" cy="1467628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3" name="Google Shape;1583;p40"/>
          <p:cNvGrpSpPr/>
          <p:nvPr/>
        </p:nvGrpSpPr>
        <p:grpSpPr>
          <a:xfrm>
            <a:off x="1491275" y="490250"/>
            <a:ext cx="439075" cy="489075"/>
            <a:chOff x="6265050" y="2556100"/>
            <a:chExt cx="439075" cy="489075"/>
          </a:xfrm>
        </p:grpSpPr>
        <p:sp>
          <p:nvSpPr>
            <p:cNvPr id="1584" name="Google Shape;1584;p4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1" name="Google Shape;1591;p40"/>
          <p:cNvGrpSpPr/>
          <p:nvPr/>
        </p:nvGrpSpPr>
        <p:grpSpPr>
          <a:xfrm>
            <a:off x="6046194" y="4698864"/>
            <a:ext cx="1051871" cy="253478"/>
            <a:chOff x="4895550" y="1067525"/>
            <a:chExt cx="848625" cy="204500"/>
          </a:xfrm>
        </p:grpSpPr>
        <p:sp>
          <p:nvSpPr>
            <p:cNvPr id="1592" name="Google Shape;1592;p40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8" name="Google Shape;1608;p40"/>
          <p:cNvSpPr/>
          <p:nvPr/>
        </p:nvSpPr>
        <p:spPr>
          <a:xfrm>
            <a:off x="2663925" y="4753400"/>
            <a:ext cx="1051880" cy="595326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rgbClr val="FF5C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40"/>
          <p:cNvSpPr/>
          <p:nvPr/>
        </p:nvSpPr>
        <p:spPr>
          <a:xfrm>
            <a:off x="605975" y="469887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40"/>
          <p:cNvSpPr/>
          <p:nvPr/>
        </p:nvSpPr>
        <p:spPr>
          <a:xfrm>
            <a:off x="8545900" y="359437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40"/>
          <p:cNvSpPr/>
          <p:nvPr/>
        </p:nvSpPr>
        <p:spPr>
          <a:xfrm>
            <a:off x="7854000" y="1422300"/>
            <a:ext cx="367325" cy="355075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2" name="Google Shape;1612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3" name="Google Shape;1613;p40"/>
          <p:cNvSpPr txBox="1">
            <a:spLocks noGrp="1"/>
          </p:cNvSpPr>
          <p:nvPr>
            <p:ph type="title"/>
          </p:nvPr>
        </p:nvSpPr>
        <p:spPr>
          <a:xfrm>
            <a:off x="2849850" y="3137475"/>
            <a:ext cx="34443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14" name="Google Shape;1614;p40"/>
          <p:cNvSpPr txBox="1">
            <a:spLocks noGrp="1"/>
          </p:cNvSpPr>
          <p:nvPr>
            <p:ph type="subTitle" idx="1"/>
          </p:nvPr>
        </p:nvSpPr>
        <p:spPr>
          <a:xfrm>
            <a:off x="1930350" y="1549238"/>
            <a:ext cx="5283300" cy="14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5">
    <p:bg>
      <p:bgPr>
        <a:solidFill>
          <a:schemeClr val="accent5"/>
        </a:solidFill>
        <a:effectLst/>
      </p:bgPr>
    </p:bg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41"/>
          <p:cNvSpPr/>
          <p:nvPr/>
        </p:nvSpPr>
        <p:spPr>
          <a:xfrm flipH="1">
            <a:off x="7955695" y="-409705"/>
            <a:ext cx="1371360" cy="13425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41"/>
          <p:cNvSpPr/>
          <p:nvPr/>
        </p:nvSpPr>
        <p:spPr>
          <a:xfrm flipH="1">
            <a:off x="7996491" y="3938736"/>
            <a:ext cx="1107618" cy="1496607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41"/>
          <p:cNvSpPr/>
          <p:nvPr/>
        </p:nvSpPr>
        <p:spPr>
          <a:xfrm>
            <a:off x="8087709" y="1825186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9" name="Google Shape;1619;p41"/>
          <p:cNvGrpSpPr/>
          <p:nvPr/>
        </p:nvGrpSpPr>
        <p:grpSpPr>
          <a:xfrm flipH="1">
            <a:off x="7184478" y="398307"/>
            <a:ext cx="1031419" cy="248549"/>
            <a:chOff x="4895550" y="1067525"/>
            <a:chExt cx="848625" cy="204500"/>
          </a:xfrm>
        </p:grpSpPr>
        <p:sp>
          <p:nvSpPr>
            <p:cNvPr id="1620" name="Google Shape;1620;p4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6" name="Google Shape;1636;p41"/>
          <p:cNvSpPr/>
          <p:nvPr/>
        </p:nvSpPr>
        <p:spPr>
          <a:xfrm>
            <a:off x="273238" y="43692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7" name="Google Shape;1637;p41"/>
          <p:cNvGrpSpPr/>
          <p:nvPr/>
        </p:nvGrpSpPr>
        <p:grpSpPr>
          <a:xfrm>
            <a:off x="1226368" y="4766359"/>
            <a:ext cx="1168302" cy="281535"/>
            <a:chOff x="4895550" y="1067525"/>
            <a:chExt cx="848625" cy="204500"/>
          </a:xfrm>
        </p:grpSpPr>
        <p:sp>
          <p:nvSpPr>
            <p:cNvPr id="1638" name="Google Shape;1638;p4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4" name="Google Shape;1654;p41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5" name="Google Shape;1655;p41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656" name="Google Shape;1656;p4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3" name="Google Shape;1663;p41"/>
          <p:cNvSpPr/>
          <p:nvPr/>
        </p:nvSpPr>
        <p:spPr>
          <a:xfrm>
            <a:off x="1531463" y="507925"/>
            <a:ext cx="291289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4" name="Google Shape;1664;p41"/>
          <p:cNvGrpSpPr/>
          <p:nvPr/>
        </p:nvGrpSpPr>
        <p:grpSpPr>
          <a:xfrm>
            <a:off x="7715269" y="4245614"/>
            <a:ext cx="500633" cy="557643"/>
            <a:chOff x="6265050" y="2556100"/>
            <a:chExt cx="439075" cy="489075"/>
          </a:xfrm>
        </p:grpSpPr>
        <p:sp>
          <p:nvSpPr>
            <p:cNvPr id="1665" name="Google Shape;1665;p4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72" name="Google Shape;1672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3" name="Google Shape;1673;p41"/>
          <p:cNvSpPr txBox="1">
            <a:spLocks noGrp="1"/>
          </p:cNvSpPr>
          <p:nvPr>
            <p:ph type="title"/>
          </p:nvPr>
        </p:nvSpPr>
        <p:spPr>
          <a:xfrm>
            <a:off x="2394663" y="539500"/>
            <a:ext cx="43545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7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674" name="Google Shape;1674;p41"/>
          <p:cNvSpPr txBox="1">
            <a:spLocks noGrp="1"/>
          </p:cNvSpPr>
          <p:nvPr>
            <p:ph type="subTitle" idx="1"/>
          </p:nvPr>
        </p:nvSpPr>
        <p:spPr>
          <a:xfrm>
            <a:off x="2844300" y="1798650"/>
            <a:ext cx="3455400" cy="15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4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75" name="Google Shape;1675;p41"/>
          <p:cNvSpPr txBox="1"/>
          <p:nvPr/>
        </p:nvSpPr>
        <p:spPr>
          <a:xfrm>
            <a:off x="2323000" y="4104200"/>
            <a:ext cx="44982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pt-BR" sz="1200" b="1">
                <a:solidFill>
                  <a:schemeClr val="accent6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pt-BR" sz="1200" b="1">
                <a:solidFill>
                  <a:schemeClr val="accent6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, infographics &amp; images by </a:t>
            </a:r>
            <a:r>
              <a:rPr lang="pt-BR" sz="1200" b="1">
                <a:solidFill>
                  <a:schemeClr val="accent6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pt-BR" sz="1200" b="1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42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8" name="Google Shape;1678;p42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1679" name="Google Shape;1679;p4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6" name="Google Shape;1686;p42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7" name="Google Shape;1687;p42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1688" name="Google Shape;1688;p4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5" name="Google Shape;1695;p42"/>
          <p:cNvSpPr/>
          <p:nvPr/>
        </p:nvSpPr>
        <p:spPr>
          <a:xfrm>
            <a:off x="7550625" y="-296025"/>
            <a:ext cx="1266688" cy="12400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6" name="Google Shape;1696;p42"/>
          <p:cNvGrpSpPr/>
          <p:nvPr/>
        </p:nvGrpSpPr>
        <p:grpSpPr>
          <a:xfrm>
            <a:off x="8316694" y="758064"/>
            <a:ext cx="500633" cy="557643"/>
            <a:chOff x="6265050" y="2556100"/>
            <a:chExt cx="439075" cy="489075"/>
          </a:xfrm>
        </p:grpSpPr>
        <p:sp>
          <p:nvSpPr>
            <p:cNvPr id="1697" name="Google Shape;1697;p4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4" name="Google Shape;1704;p42"/>
          <p:cNvSpPr/>
          <p:nvPr/>
        </p:nvSpPr>
        <p:spPr>
          <a:xfrm>
            <a:off x="7020275" y="4589575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42"/>
          <p:cNvSpPr/>
          <p:nvPr/>
        </p:nvSpPr>
        <p:spPr>
          <a:xfrm>
            <a:off x="7069803" y="118425"/>
            <a:ext cx="291215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p42"/>
          <p:cNvSpPr/>
          <p:nvPr/>
        </p:nvSpPr>
        <p:spPr>
          <a:xfrm>
            <a:off x="673175" y="3101750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07" name="Google Shape;1707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"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43"/>
          <p:cNvSpPr/>
          <p:nvPr/>
        </p:nvSpPr>
        <p:spPr>
          <a:xfrm flipH="1">
            <a:off x="8350425" y="102252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0" name="Google Shape;1710;p43"/>
          <p:cNvGrpSpPr/>
          <p:nvPr/>
        </p:nvGrpSpPr>
        <p:grpSpPr>
          <a:xfrm flipH="1">
            <a:off x="8392734" y="2022050"/>
            <a:ext cx="439075" cy="489075"/>
            <a:chOff x="6265050" y="2556100"/>
            <a:chExt cx="439075" cy="489075"/>
          </a:xfrm>
        </p:grpSpPr>
        <p:sp>
          <p:nvSpPr>
            <p:cNvPr id="1711" name="Google Shape;1711;p43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3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3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3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3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3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3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8" name="Google Shape;1718;p43"/>
          <p:cNvSpPr/>
          <p:nvPr/>
        </p:nvSpPr>
        <p:spPr>
          <a:xfrm flipH="1">
            <a:off x="8476834" y="30903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43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0" name="Google Shape;1720;p43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1721" name="Google Shape;1721;p43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3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3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3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3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3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3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3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3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3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3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3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3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3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7" name="Google Shape;1737;p43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8" name="Google Shape;1738;p43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739" name="Google Shape;1739;p43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3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3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3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3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3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3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6" name="Google Shape;1746;p43"/>
          <p:cNvSpPr/>
          <p:nvPr/>
        </p:nvSpPr>
        <p:spPr>
          <a:xfrm>
            <a:off x="334538" y="2366163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7" name="Google Shape;174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/>
          <p:nvPr/>
        </p:nvSpPr>
        <p:spPr>
          <a:xfrm rot="10800000" flipH="1">
            <a:off x="5876979" y="-203789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9"/>
          <p:cNvSpPr/>
          <p:nvPr/>
        </p:nvSpPr>
        <p:spPr>
          <a:xfrm rot="10800000">
            <a:off x="-48079" y="-624920"/>
            <a:ext cx="1625374" cy="1496583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" name="Google Shape;408;p19"/>
          <p:cNvGrpSpPr/>
          <p:nvPr/>
        </p:nvGrpSpPr>
        <p:grpSpPr>
          <a:xfrm rot="10800000">
            <a:off x="1376951" y="151380"/>
            <a:ext cx="646406" cy="720016"/>
            <a:chOff x="6265050" y="2556100"/>
            <a:chExt cx="439075" cy="489075"/>
          </a:xfrm>
        </p:grpSpPr>
        <p:sp>
          <p:nvSpPr>
            <p:cNvPr id="409" name="Google Shape;409;p1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19"/>
          <p:cNvGrpSpPr/>
          <p:nvPr/>
        </p:nvGrpSpPr>
        <p:grpSpPr>
          <a:xfrm rot="10800000">
            <a:off x="5501351" y="-261882"/>
            <a:ext cx="646406" cy="720016"/>
            <a:chOff x="6265050" y="2556100"/>
            <a:chExt cx="439075" cy="489075"/>
          </a:xfrm>
        </p:grpSpPr>
        <p:sp>
          <p:nvSpPr>
            <p:cNvPr id="417" name="Google Shape;417;p1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19"/>
          <p:cNvSpPr/>
          <p:nvPr/>
        </p:nvSpPr>
        <p:spPr>
          <a:xfrm rot="10800000">
            <a:off x="280008" y="1257539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9"/>
          <p:cNvSpPr/>
          <p:nvPr/>
        </p:nvSpPr>
        <p:spPr>
          <a:xfrm flipH="1">
            <a:off x="8507050" y="336767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9"/>
          <p:cNvSpPr/>
          <p:nvPr/>
        </p:nvSpPr>
        <p:spPr>
          <a:xfrm flipH="1">
            <a:off x="8633459" y="265418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19"/>
          <p:cNvGrpSpPr/>
          <p:nvPr/>
        </p:nvGrpSpPr>
        <p:grpSpPr>
          <a:xfrm>
            <a:off x="4996575" y="4856275"/>
            <a:ext cx="439075" cy="489075"/>
            <a:chOff x="6265050" y="2556100"/>
            <a:chExt cx="439075" cy="489075"/>
          </a:xfrm>
        </p:grpSpPr>
        <p:sp>
          <p:nvSpPr>
            <p:cNvPr id="428" name="Google Shape;428;p1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9"/>
          <p:cNvGrpSpPr/>
          <p:nvPr/>
        </p:nvGrpSpPr>
        <p:grpSpPr>
          <a:xfrm>
            <a:off x="7706820" y="4199883"/>
            <a:ext cx="1115263" cy="268733"/>
            <a:chOff x="4895550" y="1067525"/>
            <a:chExt cx="848625" cy="204500"/>
          </a:xfrm>
        </p:grpSpPr>
        <p:sp>
          <p:nvSpPr>
            <p:cNvPr id="436" name="Google Shape;436;p1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19"/>
          <p:cNvSpPr/>
          <p:nvPr/>
        </p:nvSpPr>
        <p:spPr>
          <a:xfrm>
            <a:off x="8152775" y="647484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9"/>
          <p:cNvSpPr/>
          <p:nvPr/>
        </p:nvSpPr>
        <p:spPr>
          <a:xfrm>
            <a:off x="-125800" y="4297475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9"/>
          <p:cNvSpPr/>
          <p:nvPr/>
        </p:nvSpPr>
        <p:spPr>
          <a:xfrm rot="10800000" flipH="1">
            <a:off x="306700" y="465703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5" name="Google Shape;45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19"/>
          <p:cNvSpPr txBox="1">
            <a:spLocks noGrp="1"/>
          </p:cNvSpPr>
          <p:nvPr>
            <p:ph type="title"/>
          </p:nvPr>
        </p:nvSpPr>
        <p:spPr>
          <a:xfrm>
            <a:off x="4835500" y="1510750"/>
            <a:ext cx="33186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9"/>
          <p:cNvSpPr txBox="1">
            <a:spLocks noGrp="1"/>
          </p:cNvSpPr>
          <p:nvPr>
            <p:ph type="subTitle" idx="1"/>
          </p:nvPr>
        </p:nvSpPr>
        <p:spPr>
          <a:xfrm>
            <a:off x="4835500" y="2469650"/>
            <a:ext cx="3318600" cy="11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/>
          <p:nvPr/>
        </p:nvSpPr>
        <p:spPr>
          <a:xfrm flipH="1">
            <a:off x="757375" y="1143238"/>
            <a:ext cx="2641056" cy="2586477"/>
          </a:xfrm>
          <a:custGeom>
            <a:avLst/>
            <a:gdLst/>
            <a:ahLst/>
            <a:cxnLst/>
            <a:rect l="l" t="t" r="r" b="b"/>
            <a:pathLst>
              <a:path w="174673" h="171035" extrusionOk="0">
                <a:moveTo>
                  <a:pt x="87687" y="0"/>
                </a:moveTo>
                <a:cubicBezTo>
                  <a:pt x="63880" y="0"/>
                  <a:pt x="40847" y="7277"/>
                  <a:pt x="23787" y="25775"/>
                </a:cubicBezTo>
                <a:cubicBezTo>
                  <a:pt x="17519" y="32590"/>
                  <a:pt x="12408" y="40498"/>
                  <a:pt x="9001" y="49112"/>
                </a:cubicBezTo>
                <a:cubicBezTo>
                  <a:pt x="6301" y="55798"/>
                  <a:pt x="4565" y="62870"/>
                  <a:pt x="3279" y="70038"/>
                </a:cubicBezTo>
                <a:cubicBezTo>
                  <a:pt x="482" y="85853"/>
                  <a:pt x="0" y="102344"/>
                  <a:pt x="3986" y="117934"/>
                </a:cubicBezTo>
                <a:cubicBezTo>
                  <a:pt x="7940" y="133524"/>
                  <a:pt x="16587" y="148214"/>
                  <a:pt x="29605" y="157696"/>
                </a:cubicBezTo>
                <a:cubicBezTo>
                  <a:pt x="41949" y="166697"/>
                  <a:pt x="56960" y="170361"/>
                  <a:pt x="72389" y="170940"/>
                </a:cubicBezTo>
                <a:cubicBezTo>
                  <a:pt x="73897" y="171004"/>
                  <a:pt x="75396" y="171035"/>
                  <a:pt x="76884" y="171035"/>
                </a:cubicBezTo>
                <a:cubicBezTo>
                  <a:pt x="106646" y="171035"/>
                  <a:pt x="131953" y="158789"/>
                  <a:pt x="131953" y="158789"/>
                </a:cubicBezTo>
                <a:cubicBezTo>
                  <a:pt x="134364" y="157439"/>
                  <a:pt x="136646" y="155864"/>
                  <a:pt x="138864" y="154096"/>
                </a:cubicBezTo>
                <a:cubicBezTo>
                  <a:pt x="139828" y="153325"/>
                  <a:pt x="140760" y="152457"/>
                  <a:pt x="141660" y="151589"/>
                </a:cubicBezTo>
                <a:lnTo>
                  <a:pt x="143493" y="149821"/>
                </a:lnTo>
                <a:cubicBezTo>
                  <a:pt x="146579" y="146735"/>
                  <a:pt x="149375" y="143296"/>
                  <a:pt x="151947" y="139760"/>
                </a:cubicBezTo>
                <a:cubicBezTo>
                  <a:pt x="165737" y="120859"/>
                  <a:pt x="174673" y="97522"/>
                  <a:pt x="172648" y="74185"/>
                </a:cubicBezTo>
                <a:cubicBezTo>
                  <a:pt x="171940" y="65699"/>
                  <a:pt x="169755" y="57406"/>
                  <a:pt x="167215" y="49273"/>
                </a:cubicBezTo>
                <a:cubicBezTo>
                  <a:pt x="165222" y="42780"/>
                  <a:pt x="162940" y="36319"/>
                  <a:pt x="159340" y="30565"/>
                </a:cubicBezTo>
                <a:cubicBezTo>
                  <a:pt x="155418" y="24168"/>
                  <a:pt x="150018" y="18896"/>
                  <a:pt x="143846" y="14653"/>
                </a:cubicBezTo>
                <a:cubicBezTo>
                  <a:pt x="143846" y="14653"/>
                  <a:pt x="137128" y="10539"/>
                  <a:pt x="127806" y="6553"/>
                </a:cubicBezTo>
                <a:cubicBezTo>
                  <a:pt x="124720" y="5428"/>
                  <a:pt x="121570" y="4496"/>
                  <a:pt x="118420" y="3724"/>
                </a:cubicBezTo>
                <a:cubicBezTo>
                  <a:pt x="108308" y="1346"/>
                  <a:pt x="97926" y="0"/>
                  <a:pt x="876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1"/>
          <p:cNvSpPr/>
          <p:nvPr/>
        </p:nvSpPr>
        <p:spPr>
          <a:xfrm>
            <a:off x="1327676" y="1584075"/>
            <a:ext cx="2480793" cy="2429552"/>
          </a:xfrm>
          <a:custGeom>
            <a:avLst/>
            <a:gdLst/>
            <a:ahLst/>
            <a:cxnLst/>
            <a:rect l="l" t="t" r="r" b="b"/>
            <a:pathLst>
              <a:path w="174673" h="171035" extrusionOk="0">
                <a:moveTo>
                  <a:pt x="87687" y="0"/>
                </a:moveTo>
                <a:cubicBezTo>
                  <a:pt x="63880" y="0"/>
                  <a:pt x="40847" y="7277"/>
                  <a:pt x="23787" y="25775"/>
                </a:cubicBezTo>
                <a:cubicBezTo>
                  <a:pt x="17519" y="32590"/>
                  <a:pt x="12408" y="40498"/>
                  <a:pt x="9001" y="49112"/>
                </a:cubicBezTo>
                <a:cubicBezTo>
                  <a:pt x="6301" y="55798"/>
                  <a:pt x="4565" y="62870"/>
                  <a:pt x="3279" y="70038"/>
                </a:cubicBezTo>
                <a:cubicBezTo>
                  <a:pt x="482" y="85853"/>
                  <a:pt x="0" y="102344"/>
                  <a:pt x="3986" y="117934"/>
                </a:cubicBezTo>
                <a:cubicBezTo>
                  <a:pt x="7940" y="133524"/>
                  <a:pt x="16587" y="148214"/>
                  <a:pt x="29605" y="157696"/>
                </a:cubicBezTo>
                <a:cubicBezTo>
                  <a:pt x="41949" y="166697"/>
                  <a:pt x="56960" y="170361"/>
                  <a:pt x="72389" y="170940"/>
                </a:cubicBezTo>
                <a:cubicBezTo>
                  <a:pt x="73897" y="171004"/>
                  <a:pt x="75396" y="171035"/>
                  <a:pt x="76884" y="171035"/>
                </a:cubicBezTo>
                <a:cubicBezTo>
                  <a:pt x="106646" y="171035"/>
                  <a:pt x="131953" y="158789"/>
                  <a:pt x="131953" y="158789"/>
                </a:cubicBezTo>
                <a:cubicBezTo>
                  <a:pt x="134364" y="157439"/>
                  <a:pt x="136646" y="155864"/>
                  <a:pt x="138864" y="154096"/>
                </a:cubicBezTo>
                <a:cubicBezTo>
                  <a:pt x="139828" y="153325"/>
                  <a:pt x="140760" y="152457"/>
                  <a:pt x="141660" y="151589"/>
                </a:cubicBezTo>
                <a:lnTo>
                  <a:pt x="143493" y="149821"/>
                </a:lnTo>
                <a:cubicBezTo>
                  <a:pt x="146579" y="146735"/>
                  <a:pt x="149375" y="143296"/>
                  <a:pt x="151947" y="139760"/>
                </a:cubicBezTo>
                <a:cubicBezTo>
                  <a:pt x="165737" y="120859"/>
                  <a:pt x="174673" y="97522"/>
                  <a:pt x="172648" y="74185"/>
                </a:cubicBezTo>
                <a:cubicBezTo>
                  <a:pt x="171940" y="65699"/>
                  <a:pt x="169755" y="57406"/>
                  <a:pt x="167215" y="49273"/>
                </a:cubicBezTo>
                <a:cubicBezTo>
                  <a:pt x="165222" y="42780"/>
                  <a:pt x="162940" y="36319"/>
                  <a:pt x="159340" y="30565"/>
                </a:cubicBezTo>
                <a:cubicBezTo>
                  <a:pt x="155418" y="24168"/>
                  <a:pt x="150018" y="18896"/>
                  <a:pt x="143846" y="14653"/>
                </a:cubicBezTo>
                <a:cubicBezTo>
                  <a:pt x="143846" y="14653"/>
                  <a:pt x="137128" y="10539"/>
                  <a:pt x="127806" y="6553"/>
                </a:cubicBezTo>
                <a:cubicBezTo>
                  <a:pt x="124720" y="5428"/>
                  <a:pt x="121570" y="4496"/>
                  <a:pt x="118420" y="3724"/>
                </a:cubicBezTo>
                <a:cubicBezTo>
                  <a:pt x="108308" y="1346"/>
                  <a:pt x="97926" y="0"/>
                  <a:pt x="87687" y="0"/>
                </a:cubicBezTo>
                <a:close/>
              </a:path>
            </a:pathLst>
          </a:custGeom>
          <a:solidFill>
            <a:srgbClr val="EE4A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1"/>
          <p:cNvSpPr/>
          <p:nvPr/>
        </p:nvSpPr>
        <p:spPr>
          <a:xfrm rot="-900049">
            <a:off x="8044305" y="4163273"/>
            <a:ext cx="1487680" cy="1397375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1"/>
          <p:cNvSpPr/>
          <p:nvPr/>
        </p:nvSpPr>
        <p:spPr>
          <a:xfrm>
            <a:off x="-90300" y="4140400"/>
            <a:ext cx="1375350" cy="1074560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5" name="Google Shape;535;p21"/>
          <p:cNvGrpSpPr/>
          <p:nvPr/>
        </p:nvGrpSpPr>
        <p:grpSpPr>
          <a:xfrm>
            <a:off x="7152994" y="4741642"/>
            <a:ext cx="998662" cy="240656"/>
            <a:chOff x="4895550" y="1067525"/>
            <a:chExt cx="848625" cy="204500"/>
          </a:xfrm>
        </p:grpSpPr>
        <p:sp>
          <p:nvSpPr>
            <p:cNvPr id="536" name="Google Shape;536;p2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" name="Google Shape;552;p21"/>
          <p:cNvSpPr/>
          <p:nvPr/>
        </p:nvSpPr>
        <p:spPr>
          <a:xfrm>
            <a:off x="549125" y="590125"/>
            <a:ext cx="367325" cy="355075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1"/>
          <p:cNvSpPr/>
          <p:nvPr/>
        </p:nvSpPr>
        <p:spPr>
          <a:xfrm>
            <a:off x="451950" y="4687700"/>
            <a:ext cx="203633" cy="240645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1"/>
          <p:cNvSpPr/>
          <p:nvPr/>
        </p:nvSpPr>
        <p:spPr>
          <a:xfrm>
            <a:off x="6444900" y="-691325"/>
            <a:ext cx="1504855" cy="147320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21"/>
          <p:cNvGrpSpPr/>
          <p:nvPr/>
        </p:nvGrpSpPr>
        <p:grpSpPr>
          <a:xfrm>
            <a:off x="6255375" y="409750"/>
            <a:ext cx="439075" cy="489075"/>
            <a:chOff x="6265050" y="2556100"/>
            <a:chExt cx="439075" cy="489075"/>
          </a:xfrm>
        </p:grpSpPr>
        <p:sp>
          <p:nvSpPr>
            <p:cNvPr id="556" name="Google Shape;556;p2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21"/>
          <p:cNvSpPr/>
          <p:nvPr/>
        </p:nvSpPr>
        <p:spPr>
          <a:xfrm rot="-10281852" flipH="1">
            <a:off x="1798185" y="-13826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21"/>
          <p:cNvGrpSpPr/>
          <p:nvPr/>
        </p:nvGrpSpPr>
        <p:grpSpPr>
          <a:xfrm>
            <a:off x="2710659" y="169104"/>
            <a:ext cx="998662" cy="240656"/>
            <a:chOff x="4895550" y="1067525"/>
            <a:chExt cx="848625" cy="204500"/>
          </a:xfrm>
        </p:grpSpPr>
        <p:sp>
          <p:nvSpPr>
            <p:cNvPr id="565" name="Google Shape;565;p2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21"/>
          <p:cNvGrpSpPr/>
          <p:nvPr/>
        </p:nvGrpSpPr>
        <p:grpSpPr>
          <a:xfrm>
            <a:off x="2990450" y="4809325"/>
            <a:ext cx="439075" cy="489075"/>
            <a:chOff x="6265050" y="2556100"/>
            <a:chExt cx="439075" cy="489075"/>
          </a:xfrm>
        </p:grpSpPr>
        <p:sp>
          <p:nvSpPr>
            <p:cNvPr id="582" name="Google Shape;582;p2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9" name="Google Shape;58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21"/>
          <p:cNvSpPr txBox="1">
            <a:spLocks noGrp="1"/>
          </p:cNvSpPr>
          <p:nvPr>
            <p:ph type="title"/>
          </p:nvPr>
        </p:nvSpPr>
        <p:spPr>
          <a:xfrm>
            <a:off x="4126975" y="1113000"/>
            <a:ext cx="43038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1" name="Google Shape;591;p21"/>
          <p:cNvSpPr txBox="1">
            <a:spLocks noGrp="1"/>
          </p:cNvSpPr>
          <p:nvPr>
            <p:ph type="subTitle" idx="1"/>
          </p:nvPr>
        </p:nvSpPr>
        <p:spPr>
          <a:xfrm>
            <a:off x="4126975" y="1919100"/>
            <a:ext cx="4303800" cy="21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2"/>
          <p:cNvSpPr/>
          <p:nvPr/>
        </p:nvSpPr>
        <p:spPr>
          <a:xfrm>
            <a:off x="-460775" y="239950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2"/>
          <p:cNvSpPr/>
          <p:nvPr/>
        </p:nvSpPr>
        <p:spPr>
          <a:xfrm>
            <a:off x="8156662" y="151458"/>
            <a:ext cx="1414141" cy="1302088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22"/>
          <p:cNvGrpSpPr/>
          <p:nvPr/>
        </p:nvGrpSpPr>
        <p:grpSpPr>
          <a:xfrm>
            <a:off x="8508075" y="1139125"/>
            <a:ext cx="439075" cy="489075"/>
            <a:chOff x="6265050" y="2556100"/>
            <a:chExt cx="439075" cy="489075"/>
          </a:xfrm>
        </p:grpSpPr>
        <p:sp>
          <p:nvSpPr>
            <p:cNvPr id="596" name="Google Shape;596;p2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22"/>
          <p:cNvGrpSpPr/>
          <p:nvPr/>
        </p:nvGrpSpPr>
        <p:grpSpPr>
          <a:xfrm>
            <a:off x="231850" y="1239475"/>
            <a:ext cx="439075" cy="489075"/>
            <a:chOff x="6265050" y="2556100"/>
            <a:chExt cx="439075" cy="489075"/>
          </a:xfrm>
        </p:grpSpPr>
        <p:sp>
          <p:nvSpPr>
            <p:cNvPr id="604" name="Google Shape;604;p2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1" name="Google Shape;61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22"/>
          <p:cNvSpPr txBox="1">
            <a:spLocks noGrp="1"/>
          </p:cNvSpPr>
          <p:nvPr>
            <p:ph type="body" idx="1"/>
          </p:nvPr>
        </p:nvSpPr>
        <p:spPr>
          <a:xfrm>
            <a:off x="713225" y="3612350"/>
            <a:ext cx="4407600" cy="99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" name="Google Shape;678;p25"/>
          <p:cNvGrpSpPr/>
          <p:nvPr/>
        </p:nvGrpSpPr>
        <p:grpSpPr>
          <a:xfrm>
            <a:off x="5277347" y="4695601"/>
            <a:ext cx="518460" cy="577500"/>
            <a:chOff x="6265050" y="2556100"/>
            <a:chExt cx="439075" cy="489075"/>
          </a:xfrm>
        </p:grpSpPr>
        <p:sp>
          <p:nvSpPr>
            <p:cNvPr id="679" name="Google Shape;679;p2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25"/>
          <p:cNvSpPr/>
          <p:nvPr/>
        </p:nvSpPr>
        <p:spPr>
          <a:xfrm>
            <a:off x="7840150" y="-70513"/>
            <a:ext cx="1406568" cy="137698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25"/>
          <p:cNvGrpSpPr/>
          <p:nvPr/>
        </p:nvGrpSpPr>
        <p:grpSpPr>
          <a:xfrm>
            <a:off x="6824942" y="323035"/>
            <a:ext cx="1133593" cy="273171"/>
            <a:chOff x="4895550" y="1067525"/>
            <a:chExt cx="848625" cy="204500"/>
          </a:xfrm>
        </p:grpSpPr>
        <p:sp>
          <p:nvSpPr>
            <p:cNvPr id="688" name="Google Shape;688;p2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25"/>
          <p:cNvSpPr/>
          <p:nvPr/>
        </p:nvSpPr>
        <p:spPr>
          <a:xfrm>
            <a:off x="-125800" y="4398050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5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6;p25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707" name="Google Shape;707;p2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25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rgbClr val="FF5C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5" name="Google Shape;715;p25"/>
          <p:cNvGrpSpPr/>
          <p:nvPr/>
        </p:nvGrpSpPr>
        <p:grpSpPr>
          <a:xfrm>
            <a:off x="934692" y="4736423"/>
            <a:ext cx="1133593" cy="273171"/>
            <a:chOff x="4895550" y="1067525"/>
            <a:chExt cx="848625" cy="204500"/>
          </a:xfrm>
        </p:grpSpPr>
        <p:sp>
          <p:nvSpPr>
            <p:cNvPr id="716" name="Google Shape;716;p2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25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733" name="Google Shape;733;p2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40" name="Google Shape;74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25"/>
          <p:cNvSpPr txBox="1">
            <a:spLocks noGrp="1"/>
          </p:cNvSpPr>
          <p:nvPr>
            <p:ph type="title" idx="2" hasCustomPrompt="1"/>
          </p:nvPr>
        </p:nvSpPr>
        <p:spPr>
          <a:xfrm>
            <a:off x="1157525" y="1752913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3" name="Google Shape;743;p25"/>
          <p:cNvSpPr txBox="1">
            <a:spLocks noGrp="1"/>
          </p:cNvSpPr>
          <p:nvPr>
            <p:ph type="title" idx="3"/>
          </p:nvPr>
        </p:nvSpPr>
        <p:spPr>
          <a:xfrm>
            <a:off x="713225" y="2402214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4" name="Google Shape;744;p25"/>
          <p:cNvSpPr txBox="1">
            <a:spLocks noGrp="1"/>
          </p:cNvSpPr>
          <p:nvPr>
            <p:ph type="subTitle" idx="1"/>
          </p:nvPr>
        </p:nvSpPr>
        <p:spPr>
          <a:xfrm>
            <a:off x="713225" y="2932000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5" name="Google Shape;745;p25"/>
          <p:cNvSpPr txBox="1">
            <a:spLocks noGrp="1"/>
          </p:cNvSpPr>
          <p:nvPr>
            <p:ph type="title" idx="4" hasCustomPrompt="1"/>
          </p:nvPr>
        </p:nvSpPr>
        <p:spPr>
          <a:xfrm>
            <a:off x="3086900" y="2232557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6" name="Google Shape;746;p25"/>
          <p:cNvSpPr txBox="1">
            <a:spLocks noGrp="1"/>
          </p:cNvSpPr>
          <p:nvPr>
            <p:ph type="title" idx="5"/>
          </p:nvPr>
        </p:nvSpPr>
        <p:spPr>
          <a:xfrm>
            <a:off x="2642576" y="2885639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7" name="Google Shape;747;p25"/>
          <p:cNvSpPr txBox="1">
            <a:spLocks noGrp="1"/>
          </p:cNvSpPr>
          <p:nvPr>
            <p:ph type="subTitle" idx="6"/>
          </p:nvPr>
        </p:nvSpPr>
        <p:spPr>
          <a:xfrm>
            <a:off x="2642625" y="3415451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5"/>
          <p:cNvSpPr txBox="1">
            <a:spLocks noGrp="1"/>
          </p:cNvSpPr>
          <p:nvPr>
            <p:ph type="title" idx="7" hasCustomPrompt="1"/>
          </p:nvPr>
        </p:nvSpPr>
        <p:spPr>
          <a:xfrm>
            <a:off x="5016251" y="2232557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9" name="Google Shape;749;p25"/>
          <p:cNvSpPr txBox="1">
            <a:spLocks noGrp="1"/>
          </p:cNvSpPr>
          <p:nvPr>
            <p:ph type="title" idx="8"/>
          </p:nvPr>
        </p:nvSpPr>
        <p:spPr>
          <a:xfrm>
            <a:off x="4571927" y="2885639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0" name="Google Shape;750;p25"/>
          <p:cNvSpPr txBox="1">
            <a:spLocks noGrp="1"/>
          </p:cNvSpPr>
          <p:nvPr>
            <p:ph type="subTitle" idx="9"/>
          </p:nvPr>
        </p:nvSpPr>
        <p:spPr>
          <a:xfrm>
            <a:off x="4571975" y="3415451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25"/>
          <p:cNvSpPr txBox="1">
            <a:spLocks noGrp="1"/>
          </p:cNvSpPr>
          <p:nvPr>
            <p:ph type="title" idx="13" hasCustomPrompt="1"/>
          </p:nvPr>
        </p:nvSpPr>
        <p:spPr>
          <a:xfrm>
            <a:off x="6945501" y="1752913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2" name="Google Shape;752;p25"/>
          <p:cNvSpPr txBox="1">
            <a:spLocks noGrp="1"/>
          </p:cNvSpPr>
          <p:nvPr>
            <p:ph type="title" idx="14"/>
          </p:nvPr>
        </p:nvSpPr>
        <p:spPr>
          <a:xfrm>
            <a:off x="6501176" y="2402214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3" name="Google Shape;753;p25"/>
          <p:cNvSpPr txBox="1">
            <a:spLocks noGrp="1"/>
          </p:cNvSpPr>
          <p:nvPr>
            <p:ph type="subTitle" idx="15"/>
          </p:nvPr>
        </p:nvSpPr>
        <p:spPr>
          <a:xfrm>
            <a:off x="6501225" y="2932000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8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6"/>
          <p:cNvSpPr/>
          <p:nvPr/>
        </p:nvSpPr>
        <p:spPr>
          <a:xfrm>
            <a:off x="6444900" y="-770975"/>
            <a:ext cx="1504855" cy="147320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6" name="Google Shape;756;p26"/>
          <p:cNvGrpSpPr/>
          <p:nvPr/>
        </p:nvGrpSpPr>
        <p:grpSpPr>
          <a:xfrm>
            <a:off x="6255375" y="330100"/>
            <a:ext cx="439075" cy="489075"/>
            <a:chOff x="6265050" y="2556100"/>
            <a:chExt cx="439075" cy="489075"/>
          </a:xfrm>
        </p:grpSpPr>
        <p:sp>
          <p:nvSpPr>
            <p:cNvPr id="757" name="Google Shape;757;p2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4" name="Google Shape;764;p26"/>
          <p:cNvSpPr/>
          <p:nvPr/>
        </p:nvSpPr>
        <p:spPr>
          <a:xfrm rot="-10281852" flipH="1">
            <a:off x="1798185" y="-21791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26"/>
          <p:cNvGrpSpPr/>
          <p:nvPr/>
        </p:nvGrpSpPr>
        <p:grpSpPr>
          <a:xfrm>
            <a:off x="2710659" y="89454"/>
            <a:ext cx="998662" cy="240656"/>
            <a:chOff x="4895550" y="1067525"/>
            <a:chExt cx="848625" cy="204500"/>
          </a:xfrm>
        </p:grpSpPr>
        <p:sp>
          <p:nvSpPr>
            <p:cNvPr id="766" name="Google Shape;766;p2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26"/>
          <p:cNvSpPr/>
          <p:nvPr/>
        </p:nvSpPr>
        <p:spPr>
          <a:xfrm flipH="1">
            <a:off x="254513" y="454180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" name="Google Shape;783;p26"/>
          <p:cNvGrpSpPr/>
          <p:nvPr/>
        </p:nvGrpSpPr>
        <p:grpSpPr>
          <a:xfrm>
            <a:off x="1340368" y="4686709"/>
            <a:ext cx="1168302" cy="281535"/>
            <a:chOff x="4895550" y="1067525"/>
            <a:chExt cx="848625" cy="204500"/>
          </a:xfrm>
        </p:grpSpPr>
        <p:sp>
          <p:nvSpPr>
            <p:cNvPr id="784" name="Google Shape;784;p2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26"/>
          <p:cNvGrpSpPr/>
          <p:nvPr/>
        </p:nvGrpSpPr>
        <p:grpSpPr>
          <a:xfrm>
            <a:off x="5087050" y="4862775"/>
            <a:ext cx="439075" cy="489075"/>
            <a:chOff x="6265050" y="2556100"/>
            <a:chExt cx="439075" cy="489075"/>
          </a:xfrm>
        </p:grpSpPr>
        <p:sp>
          <p:nvSpPr>
            <p:cNvPr id="801" name="Google Shape;801;p2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8" name="Google Shape;808;p26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9" name="Google Shape;809;p26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810" name="Google Shape;810;p2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26"/>
          <p:cNvSpPr/>
          <p:nvPr/>
        </p:nvSpPr>
        <p:spPr>
          <a:xfrm>
            <a:off x="6867875" y="4056175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8" name="Google Shape;81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26"/>
          <p:cNvSpPr txBox="1">
            <a:spLocks noGrp="1"/>
          </p:cNvSpPr>
          <p:nvPr>
            <p:ph type="subTitle" idx="1"/>
          </p:nvPr>
        </p:nvSpPr>
        <p:spPr>
          <a:xfrm>
            <a:off x="713225" y="1201250"/>
            <a:ext cx="3858900" cy="3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1" name="Google Shape;821;p26"/>
          <p:cNvSpPr txBox="1">
            <a:spLocks noGrp="1"/>
          </p:cNvSpPr>
          <p:nvPr>
            <p:ph type="subTitle" idx="2"/>
          </p:nvPr>
        </p:nvSpPr>
        <p:spPr>
          <a:xfrm>
            <a:off x="4572000" y="1201250"/>
            <a:ext cx="3858900" cy="3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hlink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7"/>
          <p:cNvSpPr/>
          <p:nvPr/>
        </p:nvSpPr>
        <p:spPr>
          <a:xfrm rot="5400000" flipH="1">
            <a:off x="3625775" y="4688844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27"/>
          <p:cNvSpPr/>
          <p:nvPr/>
        </p:nvSpPr>
        <p:spPr>
          <a:xfrm>
            <a:off x="4472238" y="4658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7"/>
          <p:cNvSpPr/>
          <p:nvPr/>
        </p:nvSpPr>
        <p:spPr>
          <a:xfrm>
            <a:off x="7550625" y="-296025"/>
            <a:ext cx="1266688" cy="12400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27"/>
          <p:cNvSpPr/>
          <p:nvPr/>
        </p:nvSpPr>
        <p:spPr>
          <a:xfrm>
            <a:off x="7715600" y="4383160"/>
            <a:ext cx="1266653" cy="1189699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27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8" name="Google Shape;828;p27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829" name="Google Shape;829;p2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27"/>
          <p:cNvGrpSpPr/>
          <p:nvPr/>
        </p:nvGrpSpPr>
        <p:grpSpPr>
          <a:xfrm>
            <a:off x="8430769" y="3950864"/>
            <a:ext cx="500633" cy="557643"/>
            <a:chOff x="6265050" y="2556100"/>
            <a:chExt cx="439075" cy="489075"/>
          </a:xfrm>
        </p:grpSpPr>
        <p:sp>
          <p:nvSpPr>
            <p:cNvPr id="846" name="Google Shape;846;p2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27"/>
          <p:cNvGrpSpPr/>
          <p:nvPr/>
        </p:nvGrpSpPr>
        <p:grpSpPr>
          <a:xfrm>
            <a:off x="8316694" y="758064"/>
            <a:ext cx="500633" cy="557643"/>
            <a:chOff x="6265050" y="2556100"/>
            <a:chExt cx="439075" cy="489075"/>
          </a:xfrm>
        </p:grpSpPr>
        <p:sp>
          <p:nvSpPr>
            <p:cNvPr id="854" name="Google Shape;854;p2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861;p27"/>
          <p:cNvSpPr/>
          <p:nvPr/>
        </p:nvSpPr>
        <p:spPr>
          <a:xfrm>
            <a:off x="7020275" y="4589575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7"/>
          <p:cNvSpPr/>
          <p:nvPr/>
        </p:nvSpPr>
        <p:spPr>
          <a:xfrm>
            <a:off x="7069803" y="118425"/>
            <a:ext cx="291215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7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4" name="Google Shape;864;p27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865" name="Google Shape;865;p2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27"/>
          <p:cNvSpPr/>
          <p:nvPr/>
        </p:nvSpPr>
        <p:spPr>
          <a:xfrm>
            <a:off x="158050" y="2462900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3" name="Google Shape;87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27"/>
          <p:cNvSpPr txBox="1">
            <a:spLocks noGrp="1"/>
          </p:cNvSpPr>
          <p:nvPr>
            <p:ph type="title" idx="2"/>
          </p:nvPr>
        </p:nvSpPr>
        <p:spPr>
          <a:xfrm>
            <a:off x="1073625" y="2366700"/>
            <a:ext cx="21489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6" name="Google Shape;876;p27"/>
          <p:cNvSpPr txBox="1">
            <a:spLocks noGrp="1"/>
          </p:cNvSpPr>
          <p:nvPr>
            <p:ph type="subTitle" idx="1"/>
          </p:nvPr>
        </p:nvSpPr>
        <p:spPr>
          <a:xfrm>
            <a:off x="1073625" y="2896500"/>
            <a:ext cx="21489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7" name="Google Shape;877;p27"/>
          <p:cNvSpPr txBox="1">
            <a:spLocks noGrp="1"/>
          </p:cNvSpPr>
          <p:nvPr>
            <p:ph type="title" idx="3"/>
          </p:nvPr>
        </p:nvSpPr>
        <p:spPr>
          <a:xfrm>
            <a:off x="3497550" y="2366700"/>
            <a:ext cx="21489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8" name="Google Shape;878;p27"/>
          <p:cNvSpPr txBox="1">
            <a:spLocks noGrp="1"/>
          </p:cNvSpPr>
          <p:nvPr>
            <p:ph type="subTitle" idx="4"/>
          </p:nvPr>
        </p:nvSpPr>
        <p:spPr>
          <a:xfrm>
            <a:off x="3497551" y="2896500"/>
            <a:ext cx="21489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27"/>
          <p:cNvSpPr txBox="1">
            <a:spLocks noGrp="1"/>
          </p:cNvSpPr>
          <p:nvPr>
            <p:ph type="title" idx="5"/>
          </p:nvPr>
        </p:nvSpPr>
        <p:spPr>
          <a:xfrm>
            <a:off x="5921472" y="2366700"/>
            <a:ext cx="21489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0" name="Google Shape;880;p27"/>
          <p:cNvSpPr txBox="1">
            <a:spLocks noGrp="1"/>
          </p:cNvSpPr>
          <p:nvPr>
            <p:ph type="subTitle" idx="6"/>
          </p:nvPr>
        </p:nvSpPr>
        <p:spPr>
          <a:xfrm>
            <a:off x="5921474" y="2896500"/>
            <a:ext cx="21489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3225" y="1158501"/>
            <a:ext cx="7717500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4" r:id="rId3"/>
    <p:sldLayoutId id="2147483666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4"/>
          <p:cNvSpPr txBox="1">
            <a:spLocks noGrp="1"/>
          </p:cNvSpPr>
          <p:nvPr>
            <p:ph type="ctrTitle"/>
          </p:nvPr>
        </p:nvSpPr>
        <p:spPr>
          <a:xfrm>
            <a:off x="1320700" y="1903350"/>
            <a:ext cx="6492000" cy="11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dirty="0">
                <a:solidFill>
                  <a:schemeClr val="lt1"/>
                </a:solidFill>
              </a:rPr>
              <a:t>Sequências e Somas</a:t>
            </a:r>
            <a:endParaRPr sz="4100" dirty="0">
              <a:solidFill>
                <a:schemeClr val="lt1"/>
              </a:solidFill>
            </a:endParaRPr>
          </a:p>
        </p:txBody>
      </p:sp>
      <p:sp>
        <p:nvSpPr>
          <p:cNvPr id="1753" name="Google Shape;1753;p44"/>
          <p:cNvSpPr txBox="1">
            <a:spLocks noGrp="1"/>
          </p:cNvSpPr>
          <p:nvPr>
            <p:ph type="subTitle" idx="1"/>
          </p:nvPr>
        </p:nvSpPr>
        <p:spPr>
          <a:xfrm>
            <a:off x="1320700" y="3174728"/>
            <a:ext cx="64920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/>
              <a:t>Resolução de problemas de natureza Discreta</a:t>
            </a:r>
            <a:endParaRPr sz="1700" dirty="0"/>
          </a:p>
        </p:txBody>
      </p:sp>
      <p:sp>
        <p:nvSpPr>
          <p:cNvPr id="1754" name="Google Shape;1754;p44"/>
          <p:cNvSpPr/>
          <p:nvPr/>
        </p:nvSpPr>
        <p:spPr>
          <a:xfrm rot="5400000">
            <a:off x="4555323" y="281439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44"/>
          <p:cNvSpPr/>
          <p:nvPr/>
        </p:nvSpPr>
        <p:spPr>
          <a:xfrm>
            <a:off x="4006425" y="3939750"/>
            <a:ext cx="1120552" cy="347552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Somas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1784;p47">
                <a:extLst>
                  <a:ext uri="{FF2B5EF4-FFF2-40B4-BE49-F238E27FC236}">
                    <a16:creationId xmlns:a16="http://schemas.microsoft.com/office/drawing/2014/main" id="{60C27A78-22AD-2953-6D77-31B79ECAB18F}"/>
                  </a:ext>
                </a:extLst>
              </p:cNvPr>
              <p:cNvSpPr/>
              <p:nvPr/>
            </p:nvSpPr>
            <p:spPr>
              <a:xfrm>
                <a:off x="2226506" y="949309"/>
                <a:ext cx="5010150" cy="9932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1+2+3+4+5+6+7= </m:t>
                      </m:r>
                      <m:nary>
                        <m:naryPr>
                          <m:chr m:val="∑"/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Google Shape;1784;p47">
                <a:extLst>
                  <a:ext uri="{FF2B5EF4-FFF2-40B4-BE49-F238E27FC236}">
                    <a16:creationId xmlns:a16="http://schemas.microsoft.com/office/drawing/2014/main" id="{60C27A78-22AD-2953-6D77-31B79ECAB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506" y="949309"/>
                <a:ext cx="5010150" cy="9932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784;p47">
                <a:extLst>
                  <a:ext uri="{FF2B5EF4-FFF2-40B4-BE49-F238E27FC236}">
                    <a16:creationId xmlns:a16="http://schemas.microsoft.com/office/drawing/2014/main" id="{BD0C431C-9E23-492B-6857-6BBF87FC4954}"/>
                  </a:ext>
                </a:extLst>
              </p:cNvPr>
              <p:cNvSpPr/>
              <p:nvPr/>
            </p:nvSpPr>
            <p:spPr>
              <a:xfrm>
                <a:off x="2226506" y="2336384"/>
                <a:ext cx="5010150" cy="993266"/>
              </a:xfrm>
              <a:prstGeom prst="rect">
                <a:avLst/>
              </a:prstGeom>
              <a:solidFill>
                <a:srgbClr val="F4A4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t-B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pt-B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  <m:e>
                          <m:r>
                            <a:rPr lang="pt-B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pt-BR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p>
                              <m:r>
                                <a:rPr lang="pt-BR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pt-B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=?</m:t>
                          </m:r>
                        </m:e>
                      </m:nary>
                    </m:oMath>
                  </m:oMathPara>
                </a14:m>
                <a:endParaRPr lang="pt-BR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Google Shape;1784;p47">
                <a:extLst>
                  <a:ext uri="{FF2B5EF4-FFF2-40B4-BE49-F238E27FC236}">
                    <a16:creationId xmlns:a16="http://schemas.microsoft.com/office/drawing/2014/main" id="{BD0C431C-9E23-492B-6857-6BBF87FC4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506" y="2336384"/>
                <a:ext cx="5010150" cy="9932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20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Propriedades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784;p47">
            <a:extLst>
              <a:ext uri="{FF2B5EF4-FFF2-40B4-BE49-F238E27FC236}">
                <a16:creationId xmlns:a16="http://schemas.microsoft.com/office/drawing/2014/main" id="{60C27A78-22AD-2953-6D77-31B79ECAB18F}"/>
              </a:ext>
            </a:extLst>
          </p:cNvPr>
          <p:cNvSpPr/>
          <p:nvPr/>
        </p:nvSpPr>
        <p:spPr>
          <a:xfrm>
            <a:off x="2226506" y="938951"/>
            <a:ext cx="5010150" cy="614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endParaRPr lang="pt-BR" dirty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pt-BR" dirty="0">
              <a:latin typeface="Arial" panose="020B0604020202020204" pitchFamily="34" charset="0"/>
            </a:endParaRPr>
          </a:p>
          <a:p>
            <a:pPr lvl="1"/>
            <a:endParaRPr lang="pt-BR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784;p47">
                <a:extLst>
                  <a:ext uri="{FF2B5EF4-FFF2-40B4-BE49-F238E27FC236}">
                    <a16:creationId xmlns:a16="http://schemas.microsoft.com/office/drawing/2014/main" id="{7DE31BB8-82BA-3D6B-14E2-21F6D6D86673}"/>
                  </a:ext>
                </a:extLst>
              </p:cNvPr>
              <p:cNvSpPr/>
              <p:nvPr/>
            </p:nvSpPr>
            <p:spPr>
              <a:xfrm>
                <a:off x="2216567" y="949309"/>
                <a:ext cx="5010150" cy="9932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Google Shape;1784;p47">
                <a:extLst>
                  <a:ext uri="{FF2B5EF4-FFF2-40B4-BE49-F238E27FC236}">
                    <a16:creationId xmlns:a16="http://schemas.microsoft.com/office/drawing/2014/main" id="{7DE31BB8-82BA-3D6B-14E2-21F6D6D86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567" y="949309"/>
                <a:ext cx="5010150" cy="9932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1784;p47">
                <a:extLst>
                  <a:ext uri="{FF2B5EF4-FFF2-40B4-BE49-F238E27FC236}">
                    <a16:creationId xmlns:a16="http://schemas.microsoft.com/office/drawing/2014/main" id="{A1FF3A78-74EC-DFD4-E1EC-5A6443CD11EC}"/>
                  </a:ext>
                </a:extLst>
              </p:cNvPr>
              <p:cNvSpPr/>
              <p:nvPr/>
            </p:nvSpPr>
            <p:spPr>
              <a:xfrm>
                <a:off x="2216567" y="2207660"/>
                <a:ext cx="5010150" cy="993266"/>
              </a:xfrm>
              <a:prstGeom prst="rect">
                <a:avLst/>
              </a:prstGeom>
              <a:solidFill>
                <a:srgbClr val="F4A4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𝑘𝑖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nary>
                            <m:naryPr>
                              <m:chr m:val="∑"/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Google Shape;1784;p47">
                <a:extLst>
                  <a:ext uri="{FF2B5EF4-FFF2-40B4-BE49-F238E27FC236}">
                    <a16:creationId xmlns:a16="http://schemas.microsoft.com/office/drawing/2014/main" id="{A1FF3A78-74EC-DFD4-E1EC-5A6443CD11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567" y="2207660"/>
                <a:ext cx="5010150" cy="9932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784;p47">
                <a:extLst>
                  <a:ext uri="{FF2B5EF4-FFF2-40B4-BE49-F238E27FC236}">
                    <a16:creationId xmlns:a16="http://schemas.microsoft.com/office/drawing/2014/main" id="{DF1DED18-5DE0-4F96-EA79-2745BB2ED3AA}"/>
                  </a:ext>
                </a:extLst>
              </p:cNvPr>
              <p:cNvSpPr/>
              <p:nvPr/>
            </p:nvSpPr>
            <p:spPr>
              <a:xfrm>
                <a:off x="2226506" y="3446982"/>
                <a:ext cx="5010150" cy="993266"/>
              </a:xfrm>
              <a:prstGeom prst="rect">
                <a:avLst/>
              </a:prstGeom>
              <a:solidFill>
                <a:srgbClr val="245C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sz="2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Google Shape;1784;p47">
                <a:extLst>
                  <a:ext uri="{FF2B5EF4-FFF2-40B4-BE49-F238E27FC236}">
                    <a16:creationId xmlns:a16="http://schemas.microsoft.com/office/drawing/2014/main" id="{DF1DED18-5DE0-4F96-EA79-2745BB2ED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506" y="3446982"/>
                <a:ext cx="5010150" cy="9932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67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Somas múltiplas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784;p47">
            <a:extLst>
              <a:ext uri="{FF2B5EF4-FFF2-40B4-BE49-F238E27FC236}">
                <a16:creationId xmlns:a16="http://schemas.microsoft.com/office/drawing/2014/main" id="{60C27A78-22AD-2953-6D77-31B79ECAB18F}"/>
              </a:ext>
            </a:extLst>
          </p:cNvPr>
          <p:cNvSpPr/>
          <p:nvPr/>
        </p:nvSpPr>
        <p:spPr>
          <a:xfrm>
            <a:off x="2226506" y="938951"/>
            <a:ext cx="5010150" cy="614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endParaRPr lang="pt-BR" dirty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pt-BR" dirty="0">
              <a:latin typeface="Arial" panose="020B0604020202020204" pitchFamily="34" charset="0"/>
            </a:endParaRPr>
          </a:p>
          <a:p>
            <a:pPr lvl="1"/>
            <a:endParaRPr lang="pt-BR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784;p47">
                <a:extLst>
                  <a:ext uri="{FF2B5EF4-FFF2-40B4-BE49-F238E27FC236}">
                    <a16:creationId xmlns:a16="http://schemas.microsoft.com/office/drawing/2014/main" id="{7DE31BB8-82BA-3D6B-14E2-21F6D6D86673}"/>
                  </a:ext>
                </a:extLst>
              </p:cNvPr>
              <p:cNvSpPr/>
              <p:nvPr/>
            </p:nvSpPr>
            <p:spPr>
              <a:xfrm>
                <a:off x="2216567" y="949309"/>
                <a:ext cx="5010150" cy="993266"/>
              </a:xfrm>
              <a:prstGeom prst="rect">
                <a:avLst/>
              </a:prstGeom>
              <a:solidFill>
                <a:srgbClr val="245C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Google Shape;1784;p47">
                <a:extLst>
                  <a:ext uri="{FF2B5EF4-FFF2-40B4-BE49-F238E27FC236}">
                    <a16:creationId xmlns:a16="http://schemas.microsoft.com/office/drawing/2014/main" id="{7DE31BB8-82BA-3D6B-14E2-21F6D6D86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567" y="949309"/>
                <a:ext cx="5010150" cy="9932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56F284CD-C69F-403C-C8BE-484F9F74F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492" y="1999627"/>
            <a:ext cx="31623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4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CD7C9-202F-9889-0F23-8A6D6368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D149E9-0703-2D63-3415-5A46D19EE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A844162-1297-DF05-BABB-D42A1F000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18" y="632100"/>
            <a:ext cx="31623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4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Mais exemplos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FFBCA4-8F5C-CDCE-0945-71358B1B7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93" y="1105070"/>
            <a:ext cx="4811787" cy="335443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D1A76C8-CD21-2043-617D-29EE8CE99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636" y="2865885"/>
            <a:ext cx="3630370" cy="130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5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Sequências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C3C104C4-9451-5C32-7BDA-B6A78DFC3282}"/>
              </a:ext>
            </a:extLst>
          </p:cNvPr>
          <p:cNvSpPr/>
          <p:nvPr/>
        </p:nvSpPr>
        <p:spPr>
          <a:xfrm>
            <a:off x="580925" y="1047751"/>
            <a:ext cx="8439150" cy="3691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bg1"/>
                </a:solidFill>
              </a:rPr>
              <a:t>Sejam as sequências: </a:t>
            </a:r>
          </a:p>
          <a:p>
            <a:pPr lvl="0" algn="ctr"/>
            <a:r>
              <a:rPr lang="pt-BR" sz="2800" dirty="0">
                <a:solidFill>
                  <a:schemeClr val="bg1"/>
                </a:solidFill>
              </a:rPr>
              <a:t>(36, 38, 40, 42, …, 70); </a:t>
            </a:r>
          </a:p>
          <a:p>
            <a:pPr lvl="0" algn="ctr"/>
            <a:r>
              <a:rPr lang="pt-BR" sz="2800" dirty="0">
                <a:solidFill>
                  <a:schemeClr val="bg1"/>
                </a:solidFill>
              </a:rPr>
              <a:t> (jan., fev., mar., …, dez.) </a:t>
            </a:r>
          </a:p>
          <a:p>
            <a:pPr lvl="0" algn="ctr"/>
            <a:r>
              <a:rPr lang="pt-BR" sz="2800" dirty="0">
                <a:solidFill>
                  <a:schemeClr val="bg1"/>
                </a:solidFill>
              </a:rPr>
              <a:t>( Alex, Anderson, Andrei, …, Willian) </a:t>
            </a:r>
          </a:p>
          <a:p>
            <a:pPr lvl="0" algn="ctr"/>
            <a:r>
              <a:rPr lang="pt-BR" sz="2800" dirty="0">
                <a:solidFill>
                  <a:schemeClr val="bg1"/>
                </a:solidFill>
              </a:rPr>
              <a:t>Em geral, temos:</a:t>
            </a:r>
          </a:p>
          <a:p>
            <a:pPr lvl="0" algn="ctr"/>
            <a:r>
              <a:rPr lang="pt-BR" sz="2800" dirty="0">
                <a:solidFill>
                  <a:schemeClr val="bg1"/>
                </a:solidFill>
              </a:rPr>
              <a:t> (a1, a2 , a3 , a4 , a5 , …, </a:t>
            </a:r>
            <a:r>
              <a:rPr lang="pt-BR" sz="2800" dirty="0" err="1">
                <a:solidFill>
                  <a:schemeClr val="bg1"/>
                </a:solidFill>
              </a:rPr>
              <a:t>an</a:t>
            </a:r>
            <a:r>
              <a:rPr lang="pt-BR" sz="2800" dirty="0">
                <a:solidFill>
                  <a:schemeClr val="bg1"/>
                </a:solidFill>
              </a:rPr>
              <a:t> , ...)</a:t>
            </a:r>
            <a:endParaRPr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27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Definição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74;p46">
            <a:extLst>
              <a:ext uri="{FF2B5EF4-FFF2-40B4-BE49-F238E27FC236}">
                <a16:creationId xmlns:a16="http://schemas.microsoft.com/office/drawing/2014/main" id="{BDE9FE62-43C8-F81F-F6D3-4AFE9B489FAB}"/>
              </a:ext>
            </a:extLst>
          </p:cNvPr>
          <p:cNvSpPr txBox="1"/>
          <p:nvPr/>
        </p:nvSpPr>
        <p:spPr>
          <a:xfrm>
            <a:off x="1769300" y="1104563"/>
            <a:ext cx="6210706" cy="3200846"/>
          </a:xfrm>
          <a:prstGeom prst="rect">
            <a:avLst/>
          </a:prstGeom>
          <a:solidFill>
            <a:srgbClr val="EE4A6A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2100" b="1">
                <a:solidFill>
                  <a:schemeClr val="lt1"/>
                </a:solidFill>
                <a:latin typeface="Lato"/>
                <a:ea typeface="Lato"/>
                <a:cs typeface="Lato"/>
              </a:defRPr>
            </a:lvl1pPr>
          </a:lstStyle>
          <a:p>
            <a:pPr lvl="1"/>
            <a:r>
              <a:rPr lang="pt-BR" sz="2800"/>
              <a:t>Uma sequência finita de n termos é toda função de domínio N* = {1, 2, 3, …, n} e cujo contradomínio seja um conjunto qualquer não vazio. Geralmente, o conjunto imagem dessa função é indicado por: (𝑎1, 𝑎2, 𝑎3, … , 𝑎𝑛).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5442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Exemplos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74;p46">
            <a:extLst>
              <a:ext uri="{FF2B5EF4-FFF2-40B4-BE49-F238E27FC236}">
                <a16:creationId xmlns:a16="http://schemas.microsoft.com/office/drawing/2014/main" id="{BDE9FE62-43C8-F81F-F6D3-4AFE9B489FAB}"/>
              </a:ext>
            </a:extLst>
          </p:cNvPr>
          <p:cNvSpPr txBox="1"/>
          <p:nvPr/>
        </p:nvSpPr>
        <p:spPr>
          <a:xfrm>
            <a:off x="1769300" y="1104563"/>
            <a:ext cx="6210706" cy="1908184"/>
          </a:xfrm>
          <a:prstGeom prst="rect">
            <a:avLst/>
          </a:prstGeom>
          <a:solidFill>
            <a:srgbClr val="EE4A6A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2100" b="1">
                <a:solidFill>
                  <a:schemeClr val="lt1"/>
                </a:solidFill>
                <a:latin typeface="Lato"/>
                <a:ea typeface="Lato"/>
                <a:cs typeface="Lato"/>
              </a:defRPr>
            </a:lvl1pPr>
          </a:lstStyle>
          <a:p>
            <a:pPr marL="514350" lvl="1" indent="-514350">
              <a:buAutoNum type="arabicPeriod"/>
            </a:pPr>
            <a:r>
              <a:rPr lang="pt-BR" sz="2800" dirty="0"/>
              <a:t>Sequência dos números naturais, maiores que 5 e menores que 12.</a:t>
            </a:r>
          </a:p>
          <a:p>
            <a:pPr marL="514350" lvl="1" indent="-514350">
              <a:buAutoNum type="arabicPeriod"/>
            </a:pPr>
            <a:r>
              <a:rPr lang="pt-BR" sz="2800" dirty="0"/>
              <a:t>Sequência dos múltiplos de 3 entre 10 e 80.</a:t>
            </a:r>
            <a:endParaRPr lang="pt-BR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92D8D902-A875-3CB1-12EB-C61638C3BDF6}"/>
                  </a:ext>
                </a:extLst>
              </p14:cNvPr>
              <p14:cNvContentPartPr/>
              <p14:nvPr/>
            </p14:nvContentPartPr>
            <p14:xfrm>
              <a:off x="1728000" y="3141000"/>
              <a:ext cx="5532120" cy="118584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92D8D902-A875-3CB1-12EB-C61638C3BD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8640" y="3131640"/>
                <a:ext cx="5550840" cy="12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61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Exemplos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74;p46">
            <a:extLst>
              <a:ext uri="{FF2B5EF4-FFF2-40B4-BE49-F238E27FC236}">
                <a16:creationId xmlns:a16="http://schemas.microsoft.com/office/drawing/2014/main" id="{BDE9FE62-43C8-F81F-F6D3-4AFE9B489FAB}"/>
              </a:ext>
            </a:extLst>
          </p:cNvPr>
          <p:cNvSpPr txBox="1"/>
          <p:nvPr/>
        </p:nvSpPr>
        <p:spPr>
          <a:xfrm>
            <a:off x="1769300" y="1104563"/>
            <a:ext cx="6210706" cy="2339072"/>
          </a:xfrm>
          <a:prstGeom prst="rect">
            <a:avLst/>
          </a:prstGeom>
          <a:solidFill>
            <a:srgbClr val="F4A41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2100" b="1">
                <a:solidFill>
                  <a:schemeClr val="lt1"/>
                </a:solidFill>
                <a:latin typeface="Lato"/>
                <a:ea typeface="Lato"/>
                <a:cs typeface="Lato"/>
              </a:defRPr>
            </a:lvl1pPr>
          </a:lstStyle>
          <a:p>
            <a:pPr lvl="1"/>
            <a:r>
              <a:rPr lang="pt-BR" sz="2000" dirty="0"/>
              <a:t>Seja o conjunto A = {1,2,3,4,5,6} e suponha a relação de A para N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R = {(1,1),(2,4),(3,9),(4,16),(5,25),(6,36)}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Conseguimos encontrar uma definição de sequência nessa relação?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461173ED-DA60-C7EF-5D55-911F668091C0}"/>
                  </a:ext>
                </a:extLst>
              </p14:cNvPr>
              <p14:cNvContentPartPr/>
              <p14:nvPr/>
            </p14:nvContentPartPr>
            <p14:xfrm>
              <a:off x="3978000" y="3589560"/>
              <a:ext cx="1219320" cy="3153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461173ED-DA60-C7EF-5D55-911F668091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8640" y="3580200"/>
                <a:ext cx="1238040" cy="3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87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Observações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74;p46">
            <a:extLst>
              <a:ext uri="{FF2B5EF4-FFF2-40B4-BE49-F238E27FC236}">
                <a16:creationId xmlns:a16="http://schemas.microsoft.com/office/drawing/2014/main" id="{BDE9FE62-43C8-F81F-F6D3-4AFE9B489FAB}"/>
              </a:ext>
            </a:extLst>
          </p:cNvPr>
          <p:cNvSpPr txBox="1"/>
          <p:nvPr/>
        </p:nvSpPr>
        <p:spPr>
          <a:xfrm>
            <a:off x="274130" y="1249923"/>
            <a:ext cx="8595540" cy="2954625"/>
          </a:xfrm>
          <a:prstGeom prst="rect">
            <a:avLst/>
          </a:prstGeom>
          <a:solidFill>
            <a:srgbClr val="F4A41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2100" b="1">
                <a:solidFill>
                  <a:schemeClr val="lt1"/>
                </a:solidFill>
                <a:latin typeface="Lato"/>
                <a:ea typeface="Lato"/>
                <a:cs typeface="Lato"/>
              </a:defRPr>
            </a:lvl1pPr>
          </a:lstStyle>
          <a:p>
            <a:pPr marL="514350" lvl="1" indent="-514350">
              <a:buAutoNum type="romanLcParenR"/>
            </a:pPr>
            <a:r>
              <a:rPr lang="pt-BR" sz="2000" dirty="0"/>
              <a:t>Em algumas áreas da matemática e da computação, sequências finitas também são chamadas de listas, palavras, </a:t>
            </a:r>
            <a:r>
              <a:rPr lang="pt-BR" sz="2000" dirty="0" err="1"/>
              <a:t>ênuplas</a:t>
            </a:r>
            <a:r>
              <a:rPr lang="pt-BR" sz="2000" dirty="0"/>
              <a:t> ou cadeias.</a:t>
            </a:r>
          </a:p>
          <a:p>
            <a:pPr marL="514350" lvl="1" indent="-514350">
              <a:buAutoNum type="romanLcParenR"/>
            </a:pPr>
            <a:r>
              <a:rPr lang="pt-BR" sz="2000" dirty="0"/>
              <a:t> Uma sequência relaciona não apenas os valores dos termos mas também sua ordem e seus índices.</a:t>
            </a:r>
          </a:p>
          <a:p>
            <a:pPr marL="514350" lvl="1" indent="-514350">
              <a:buAutoNum type="romanLcParenR"/>
            </a:pPr>
            <a:r>
              <a:rPr lang="pt-BR" sz="2000" dirty="0"/>
              <a:t>Uma sequência pode ter mais de um termo com o mesmo valor.</a:t>
            </a:r>
          </a:p>
          <a:p>
            <a:pPr marL="514350" lvl="1" indent="-514350">
              <a:buAutoNum type="romanLcParenR"/>
            </a:pPr>
            <a:r>
              <a:rPr lang="pt-BR" sz="2000" dirty="0"/>
              <a:t>Duas sequências são iguais se, e somente se, elas tem exatamente os mesmos termos, na mesma ordem — mesmos índices e mesmos valores. </a:t>
            </a:r>
          </a:p>
          <a:p>
            <a:pPr marL="514350" lvl="1" indent="-514350">
              <a:buAutoNum type="romanLcParenR"/>
            </a:pPr>
            <a:r>
              <a:rPr lang="pt-BR" sz="2000" dirty="0"/>
              <a:t> Em uma sequência os termos, 𝑎𝑛−1, 𝑎𝑛 , 𝑎𝑛+1 são consecutivos.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07525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Exemplos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74;p46">
            <a:extLst>
              <a:ext uri="{FF2B5EF4-FFF2-40B4-BE49-F238E27FC236}">
                <a16:creationId xmlns:a16="http://schemas.microsoft.com/office/drawing/2014/main" id="{BDE9FE62-43C8-F81F-F6D3-4AFE9B489FAB}"/>
              </a:ext>
            </a:extLst>
          </p:cNvPr>
          <p:cNvSpPr txBox="1"/>
          <p:nvPr/>
        </p:nvSpPr>
        <p:spPr>
          <a:xfrm>
            <a:off x="1398604" y="938952"/>
            <a:ext cx="7064149" cy="1661963"/>
          </a:xfrm>
          <a:prstGeom prst="rect">
            <a:avLst/>
          </a:prstGeom>
          <a:solidFill>
            <a:srgbClr val="EE4A6A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2100" b="1">
                <a:solidFill>
                  <a:schemeClr val="lt1"/>
                </a:solidFill>
                <a:latin typeface="Lato"/>
                <a:ea typeface="Lato"/>
                <a:cs typeface="Lato"/>
              </a:defRPr>
            </a:lvl1pPr>
          </a:lstStyle>
          <a:p>
            <a:pPr lvl="1"/>
            <a:r>
              <a:rPr lang="pt-BR" sz="2400" dirty="0"/>
              <a:t>Para descrever os termos de uma sequência, geralmente coloca-se os valores dos termos entre parênteses e separados por vírgulas.</a:t>
            </a:r>
          </a:p>
          <a:p>
            <a:pPr lvl="1"/>
            <a:r>
              <a:rPr lang="pt-BR" sz="2400" dirty="0"/>
              <a:t>O termo geral é dado por a(n) ou S(k).</a:t>
            </a:r>
          </a:p>
        </p:txBody>
      </p:sp>
      <p:sp>
        <p:nvSpPr>
          <p:cNvPr id="3" name="Google Shape;1774;p46">
            <a:extLst>
              <a:ext uri="{FF2B5EF4-FFF2-40B4-BE49-F238E27FC236}">
                <a16:creationId xmlns:a16="http://schemas.microsoft.com/office/drawing/2014/main" id="{163927A3-EEDE-62FF-D325-088699D3899A}"/>
              </a:ext>
            </a:extLst>
          </p:cNvPr>
          <p:cNvSpPr txBox="1"/>
          <p:nvPr/>
        </p:nvSpPr>
        <p:spPr>
          <a:xfrm>
            <a:off x="1398603" y="2794460"/>
            <a:ext cx="7064149" cy="1107965"/>
          </a:xfrm>
          <a:prstGeom prst="rect">
            <a:avLst/>
          </a:prstGeom>
          <a:solidFill>
            <a:srgbClr val="F4A41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2100" b="1">
                <a:solidFill>
                  <a:schemeClr val="lt1"/>
                </a:solidFill>
                <a:latin typeface="Lato"/>
                <a:ea typeface="Lato"/>
                <a:cs typeface="Lato"/>
              </a:defRPr>
            </a:lvl1pPr>
          </a:lstStyle>
          <a:p>
            <a:pPr lvl="1"/>
            <a:r>
              <a:rPr lang="pt-BR" sz="2000" dirty="0"/>
              <a:t>1)Escreva os termos da sequência 𝑎𝑛 = 2𝑛 − 3, com 𝑛 ∈ ℕ ∗ 2)Escreva a sequência, onde S(k) = 2𝑘² , com 𝑘 ∈ ℕ.  3)Escreva a sequência, onde x(n) = n – 3, com 𝑛 ∈ ℕ ∗ 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00762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Importante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74;p46">
            <a:extLst>
              <a:ext uri="{FF2B5EF4-FFF2-40B4-BE49-F238E27FC236}">
                <a16:creationId xmlns:a16="http://schemas.microsoft.com/office/drawing/2014/main" id="{4558AE60-9B6A-2C0B-D9B3-AC8E8F623049}"/>
              </a:ext>
            </a:extLst>
          </p:cNvPr>
          <p:cNvSpPr txBox="1"/>
          <p:nvPr/>
        </p:nvSpPr>
        <p:spPr>
          <a:xfrm>
            <a:off x="1226074" y="1408350"/>
            <a:ext cx="7064149" cy="2339072"/>
          </a:xfrm>
          <a:prstGeom prst="rect">
            <a:avLst/>
          </a:prstGeom>
          <a:solidFill>
            <a:srgbClr val="F4A41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2100" b="1">
                <a:solidFill>
                  <a:schemeClr val="lt1"/>
                </a:solidFill>
                <a:latin typeface="Lato"/>
                <a:ea typeface="Lato"/>
                <a:cs typeface="Lato"/>
              </a:defRPr>
            </a:lvl1pPr>
          </a:lstStyle>
          <a:p>
            <a:pPr lvl="1"/>
            <a:r>
              <a:rPr lang="pt-BR" sz="2800" b="1" dirty="0"/>
              <a:t>Em Fortran n começa em 1, neste caso a sequência vai de 1 até n. Em linguagens como </a:t>
            </a:r>
            <a:r>
              <a:rPr lang="pt-BR" sz="2800" b="1" dirty="0" err="1"/>
              <a:t>C,Java</a:t>
            </a:r>
            <a:r>
              <a:rPr lang="pt-BR" sz="2800" b="1" dirty="0"/>
              <a:t> e Python n começa em 0, nestes casos a sequência de n termos vai de 0 a n-1.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48956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Exemplo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4558AE60-9B6A-2C0B-D9B3-AC8E8F623049}"/>
                  </a:ext>
                </a:extLst>
              </p:cNvPr>
              <p:cNvSpPr txBox="1"/>
              <p:nvPr/>
            </p:nvSpPr>
            <p:spPr>
              <a:xfrm>
                <a:off x="979217" y="938952"/>
                <a:ext cx="7064149" cy="2883067"/>
              </a:xfrm>
              <a:prstGeom prst="rect">
                <a:avLst/>
              </a:prstGeom>
              <a:solidFill>
                <a:srgbClr val="F4A418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L="0" indent="0" algn="ctr">
                  <a:buNone/>
                  <a:defRPr sz="2100" b="1">
                    <a:solidFill>
                      <a:schemeClr val="lt1"/>
                    </a:solidFill>
                    <a:latin typeface="Lato"/>
                    <a:ea typeface="Lato"/>
                    <a:cs typeface="Lato"/>
                  </a:defRPr>
                </a:lvl1pPr>
              </a:lstStyle>
              <a:p>
                <a:pPr lvl="1"/>
                <a:r>
                  <a:rPr lang="pt-BR" sz="3600" dirty="0"/>
                  <a:t>Escreva os 8 primeiros termos das sequências: </a:t>
                </a:r>
              </a:p>
              <a:p>
                <a:pPr lvl="1"/>
                <a:r>
                  <a:rPr lang="pt-BR" sz="3600" dirty="0"/>
                  <a:t>1)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sz="3600" dirty="0"/>
                  <a:t>  𝑐𝑜𝑚 𝑛 ∈ ℕ </a:t>
                </a:r>
              </a:p>
              <a:p>
                <a:pPr lvl="1"/>
                <a:r>
                  <a:rPr lang="pt-BR" sz="3600" dirty="0"/>
                  <a:t> 2) </a:t>
                </a:r>
                <a14:m>
                  <m:oMath xmlns:m="http://schemas.openxmlformats.org/officeDocument/2006/math"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pt-B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+5)</m:t>
                        </m:r>
                      </m:num>
                      <m:den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sz="2000" b="1" dirty="0"/>
              </a:p>
            </p:txBody>
          </p:sp>
        </mc:Choice>
        <mc:Fallback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4558AE60-9B6A-2C0B-D9B3-AC8E8F623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17" y="938952"/>
                <a:ext cx="7064149" cy="2883067"/>
              </a:xfrm>
              <a:prstGeom prst="rect">
                <a:avLst/>
              </a:prstGeom>
              <a:blipFill>
                <a:blip r:embed="rId3"/>
                <a:stretch>
                  <a:fillRect l="-2677" t="-1691" b="-12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24419FA3-EB4E-10FF-DD27-EF46802D5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328" y="4010421"/>
            <a:ext cx="47339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0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mpetency Based Learning Center by Slidesgo">
  <a:themeElements>
    <a:clrScheme name="Simple Light">
      <a:dk1>
        <a:srgbClr val="1D236B"/>
      </a:dk1>
      <a:lt1>
        <a:srgbClr val="FFF7E7"/>
      </a:lt1>
      <a:dk2>
        <a:srgbClr val="EE4A6A"/>
      </a:dk2>
      <a:lt2>
        <a:srgbClr val="F4A418"/>
      </a:lt2>
      <a:accent1>
        <a:srgbClr val="008381"/>
      </a:accent1>
      <a:accent2>
        <a:srgbClr val="A8D0C7"/>
      </a:accent2>
      <a:accent3>
        <a:srgbClr val="000000"/>
      </a:accent3>
      <a:accent4>
        <a:srgbClr val="FF5C2E"/>
      </a:accent4>
      <a:accent5>
        <a:srgbClr val="245CA6"/>
      </a:accent5>
      <a:accent6>
        <a:srgbClr val="FFFFFF"/>
      </a:accent6>
      <a:hlink>
        <a:srgbClr val="1D23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6381</TotalTime>
  <Words>479</Words>
  <Application>Microsoft Office PowerPoint</Application>
  <PresentationFormat>Apresentação na tela (16:9)</PresentationFormat>
  <Paragraphs>48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Poppins</vt:lpstr>
      <vt:lpstr>Montserrat</vt:lpstr>
      <vt:lpstr>Arial</vt:lpstr>
      <vt:lpstr>Courier New</vt:lpstr>
      <vt:lpstr>Lato</vt:lpstr>
      <vt:lpstr>Cambria Math</vt:lpstr>
      <vt:lpstr>Competency Based Learning Center by Slidesgo</vt:lpstr>
      <vt:lpstr>Sequências e Somas</vt:lpstr>
      <vt:lpstr>Sequências</vt:lpstr>
      <vt:lpstr>Definição</vt:lpstr>
      <vt:lpstr>Exemplos</vt:lpstr>
      <vt:lpstr>Exemplos</vt:lpstr>
      <vt:lpstr>Observações</vt:lpstr>
      <vt:lpstr>Exemplos</vt:lpstr>
      <vt:lpstr>Importante</vt:lpstr>
      <vt:lpstr>Exemplo</vt:lpstr>
      <vt:lpstr>Somas</vt:lpstr>
      <vt:lpstr>Propriedades</vt:lpstr>
      <vt:lpstr>Somas múltiplas</vt:lpstr>
      <vt:lpstr>Apresentação do PowerPoint</vt:lpstr>
      <vt:lpstr>Mais exemplos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Contagem</dc:title>
  <dc:creator>Guilherme Schnirmann</dc:creator>
  <cp:lastModifiedBy>Guilherme Schnirmann</cp:lastModifiedBy>
  <cp:revision>43</cp:revision>
  <dcterms:modified xsi:type="dcterms:W3CDTF">2024-10-07T13:12:56Z</dcterms:modified>
</cp:coreProperties>
</file>