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338" r:id="rId4"/>
    <p:sldId id="339" r:id="rId5"/>
    <p:sldId id="341" r:id="rId6"/>
    <p:sldId id="340" r:id="rId7"/>
    <p:sldId id="342" r:id="rId8"/>
    <p:sldId id="343" r:id="rId9"/>
    <p:sldId id="332" r:id="rId10"/>
    <p:sldId id="333" r:id="rId11"/>
    <p:sldId id="334" r:id="rId12"/>
    <p:sldId id="335" r:id="rId13"/>
    <p:sldId id="336" r:id="rId14"/>
    <p:sldId id="337" r:id="rId15"/>
    <p:sldId id="344" r:id="rId16"/>
    <p:sldId id="346" r:id="rId17"/>
    <p:sldId id="347" r:id="rId18"/>
    <p:sldId id="348" r:id="rId19"/>
    <p:sldId id="349" r:id="rId20"/>
    <p:sldId id="353" r:id="rId21"/>
    <p:sldId id="350" r:id="rId22"/>
    <p:sldId id="352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Poppins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D1DCF-8FDB-458D-A0ED-E2A647D7C9E0}" v="96" dt="2024-08-08T01:07:18.404"/>
  </p1510:revLst>
</p1510:revInfo>
</file>

<file path=ppt/tableStyles.xml><?xml version="1.0" encoding="utf-8"?>
<a:tblStyleLst xmlns:a="http://schemas.openxmlformats.org/drawingml/2006/main" def="{B23C1FA1-5507-40AB-9CB8-41F0043E03F6}">
  <a:tblStyle styleId="{B23C1FA1-5507-40AB-9CB8-41F0043E0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6" y="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Stopinski da Silva" userId="7be680fecd398347" providerId="LiveId" clId="{E3FD1DCF-8FDB-458D-A0ED-E2A647D7C9E0}"/>
    <pc:docChg chg="undo redo custSel modSld">
      <pc:chgData name="Lucas Stopinski da Silva" userId="7be680fecd398347" providerId="LiveId" clId="{E3FD1DCF-8FDB-458D-A0ED-E2A647D7C9E0}" dt="2024-08-08T01:07:18.404" v="217" actId="20577"/>
      <pc:docMkLst>
        <pc:docMk/>
      </pc:docMkLst>
      <pc:sldChg chg="modSp mod">
        <pc:chgData name="Lucas Stopinski da Silva" userId="7be680fecd398347" providerId="LiveId" clId="{E3FD1DCF-8FDB-458D-A0ED-E2A647D7C9E0}" dt="2024-08-08T01:02:54.730" v="121" actId="20577"/>
        <pc:sldMkLst>
          <pc:docMk/>
          <pc:sldMk cId="1651239990" sldId="343"/>
        </pc:sldMkLst>
        <pc:spChg chg="mod">
          <ac:chgData name="Lucas Stopinski da Silva" userId="7be680fecd398347" providerId="LiveId" clId="{E3FD1DCF-8FDB-458D-A0ED-E2A647D7C9E0}" dt="2024-08-08T01:02:54.730" v="121" actId="20577"/>
          <ac:spMkLst>
            <pc:docMk/>
            <pc:sldMk cId="1651239990" sldId="343"/>
            <ac:spMk id="4" creationId="{EA3D1660-7E43-2473-754D-9FA76562061F}"/>
          </ac:spMkLst>
        </pc:spChg>
      </pc:sldChg>
      <pc:sldChg chg="modSp mod">
        <pc:chgData name="Lucas Stopinski da Silva" userId="7be680fecd398347" providerId="LiveId" clId="{E3FD1DCF-8FDB-458D-A0ED-E2A647D7C9E0}" dt="2024-08-08T01:00:58.143" v="51" actId="20577"/>
        <pc:sldMkLst>
          <pc:docMk/>
          <pc:sldMk cId="2212105226" sldId="350"/>
        </pc:sldMkLst>
        <pc:spChg chg="mod">
          <ac:chgData name="Lucas Stopinski da Silva" userId="7be680fecd398347" providerId="LiveId" clId="{E3FD1DCF-8FDB-458D-A0ED-E2A647D7C9E0}" dt="2024-08-08T01:00:58.143" v="51" actId="20577"/>
          <ac:spMkLst>
            <pc:docMk/>
            <pc:sldMk cId="2212105226" sldId="350"/>
            <ac:spMk id="4" creationId="{3C247B14-37A4-7C5C-F001-FBF1C23AC059}"/>
          </ac:spMkLst>
        </pc:spChg>
      </pc:sldChg>
      <pc:sldChg chg="modSp modAnim">
        <pc:chgData name="Lucas Stopinski da Silva" userId="7be680fecd398347" providerId="LiveId" clId="{E3FD1DCF-8FDB-458D-A0ED-E2A647D7C9E0}" dt="2024-08-08T01:07:18.404" v="217" actId="20577"/>
        <pc:sldMkLst>
          <pc:docMk/>
          <pc:sldMk cId="3176544586" sldId="352"/>
        </pc:sldMkLst>
        <pc:spChg chg="mod">
          <ac:chgData name="Lucas Stopinski da Silva" userId="7be680fecd398347" providerId="LiveId" clId="{E3FD1DCF-8FDB-458D-A0ED-E2A647D7C9E0}" dt="2024-08-08T01:07:18.404" v="217" actId="20577"/>
          <ac:spMkLst>
            <pc:docMk/>
            <pc:sldMk cId="3176544586" sldId="352"/>
            <ac:spMk id="3" creationId="{F2980AD2-4E91-9CDA-7341-CCB0B05805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1b4598c328_0_2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1b4598c328_0_2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40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402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99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77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075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858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02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82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513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35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104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170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4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9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66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3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113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03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73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0797" y="-319053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4572003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7124700" y="4243725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061376" y="259475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818000" y="1129575"/>
            <a:ext cx="829900" cy="347550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48175" y="3936463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10800000">
            <a:off x="2176225" y="283237"/>
            <a:ext cx="1107604" cy="626863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326000" y="1477120"/>
            <a:ext cx="6492000" cy="17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326000" y="3258380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762050" y="3595014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800825" y="662779"/>
            <a:ext cx="646406" cy="720016"/>
            <a:chOff x="6265050" y="2556100"/>
            <a:chExt cx="439075" cy="489075"/>
          </a:xfrm>
        </p:grpSpPr>
        <p:sp>
          <p:nvSpPr>
            <p:cNvPr id="66" name="Google Shape;66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871587" y="415221"/>
            <a:ext cx="1031419" cy="248549"/>
            <a:chOff x="4895550" y="1067525"/>
            <a:chExt cx="848625" cy="204500"/>
          </a:xfrm>
        </p:grpSpPr>
        <p:sp>
          <p:nvSpPr>
            <p:cNvPr id="74" name="Google Shape;74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8061375" y="4476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6726712" y="4243992"/>
            <a:ext cx="646406" cy="720016"/>
            <a:chOff x="6265050" y="2556100"/>
            <a:chExt cx="439075" cy="489075"/>
          </a:xfrm>
        </p:grpSpPr>
        <p:sp>
          <p:nvSpPr>
            <p:cNvPr id="92" name="Google Shape;92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3804637" y="4713067"/>
            <a:ext cx="646406" cy="720016"/>
            <a:chOff x="6265050" y="2556100"/>
            <a:chExt cx="439075" cy="489075"/>
          </a:xfrm>
        </p:grpSpPr>
        <p:sp>
          <p:nvSpPr>
            <p:cNvPr id="100" name="Google Shape;100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977287" y="4324759"/>
            <a:ext cx="1031419" cy="248549"/>
            <a:chOff x="4895550" y="1067525"/>
            <a:chExt cx="848625" cy="204500"/>
          </a:xfrm>
        </p:grpSpPr>
        <p:sp>
          <p:nvSpPr>
            <p:cNvPr id="108" name="Google Shape;108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348175" y="3038351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5682832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3234713" y="9797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7715600" y="4383160"/>
            <a:ext cx="1266653" cy="1189699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27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829" name="Google Shape;829;p2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27"/>
          <p:cNvGrpSpPr/>
          <p:nvPr/>
        </p:nvGrpSpPr>
        <p:grpSpPr>
          <a:xfrm>
            <a:off x="8430769" y="3950864"/>
            <a:ext cx="500633" cy="557643"/>
            <a:chOff x="6265050" y="2556100"/>
            <a:chExt cx="439075" cy="489075"/>
          </a:xfrm>
        </p:grpSpPr>
        <p:sp>
          <p:nvSpPr>
            <p:cNvPr id="846" name="Google Shape;846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7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854" name="Google Shape;854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7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27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865" name="Google Shape;865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27"/>
          <p:cNvSpPr/>
          <p:nvPr/>
        </p:nvSpPr>
        <p:spPr>
          <a:xfrm>
            <a:off x="158050" y="246290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3" name="Google Shape;87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7"/>
          <p:cNvSpPr txBox="1">
            <a:spLocks noGrp="1"/>
          </p:cNvSpPr>
          <p:nvPr>
            <p:ph type="title" idx="2"/>
          </p:nvPr>
        </p:nvSpPr>
        <p:spPr>
          <a:xfrm>
            <a:off x="1073625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6" name="Google Shape;876;p27"/>
          <p:cNvSpPr txBox="1">
            <a:spLocks noGrp="1"/>
          </p:cNvSpPr>
          <p:nvPr>
            <p:ph type="subTitle" idx="1"/>
          </p:nvPr>
        </p:nvSpPr>
        <p:spPr>
          <a:xfrm>
            <a:off x="1073625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7"/>
          <p:cNvSpPr txBox="1">
            <a:spLocks noGrp="1"/>
          </p:cNvSpPr>
          <p:nvPr>
            <p:ph type="title" idx="3"/>
          </p:nvPr>
        </p:nvSpPr>
        <p:spPr>
          <a:xfrm>
            <a:off x="3497550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8" name="Google Shape;878;p27"/>
          <p:cNvSpPr txBox="1">
            <a:spLocks noGrp="1"/>
          </p:cNvSpPr>
          <p:nvPr>
            <p:ph type="subTitle" idx="4"/>
          </p:nvPr>
        </p:nvSpPr>
        <p:spPr>
          <a:xfrm>
            <a:off x="3497551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7"/>
          <p:cNvSpPr txBox="1">
            <a:spLocks noGrp="1"/>
          </p:cNvSpPr>
          <p:nvPr>
            <p:ph type="title" idx="5"/>
          </p:nvPr>
        </p:nvSpPr>
        <p:spPr>
          <a:xfrm>
            <a:off x="5921472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0" name="Google Shape;880;p27"/>
          <p:cNvSpPr txBox="1">
            <a:spLocks noGrp="1"/>
          </p:cNvSpPr>
          <p:nvPr>
            <p:ph type="subTitle" idx="6"/>
          </p:nvPr>
        </p:nvSpPr>
        <p:spPr>
          <a:xfrm>
            <a:off x="5921474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0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"/>
          <p:cNvSpPr/>
          <p:nvPr/>
        </p:nvSpPr>
        <p:spPr>
          <a:xfrm rot="10800000" flipH="1">
            <a:off x="7028713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8"/>
          <p:cNvGrpSpPr/>
          <p:nvPr/>
        </p:nvGrpSpPr>
        <p:grpSpPr>
          <a:xfrm>
            <a:off x="6111989" y="158725"/>
            <a:ext cx="1017417" cy="245175"/>
            <a:chOff x="4895550" y="1067525"/>
            <a:chExt cx="848625" cy="204500"/>
          </a:xfrm>
        </p:grpSpPr>
        <p:sp>
          <p:nvSpPr>
            <p:cNvPr id="884" name="Google Shape;884;p2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8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28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903" name="Google Shape;903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28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28"/>
          <p:cNvGrpSpPr/>
          <p:nvPr/>
        </p:nvGrpSpPr>
        <p:grpSpPr>
          <a:xfrm>
            <a:off x="4979172" y="4695601"/>
            <a:ext cx="518460" cy="577500"/>
            <a:chOff x="6265050" y="2556100"/>
            <a:chExt cx="439075" cy="489075"/>
          </a:xfrm>
        </p:grpSpPr>
        <p:sp>
          <p:nvSpPr>
            <p:cNvPr id="912" name="Google Shape;912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28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28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921" name="Google Shape;921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8"/>
          <p:cNvGrpSpPr/>
          <p:nvPr/>
        </p:nvGrpSpPr>
        <p:grpSpPr>
          <a:xfrm>
            <a:off x="2047459" y="-346849"/>
            <a:ext cx="518460" cy="577500"/>
            <a:chOff x="6265050" y="2556100"/>
            <a:chExt cx="439075" cy="489075"/>
          </a:xfrm>
        </p:grpSpPr>
        <p:sp>
          <p:nvSpPr>
            <p:cNvPr id="929" name="Google Shape;929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6" name="Google Shape;9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8"/>
          <p:cNvSpPr txBox="1">
            <a:spLocks noGrp="1"/>
          </p:cNvSpPr>
          <p:nvPr>
            <p:ph type="title" idx="2"/>
          </p:nvPr>
        </p:nvSpPr>
        <p:spPr>
          <a:xfrm>
            <a:off x="112717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9" name="Google Shape;939;p28"/>
          <p:cNvSpPr txBox="1">
            <a:spLocks noGrp="1"/>
          </p:cNvSpPr>
          <p:nvPr>
            <p:ph type="subTitle" idx="1"/>
          </p:nvPr>
        </p:nvSpPr>
        <p:spPr>
          <a:xfrm>
            <a:off x="112717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8"/>
          <p:cNvSpPr txBox="1">
            <a:spLocks noGrp="1"/>
          </p:cNvSpPr>
          <p:nvPr>
            <p:ph type="title" idx="3"/>
          </p:nvPr>
        </p:nvSpPr>
        <p:spPr>
          <a:xfrm>
            <a:off x="3515400" y="305325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1" name="Google Shape;941;p28"/>
          <p:cNvSpPr txBox="1">
            <a:spLocks noGrp="1"/>
          </p:cNvSpPr>
          <p:nvPr>
            <p:ph type="subTitle" idx="4"/>
          </p:nvPr>
        </p:nvSpPr>
        <p:spPr>
          <a:xfrm>
            <a:off x="3515400" y="358305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28"/>
          <p:cNvSpPr txBox="1">
            <a:spLocks noGrp="1"/>
          </p:cNvSpPr>
          <p:nvPr>
            <p:ph type="title" idx="5"/>
          </p:nvPr>
        </p:nvSpPr>
        <p:spPr>
          <a:xfrm>
            <a:off x="593932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3" name="Google Shape;943;p28"/>
          <p:cNvSpPr txBox="1">
            <a:spLocks noGrp="1"/>
          </p:cNvSpPr>
          <p:nvPr>
            <p:ph type="subTitle" idx="6"/>
          </p:nvPr>
        </p:nvSpPr>
        <p:spPr>
          <a:xfrm>
            <a:off x="593932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9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29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947" name="Google Shape;947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9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955" name="Google Shape;955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9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972" name="Google Shape;972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9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9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29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991" name="Google Shape;99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29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9"/>
          <p:cNvSpPr/>
          <p:nvPr/>
        </p:nvSpPr>
        <p:spPr>
          <a:xfrm rot="4454093">
            <a:off x="-412845" y="29197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29"/>
          <p:cNvGrpSpPr/>
          <p:nvPr/>
        </p:nvGrpSpPr>
        <p:grpSpPr>
          <a:xfrm flipH="1">
            <a:off x="-156178" y="3661980"/>
            <a:ext cx="571237" cy="636287"/>
            <a:chOff x="6265050" y="2556100"/>
            <a:chExt cx="439075" cy="489075"/>
          </a:xfrm>
        </p:grpSpPr>
        <p:sp>
          <p:nvSpPr>
            <p:cNvPr id="1001" name="Google Shape;100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8" name="Google Shape;10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29"/>
          <p:cNvSpPr txBox="1">
            <a:spLocks noGrp="1"/>
          </p:cNvSpPr>
          <p:nvPr>
            <p:ph type="title" idx="2"/>
          </p:nvPr>
        </p:nvSpPr>
        <p:spPr>
          <a:xfrm>
            <a:off x="2635350" y="157380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1" name="Google Shape;1011;p29"/>
          <p:cNvSpPr txBox="1">
            <a:spLocks noGrp="1"/>
          </p:cNvSpPr>
          <p:nvPr>
            <p:ph type="subTitle" idx="1"/>
          </p:nvPr>
        </p:nvSpPr>
        <p:spPr>
          <a:xfrm>
            <a:off x="2635350" y="196845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9"/>
          <p:cNvSpPr txBox="1">
            <a:spLocks noGrp="1"/>
          </p:cNvSpPr>
          <p:nvPr>
            <p:ph type="title" idx="3"/>
          </p:nvPr>
        </p:nvSpPr>
        <p:spPr>
          <a:xfrm>
            <a:off x="2635350" y="2519575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3" name="Google Shape;1013;p29"/>
          <p:cNvSpPr txBox="1">
            <a:spLocks noGrp="1"/>
          </p:cNvSpPr>
          <p:nvPr>
            <p:ph type="subTitle" idx="4"/>
          </p:nvPr>
        </p:nvSpPr>
        <p:spPr>
          <a:xfrm>
            <a:off x="2635350" y="2914225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9"/>
          <p:cNvSpPr txBox="1">
            <a:spLocks noGrp="1"/>
          </p:cNvSpPr>
          <p:nvPr>
            <p:ph type="title" idx="5"/>
          </p:nvPr>
        </p:nvSpPr>
        <p:spPr>
          <a:xfrm>
            <a:off x="2635350" y="346535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5" name="Google Shape;1015;p29"/>
          <p:cNvSpPr txBox="1">
            <a:spLocks noGrp="1"/>
          </p:cNvSpPr>
          <p:nvPr>
            <p:ph type="subTitle" idx="6"/>
          </p:nvPr>
        </p:nvSpPr>
        <p:spPr>
          <a:xfrm>
            <a:off x="2635350" y="386000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0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 flipH="1">
            <a:off x="8549359" y="4367200"/>
            <a:ext cx="439075" cy="489075"/>
            <a:chOff x="6265050" y="2556100"/>
            <a:chExt cx="439075" cy="489075"/>
          </a:xfrm>
        </p:grpSpPr>
        <p:sp>
          <p:nvSpPr>
            <p:cNvPr id="1019" name="Google Shape;101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0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0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0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029" name="Google Shape;102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0"/>
          <p:cNvSpPr/>
          <p:nvPr/>
        </p:nvSpPr>
        <p:spPr>
          <a:xfrm rot="10800000" flipH="1">
            <a:off x="7661350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0"/>
          <p:cNvGrpSpPr/>
          <p:nvPr/>
        </p:nvGrpSpPr>
        <p:grpSpPr>
          <a:xfrm>
            <a:off x="6744626" y="158725"/>
            <a:ext cx="1017417" cy="245175"/>
            <a:chOff x="4895550" y="1067525"/>
            <a:chExt cx="848625" cy="204500"/>
          </a:xfrm>
        </p:grpSpPr>
        <p:sp>
          <p:nvSpPr>
            <p:cNvPr id="1038" name="Google Shape;1038;p3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30"/>
          <p:cNvSpPr/>
          <p:nvPr/>
        </p:nvSpPr>
        <p:spPr>
          <a:xfrm>
            <a:off x="-59525" y="4645900"/>
            <a:ext cx="1017457" cy="426096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/>
          <p:nvPr/>
        </p:nvSpPr>
        <p:spPr>
          <a:xfrm>
            <a:off x="1411975" y="4604000"/>
            <a:ext cx="277330" cy="268082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0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1057" name="Google Shape;1057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4" name="Google Shape;10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30"/>
          <p:cNvSpPr txBox="1">
            <a:spLocks noGrp="1"/>
          </p:cNvSpPr>
          <p:nvPr>
            <p:ph type="title" idx="2"/>
          </p:nvPr>
        </p:nvSpPr>
        <p:spPr>
          <a:xfrm>
            <a:off x="964869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7" name="Google Shape;1067;p30"/>
          <p:cNvSpPr txBox="1">
            <a:spLocks noGrp="1"/>
          </p:cNvSpPr>
          <p:nvPr>
            <p:ph type="subTitle" idx="1"/>
          </p:nvPr>
        </p:nvSpPr>
        <p:spPr>
          <a:xfrm>
            <a:off x="964869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30"/>
          <p:cNvSpPr txBox="1">
            <a:spLocks noGrp="1"/>
          </p:cNvSpPr>
          <p:nvPr>
            <p:ph type="title" idx="3"/>
          </p:nvPr>
        </p:nvSpPr>
        <p:spPr>
          <a:xfrm>
            <a:off x="964856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9" name="Google Shape;1069;p30"/>
          <p:cNvSpPr txBox="1">
            <a:spLocks noGrp="1"/>
          </p:cNvSpPr>
          <p:nvPr>
            <p:ph type="subTitle" idx="4"/>
          </p:nvPr>
        </p:nvSpPr>
        <p:spPr>
          <a:xfrm>
            <a:off x="964869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30"/>
          <p:cNvSpPr txBox="1">
            <a:spLocks noGrp="1"/>
          </p:cNvSpPr>
          <p:nvPr>
            <p:ph type="title" idx="5"/>
          </p:nvPr>
        </p:nvSpPr>
        <p:spPr>
          <a:xfrm>
            <a:off x="6385141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30"/>
          <p:cNvSpPr txBox="1">
            <a:spLocks noGrp="1"/>
          </p:cNvSpPr>
          <p:nvPr>
            <p:ph type="subTitle" idx="6"/>
          </p:nvPr>
        </p:nvSpPr>
        <p:spPr>
          <a:xfrm>
            <a:off x="6385144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30"/>
          <p:cNvSpPr txBox="1">
            <a:spLocks noGrp="1"/>
          </p:cNvSpPr>
          <p:nvPr>
            <p:ph type="title" idx="7"/>
          </p:nvPr>
        </p:nvSpPr>
        <p:spPr>
          <a:xfrm>
            <a:off x="6385129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3" name="Google Shape;1073;p30"/>
          <p:cNvSpPr txBox="1">
            <a:spLocks noGrp="1"/>
          </p:cNvSpPr>
          <p:nvPr>
            <p:ph type="subTitle" idx="8"/>
          </p:nvPr>
        </p:nvSpPr>
        <p:spPr>
          <a:xfrm>
            <a:off x="6385120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31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077" name="Google Shape;1077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1"/>
          <p:cNvSpPr/>
          <p:nvPr/>
        </p:nvSpPr>
        <p:spPr>
          <a:xfrm rot="7178796" flipH="1">
            <a:off x="-455724" y="2940428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31"/>
          <p:cNvGrpSpPr/>
          <p:nvPr/>
        </p:nvGrpSpPr>
        <p:grpSpPr>
          <a:xfrm rot="-5400000" flipH="1">
            <a:off x="-46207" y="4350880"/>
            <a:ext cx="1051871" cy="253478"/>
            <a:chOff x="4895550" y="1067525"/>
            <a:chExt cx="848625" cy="204500"/>
          </a:xfrm>
        </p:grpSpPr>
        <p:sp>
          <p:nvSpPr>
            <p:cNvPr id="1095" name="Google Shape;1095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31"/>
          <p:cNvSpPr/>
          <p:nvPr/>
        </p:nvSpPr>
        <p:spPr>
          <a:xfrm rot="10800000" flipH="1">
            <a:off x="372475" y="2445860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8481250" y="337602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31"/>
          <p:cNvGrpSpPr/>
          <p:nvPr/>
        </p:nvGrpSpPr>
        <p:grpSpPr>
          <a:xfrm>
            <a:off x="8360325" y="3149800"/>
            <a:ext cx="439075" cy="489075"/>
            <a:chOff x="6265050" y="2556100"/>
            <a:chExt cx="439075" cy="489075"/>
          </a:xfrm>
        </p:grpSpPr>
        <p:sp>
          <p:nvSpPr>
            <p:cNvPr id="1114" name="Google Shape;1114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1"/>
          <p:cNvGrpSpPr/>
          <p:nvPr/>
        </p:nvGrpSpPr>
        <p:grpSpPr>
          <a:xfrm>
            <a:off x="5578075" y="4854250"/>
            <a:ext cx="439075" cy="489075"/>
            <a:chOff x="6265050" y="2556100"/>
            <a:chExt cx="439075" cy="489075"/>
          </a:xfrm>
        </p:grpSpPr>
        <p:sp>
          <p:nvSpPr>
            <p:cNvPr id="1122" name="Google Shape;1122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31"/>
          <p:cNvSpPr/>
          <p:nvPr/>
        </p:nvSpPr>
        <p:spPr>
          <a:xfrm>
            <a:off x="1344250" y="178775"/>
            <a:ext cx="713500" cy="22130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0" name="Google Shape;113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31"/>
          <p:cNvSpPr txBox="1">
            <a:spLocks noGrp="1"/>
          </p:cNvSpPr>
          <p:nvPr>
            <p:ph type="title" idx="2"/>
          </p:nvPr>
        </p:nvSpPr>
        <p:spPr>
          <a:xfrm>
            <a:off x="2506106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3" name="Google Shape;1133;p31"/>
          <p:cNvSpPr txBox="1">
            <a:spLocks noGrp="1"/>
          </p:cNvSpPr>
          <p:nvPr>
            <p:ph type="subTitle" idx="1"/>
          </p:nvPr>
        </p:nvSpPr>
        <p:spPr>
          <a:xfrm>
            <a:off x="25061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31"/>
          <p:cNvSpPr txBox="1">
            <a:spLocks noGrp="1"/>
          </p:cNvSpPr>
          <p:nvPr>
            <p:ph type="title" idx="3"/>
          </p:nvPr>
        </p:nvSpPr>
        <p:spPr>
          <a:xfrm>
            <a:off x="2506101" y="2376413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31"/>
          <p:cNvSpPr txBox="1">
            <a:spLocks noGrp="1"/>
          </p:cNvSpPr>
          <p:nvPr>
            <p:ph type="subTitle" idx="4"/>
          </p:nvPr>
        </p:nvSpPr>
        <p:spPr>
          <a:xfrm>
            <a:off x="2506104" y="2906225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1"/>
          <p:cNvSpPr txBox="1">
            <a:spLocks noGrp="1"/>
          </p:cNvSpPr>
          <p:nvPr>
            <p:ph type="title" idx="5"/>
          </p:nvPr>
        </p:nvSpPr>
        <p:spPr>
          <a:xfrm>
            <a:off x="6143501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7" name="Google Shape;1137;p31"/>
          <p:cNvSpPr txBox="1">
            <a:spLocks noGrp="1"/>
          </p:cNvSpPr>
          <p:nvPr>
            <p:ph type="subTitle" idx="6"/>
          </p:nvPr>
        </p:nvSpPr>
        <p:spPr>
          <a:xfrm>
            <a:off x="61435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31"/>
          <p:cNvSpPr txBox="1">
            <a:spLocks noGrp="1"/>
          </p:cNvSpPr>
          <p:nvPr>
            <p:ph type="title" idx="7"/>
          </p:nvPr>
        </p:nvSpPr>
        <p:spPr>
          <a:xfrm>
            <a:off x="2506106" y="3597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9" name="Google Shape;1139;p31"/>
          <p:cNvSpPr txBox="1">
            <a:spLocks noGrp="1"/>
          </p:cNvSpPr>
          <p:nvPr>
            <p:ph type="subTitle" idx="8"/>
          </p:nvPr>
        </p:nvSpPr>
        <p:spPr>
          <a:xfrm>
            <a:off x="2506106" y="4127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31"/>
          <p:cNvSpPr txBox="1">
            <a:spLocks noGrp="1"/>
          </p:cNvSpPr>
          <p:nvPr>
            <p:ph type="title" idx="9"/>
          </p:nvPr>
        </p:nvSpPr>
        <p:spPr>
          <a:xfrm>
            <a:off x="6143501" y="36043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1" name="Google Shape;1141;p31"/>
          <p:cNvSpPr txBox="1">
            <a:spLocks noGrp="1"/>
          </p:cNvSpPr>
          <p:nvPr>
            <p:ph type="subTitle" idx="13"/>
          </p:nvPr>
        </p:nvSpPr>
        <p:spPr>
          <a:xfrm>
            <a:off x="6143504" y="413420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31"/>
          <p:cNvSpPr txBox="1">
            <a:spLocks noGrp="1"/>
          </p:cNvSpPr>
          <p:nvPr>
            <p:ph type="title" idx="14"/>
          </p:nvPr>
        </p:nvSpPr>
        <p:spPr>
          <a:xfrm>
            <a:off x="6143501" y="2376425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3" name="Google Shape;1143;p31"/>
          <p:cNvSpPr txBox="1">
            <a:spLocks noGrp="1"/>
          </p:cNvSpPr>
          <p:nvPr>
            <p:ph type="subTitle" idx="15"/>
          </p:nvPr>
        </p:nvSpPr>
        <p:spPr>
          <a:xfrm>
            <a:off x="6143506" y="2906237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2"/>
          <p:cNvSpPr/>
          <p:nvPr/>
        </p:nvSpPr>
        <p:spPr>
          <a:xfrm>
            <a:off x="7549825" y="-35446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6534617" y="165260"/>
            <a:ext cx="1133593" cy="273171"/>
            <a:chOff x="4895550" y="1067525"/>
            <a:chExt cx="848625" cy="204500"/>
          </a:xfrm>
        </p:grpSpPr>
        <p:sp>
          <p:nvSpPr>
            <p:cNvPr id="1147" name="Google Shape;1147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2"/>
          <p:cNvSpPr/>
          <p:nvPr/>
        </p:nvSpPr>
        <p:spPr>
          <a:xfrm>
            <a:off x="189565" y="4503006"/>
            <a:ext cx="1163908" cy="1093196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32"/>
          <p:cNvGrpSpPr/>
          <p:nvPr/>
        </p:nvGrpSpPr>
        <p:grpSpPr>
          <a:xfrm>
            <a:off x="1215342" y="4760635"/>
            <a:ext cx="1133593" cy="273171"/>
            <a:chOff x="4895550" y="1067525"/>
            <a:chExt cx="848625" cy="204500"/>
          </a:xfrm>
        </p:grpSpPr>
        <p:sp>
          <p:nvSpPr>
            <p:cNvPr id="1165" name="Google Shape;1165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32"/>
          <p:cNvSpPr/>
          <p:nvPr/>
        </p:nvSpPr>
        <p:spPr>
          <a:xfrm rot="3621204">
            <a:off x="-506224" y="129544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2"/>
          <p:cNvSpPr/>
          <p:nvPr/>
        </p:nvSpPr>
        <p:spPr>
          <a:xfrm>
            <a:off x="321975" y="262622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3" name="Google Shape;118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2"/>
          <p:cNvSpPr txBox="1">
            <a:spLocks noGrp="1"/>
          </p:cNvSpPr>
          <p:nvPr>
            <p:ph type="subTitle" idx="1"/>
          </p:nvPr>
        </p:nvSpPr>
        <p:spPr>
          <a:xfrm>
            <a:off x="978275" y="1502025"/>
            <a:ext cx="3281700" cy="25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1D236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4"/>
          <p:cNvSpPr/>
          <p:nvPr/>
        </p:nvSpPr>
        <p:spPr>
          <a:xfrm>
            <a:off x="68787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6600575" y="4550613"/>
            <a:ext cx="439075" cy="489075"/>
            <a:chOff x="6265050" y="2556100"/>
            <a:chExt cx="439075" cy="489075"/>
          </a:xfrm>
        </p:grpSpPr>
        <p:sp>
          <p:nvSpPr>
            <p:cNvPr id="1194" name="Google Shape;1194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34"/>
          <p:cNvGrpSpPr/>
          <p:nvPr/>
        </p:nvGrpSpPr>
        <p:grpSpPr>
          <a:xfrm rot="10800000">
            <a:off x="7161139" y="196480"/>
            <a:ext cx="1031419" cy="248549"/>
            <a:chOff x="4895550" y="1067525"/>
            <a:chExt cx="848625" cy="204500"/>
          </a:xfrm>
        </p:grpSpPr>
        <p:sp>
          <p:nvSpPr>
            <p:cNvPr id="1202" name="Google Shape;1202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34"/>
          <p:cNvSpPr/>
          <p:nvPr/>
        </p:nvSpPr>
        <p:spPr>
          <a:xfrm>
            <a:off x="-587150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4"/>
          <p:cNvGrpSpPr/>
          <p:nvPr/>
        </p:nvGrpSpPr>
        <p:grpSpPr>
          <a:xfrm>
            <a:off x="105475" y="2022050"/>
            <a:ext cx="439075" cy="489075"/>
            <a:chOff x="6265050" y="2556100"/>
            <a:chExt cx="439075" cy="489075"/>
          </a:xfrm>
        </p:grpSpPr>
        <p:sp>
          <p:nvSpPr>
            <p:cNvPr id="1220" name="Google Shape;1220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34"/>
          <p:cNvSpPr/>
          <p:nvPr/>
        </p:nvSpPr>
        <p:spPr>
          <a:xfrm>
            <a:off x="189563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4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4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230" name="Google Shape;1230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6" name="Google Shape;12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5"/>
          <p:cNvSpPr/>
          <p:nvPr/>
        </p:nvSpPr>
        <p:spPr>
          <a:xfrm>
            <a:off x="6348678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35"/>
          <p:cNvGrpSpPr/>
          <p:nvPr/>
        </p:nvGrpSpPr>
        <p:grpSpPr>
          <a:xfrm>
            <a:off x="5648262" y="415221"/>
            <a:ext cx="1031419" cy="248549"/>
            <a:chOff x="4895550" y="1067525"/>
            <a:chExt cx="848625" cy="204500"/>
          </a:xfrm>
        </p:grpSpPr>
        <p:sp>
          <p:nvSpPr>
            <p:cNvPr id="1251" name="Google Shape;1251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35"/>
          <p:cNvSpPr/>
          <p:nvPr/>
        </p:nvSpPr>
        <p:spPr>
          <a:xfrm rot="10800000">
            <a:off x="7459507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5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1269" name="Google Shape;1269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35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5"/>
          <p:cNvSpPr/>
          <p:nvPr/>
        </p:nvSpPr>
        <p:spPr>
          <a:xfrm rot="5400000" flipH="1">
            <a:off x="7052488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5"/>
          <p:cNvSpPr/>
          <p:nvPr/>
        </p:nvSpPr>
        <p:spPr>
          <a:xfrm>
            <a:off x="7898950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5"/>
          <p:cNvGrpSpPr/>
          <p:nvPr/>
        </p:nvGrpSpPr>
        <p:grpSpPr>
          <a:xfrm>
            <a:off x="6738775" y="4828125"/>
            <a:ext cx="439075" cy="489075"/>
            <a:chOff x="6265050" y="2556100"/>
            <a:chExt cx="439075" cy="489075"/>
          </a:xfrm>
        </p:grpSpPr>
        <p:sp>
          <p:nvSpPr>
            <p:cNvPr id="1289" name="Google Shape;128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7178796" flipH="1">
            <a:off x="-802599" y="3394865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5"/>
          <p:cNvSpPr/>
          <p:nvPr/>
        </p:nvSpPr>
        <p:spPr>
          <a:xfrm rot="10800000" flipH="1">
            <a:off x="83625" y="2900298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35"/>
          <p:cNvGrpSpPr/>
          <p:nvPr/>
        </p:nvGrpSpPr>
        <p:grpSpPr>
          <a:xfrm>
            <a:off x="33750" y="4339038"/>
            <a:ext cx="439075" cy="489075"/>
            <a:chOff x="6265050" y="2556100"/>
            <a:chExt cx="439075" cy="489075"/>
          </a:xfrm>
        </p:grpSpPr>
        <p:sp>
          <p:nvSpPr>
            <p:cNvPr id="1299" name="Google Shape;129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06" name="Google Shape;1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6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36"/>
          <p:cNvGrpSpPr/>
          <p:nvPr/>
        </p:nvGrpSpPr>
        <p:grpSpPr>
          <a:xfrm>
            <a:off x="7153872" y="341924"/>
            <a:ext cx="978549" cy="235809"/>
            <a:chOff x="4895550" y="1067525"/>
            <a:chExt cx="848625" cy="204500"/>
          </a:xfrm>
        </p:grpSpPr>
        <p:sp>
          <p:nvSpPr>
            <p:cNvPr id="1311" name="Google Shape;1311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3660188" y="-211937"/>
            <a:ext cx="439075" cy="489075"/>
            <a:chOff x="6265050" y="2556100"/>
            <a:chExt cx="439075" cy="489075"/>
          </a:xfrm>
        </p:grpSpPr>
        <p:sp>
          <p:nvSpPr>
            <p:cNvPr id="1328" name="Google Shape;132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36"/>
          <p:cNvSpPr/>
          <p:nvPr/>
        </p:nvSpPr>
        <p:spPr>
          <a:xfrm>
            <a:off x="5848350" y="603638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6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36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1338" name="Google Shape;1338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6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6"/>
          <p:cNvSpPr/>
          <p:nvPr/>
        </p:nvSpPr>
        <p:spPr>
          <a:xfrm flipH="1">
            <a:off x="-6597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6"/>
          <p:cNvGrpSpPr/>
          <p:nvPr/>
        </p:nvGrpSpPr>
        <p:grpSpPr>
          <a:xfrm flipH="1">
            <a:off x="861808" y="4661580"/>
            <a:ext cx="571237" cy="636287"/>
            <a:chOff x="6265050" y="2556100"/>
            <a:chExt cx="439075" cy="489075"/>
          </a:xfrm>
        </p:grpSpPr>
        <p:sp>
          <p:nvSpPr>
            <p:cNvPr id="1357" name="Google Shape;1357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6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6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6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36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368" name="Google Shape;136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5" name="Google Shape;137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7"/>
          <p:cNvSpPr/>
          <p:nvPr/>
        </p:nvSpPr>
        <p:spPr>
          <a:xfrm flipH="1">
            <a:off x="7941711" y="44106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7"/>
          <p:cNvSpPr/>
          <p:nvPr/>
        </p:nvSpPr>
        <p:spPr>
          <a:xfrm flipH="1">
            <a:off x="8437898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0" name="Google Shape;1380;p37"/>
          <p:cNvGrpSpPr/>
          <p:nvPr/>
        </p:nvGrpSpPr>
        <p:grpSpPr>
          <a:xfrm flipH="1">
            <a:off x="8294229" y="1102876"/>
            <a:ext cx="518460" cy="577500"/>
            <a:chOff x="6265050" y="2556100"/>
            <a:chExt cx="439075" cy="489075"/>
          </a:xfrm>
        </p:grpSpPr>
        <p:sp>
          <p:nvSpPr>
            <p:cNvPr id="1381" name="Google Shape;1381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7"/>
          <p:cNvGrpSpPr/>
          <p:nvPr/>
        </p:nvGrpSpPr>
        <p:grpSpPr>
          <a:xfrm flipH="1">
            <a:off x="7012725" y="4698573"/>
            <a:ext cx="1133593" cy="273171"/>
            <a:chOff x="4895550" y="1067525"/>
            <a:chExt cx="848625" cy="204500"/>
          </a:xfrm>
        </p:grpSpPr>
        <p:sp>
          <p:nvSpPr>
            <p:cNvPr id="1389" name="Google Shape;1389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37"/>
          <p:cNvGrpSpPr/>
          <p:nvPr/>
        </p:nvGrpSpPr>
        <p:grpSpPr>
          <a:xfrm flipH="1">
            <a:off x="2431304" y="-259399"/>
            <a:ext cx="518460" cy="577500"/>
            <a:chOff x="6265050" y="2556100"/>
            <a:chExt cx="439075" cy="489075"/>
          </a:xfrm>
        </p:grpSpPr>
        <p:sp>
          <p:nvSpPr>
            <p:cNvPr id="1408" name="Google Shape;1408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37"/>
          <p:cNvSpPr/>
          <p:nvPr/>
        </p:nvSpPr>
        <p:spPr>
          <a:xfrm rot="10800000" flipH="1">
            <a:off x="6507750" y="-439559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6" name="Google Shape;1416;p37"/>
          <p:cNvGrpSpPr/>
          <p:nvPr/>
        </p:nvGrpSpPr>
        <p:grpSpPr>
          <a:xfrm>
            <a:off x="5953022" y="209224"/>
            <a:ext cx="978549" cy="235809"/>
            <a:chOff x="4895550" y="1067525"/>
            <a:chExt cx="848625" cy="204500"/>
          </a:xfrm>
        </p:grpSpPr>
        <p:sp>
          <p:nvSpPr>
            <p:cNvPr id="1417" name="Google Shape;1417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3" name="Google Shape;14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 rot="10800000" flipH="1">
            <a:off x="4595829" y="-11445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9286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10800000">
            <a:off x="7772630" y="423707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 rot="10800000">
            <a:off x="7675963" y="3877743"/>
            <a:ext cx="646406" cy="720016"/>
            <a:chOff x="6265050" y="2556100"/>
            <a:chExt cx="439075" cy="489075"/>
          </a:xfrm>
        </p:grpSpPr>
        <p:sp>
          <p:nvSpPr>
            <p:cNvPr id="132" name="Google Shape;132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5"/>
          <p:cNvSpPr/>
          <p:nvPr/>
        </p:nvSpPr>
        <p:spPr>
          <a:xfrm rot="10800000">
            <a:off x="373121" y="-47977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 flipH="1">
            <a:off x="-563547" y="3667821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 rot="10800000">
            <a:off x="954695" y="4166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 rot="10800000">
            <a:off x="1750076" y="296530"/>
            <a:ext cx="646406" cy="720016"/>
            <a:chOff x="6265050" y="2556100"/>
            <a:chExt cx="439075" cy="489075"/>
          </a:xfrm>
        </p:grpSpPr>
        <p:sp>
          <p:nvSpPr>
            <p:cNvPr id="143" name="Google Shape;143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 rot="10800000">
            <a:off x="4220201" y="-172545"/>
            <a:ext cx="646406" cy="720016"/>
            <a:chOff x="6265050" y="2556100"/>
            <a:chExt cx="439075" cy="489075"/>
          </a:xfrm>
        </p:grpSpPr>
        <p:sp>
          <p:nvSpPr>
            <p:cNvPr id="151" name="Google Shape;151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5"/>
          <p:cNvSpPr/>
          <p:nvPr/>
        </p:nvSpPr>
        <p:spPr>
          <a:xfrm rot="10800000">
            <a:off x="7667402" y="-172532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 rot="10800000">
            <a:off x="7114489" y="687230"/>
            <a:ext cx="1031419" cy="248549"/>
            <a:chOff x="4895550" y="1067525"/>
            <a:chExt cx="848625" cy="204500"/>
          </a:xfrm>
        </p:grpSpPr>
        <p:sp>
          <p:nvSpPr>
            <p:cNvPr id="160" name="Google Shape;160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5"/>
          <p:cNvSpPr/>
          <p:nvPr/>
        </p:nvSpPr>
        <p:spPr>
          <a:xfrm rot="10800000">
            <a:off x="6912562" y="181378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2075844" y="441914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rot="10800000">
            <a:off x="8522883" y="718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1750087" y="273963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 rot="10800000">
            <a:off x="373133" y="784214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-322581" y="174532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rot="10800000" flipH="1">
            <a:off x="7864819" y="267119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5"/>
          <p:cNvGrpSpPr/>
          <p:nvPr/>
        </p:nvGrpSpPr>
        <p:grpSpPr>
          <a:xfrm rot="10800000">
            <a:off x="4220189" y="4596768"/>
            <a:ext cx="1031419" cy="248549"/>
            <a:chOff x="4895550" y="1067525"/>
            <a:chExt cx="848625" cy="204500"/>
          </a:xfrm>
        </p:grpSpPr>
        <p:sp>
          <p:nvSpPr>
            <p:cNvPr id="185" name="Google Shape;185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3065100" y="2360364"/>
            <a:ext cx="3013800" cy="6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3065100" y="3170939"/>
            <a:ext cx="30138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title" idx="2" hasCustomPrompt="1"/>
          </p:nvPr>
        </p:nvSpPr>
        <p:spPr>
          <a:xfrm>
            <a:off x="4018200" y="1383589"/>
            <a:ext cx="11076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"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8"/>
          <p:cNvSpPr/>
          <p:nvPr/>
        </p:nvSpPr>
        <p:spPr>
          <a:xfrm>
            <a:off x="599613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38"/>
          <p:cNvGrpSpPr/>
          <p:nvPr/>
        </p:nvGrpSpPr>
        <p:grpSpPr>
          <a:xfrm>
            <a:off x="1552743" y="4766359"/>
            <a:ext cx="1168302" cy="281535"/>
            <a:chOff x="4895550" y="1067525"/>
            <a:chExt cx="848625" cy="204500"/>
          </a:xfrm>
        </p:grpSpPr>
        <p:sp>
          <p:nvSpPr>
            <p:cNvPr id="1438" name="Google Shape;1438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38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5" name="Google Shape;1455;p38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456" name="Google Shape;1456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38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38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465" name="Google Shape;1465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38"/>
          <p:cNvSpPr/>
          <p:nvPr/>
        </p:nvSpPr>
        <p:spPr>
          <a:xfrm>
            <a:off x="8481250" y="237257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2" name="Google Shape;1482;p38"/>
          <p:cNvGrpSpPr/>
          <p:nvPr/>
        </p:nvGrpSpPr>
        <p:grpSpPr>
          <a:xfrm>
            <a:off x="8360325" y="2146350"/>
            <a:ext cx="439075" cy="489075"/>
            <a:chOff x="6265050" y="2556100"/>
            <a:chExt cx="439075" cy="489075"/>
          </a:xfrm>
        </p:grpSpPr>
        <p:sp>
          <p:nvSpPr>
            <p:cNvPr id="1483" name="Google Shape;1483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0" name="Google Shape;149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0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9"/>
          <p:cNvSpPr/>
          <p:nvPr/>
        </p:nvSpPr>
        <p:spPr>
          <a:xfrm>
            <a:off x="702895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9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5" name="Google Shape;1495;p39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496" name="Google Shape;1496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39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39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514" name="Google Shape;1514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39"/>
          <p:cNvSpPr/>
          <p:nvPr/>
        </p:nvSpPr>
        <p:spPr>
          <a:xfrm rot="10800000" flipH="1">
            <a:off x="312750" y="29837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2" name="Google Shape;1522;p39"/>
          <p:cNvGrpSpPr/>
          <p:nvPr/>
        </p:nvGrpSpPr>
        <p:grpSpPr>
          <a:xfrm>
            <a:off x="4021619" y="4799739"/>
            <a:ext cx="500633" cy="557643"/>
            <a:chOff x="6265050" y="2556100"/>
            <a:chExt cx="439075" cy="489075"/>
          </a:xfrm>
        </p:grpSpPr>
        <p:sp>
          <p:nvSpPr>
            <p:cNvPr id="1523" name="Google Shape;1523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9"/>
          <p:cNvGrpSpPr/>
          <p:nvPr/>
        </p:nvGrpSpPr>
        <p:grpSpPr>
          <a:xfrm>
            <a:off x="6038568" y="300421"/>
            <a:ext cx="1168302" cy="281535"/>
            <a:chOff x="4895550" y="1067525"/>
            <a:chExt cx="848625" cy="204500"/>
          </a:xfrm>
        </p:grpSpPr>
        <p:sp>
          <p:nvSpPr>
            <p:cNvPr id="1531" name="Google Shape;1531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7" name="Google Shape;154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title" idx="2"/>
          </p:nvPr>
        </p:nvSpPr>
        <p:spPr>
          <a:xfrm>
            <a:off x="4100875" y="1562675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4100875" y="1979075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title" idx="3"/>
          </p:nvPr>
        </p:nvSpPr>
        <p:spPr>
          <a:xfrm>
            <a:off x="4100875" y="2908050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4"/>
          </p:nvPr>
        </p:nvSpPr>
        <p:spPr>
          <a:xfrm>
            <a:off x="4100875" y="3324450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0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0"/>
          <p:cNvSpPr/>
          <p:nvPr/>
        </p:nvSpPr>
        <p:spPr>
          <a:xfrm rot="3621204">
            <a:off x="-222224" y="336809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40"/>
          <p:cNvGrpSpPr/>
          <p:nvPr/>
        </p:nvGrpSpPr>
        <p:grpSpPr>
          <a:xfrm rot="-5400000">
            <a:off x="187293" y="2793857"/>
            <a:ext cx="1051871" cy="253478"/>
            <a:chOff x="4895550" y="1067525"/>
            <a:chExt cx="848625" cy="204500"/>
          </a:xfrm>
        </p:grpSpPr>
        <p:sp>
          <p:nvSpPr>
            <p:cNvPr id="1557" name="Google Shape;1557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0"/>
          <p:cNvGrpSpPr/>
          <p:nvPr/>
        </p:nvGrpSpPr>
        <p:grpSpPr>
          <a:xfrm>
            <a:off x="7635188" y="412888"/>
            <a:ext cx="439075" cy="489075"/>
            <a:chOff x="6265050" y="2556100"/>
            <a:chExt cx="439075" cy="489075"/>
          </a:xfrm>
        </p:grpSpPr>
        <p:sp>
          <p:nvSpPr>
            <p:cNvPr id="1574" name="Google Shape;157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40"/>
          <p:cNvSpPr/>
          <p:nvPr/>
        </p:nvSpPr>
        <p:spPr>
          <a:xfrm>
            <a:off x="6923911" y="4113950"/>
            <a:ext cx="1545811" cy="1423325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0"/>
          <p:cNvSpPr/>
          <p:nvPr/>
        </p:nvSpPr>
        <p:spPr>
          <a:xfrm>
            <a:off x="431200" y="-565650"/>
            <a:ext cx="1499160" cy="146762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0"/>
          <p:cNvGrpSpPr/>
          <p:nvPr/>
        </p:nvGrpSpPr>
        <p:grpSpPr>
          <a:xfrm>
            <a:off x="1491275" y="490250"/>
            <a:ext cx="439075" cy="489075"/>
            <a:chOff x="6265050" y="2556100"/>
            <a:chExt cx="439075" cy="489075"/>
          </a:xfrm>
        </p:grpSpPr>
        <p:sp>
          <p:nvSpPr>
            <p:cNvPr id="1584" name="Google Shape;158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40"/>
          <p:cNvGrpSpPr/>
          <p:nvPr/>
        </p:nvGrpSpPr>
        <p:grpSpPr>
          <a:xfrm>
            <a:off x="6046194" y="4698864"/>
            <a:ext cx="1051871" cy="253478"/>
            <a:chOff x="4895550" y="1067525"/>
            <a:chExt cx="848625" cy="204500"/>
          </a:xfrm>
        </p:grpSpPr>
        <p:sp>
          <p:nvSpPr>
            <p:cNvPr id="1592" name="Google Shape;1592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40"/>
          <p:cNvSpPr/>
          <p:nvPr/>
        </p:nvSpPr>
        <p:spPr>
          <a:xfrm>
            <a:off x="2663925" y="4753400"/>
            <a:ext cx="1051880" cy="595326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0"/>
          <p:cNvSpPr/>
          <p:nvPr/>
        </p:nvSpPr>
        <p:spPr>
          <a:xfrm>
            <a:off x="605975" y="46988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0"/>
          <p:cNvSpPr/>
          <p:nvPr/>
        </p:nvSpPr>
        <p:spPr>
          <a:xfrm>
            <a:off x="8545900" y="35943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0"/>
          <p:cNvSpPr/>
          <p:nvPr/>
        </p:nvSpPr>
        <p:spPr>
          <a:xfrm>
            <a:off x="7854000" y="1422300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2" name="Google Shape;16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40"/>
          <p:cNvSpPr txBox="1">
            <a:spLocks noGrp="1"/>
          </p:cNvSpPr>
          <p:nvPr>
            <p:ph type="title"/>
          </p:nvPr>
        </p:nvSpPr>
        <p:spPr>
          <a:xfrm>
            <a:off x="2849850" y="3137475"/>
            <a:ext cx="34443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4" name="Google Shape;1614;p40"/>
          <p:cNvSpPr txBox="1">
            <a:spLocks noGrp="1"/>
          </p:cNvSpPr>
          <p:nvPr>
            <p:ph type="subTitle" idx="1"/>
          </p:nvPr>
        </p:nvSpPr>
        <p:spPr>
          <a:xfrm>
            <a:off x="1930350" y="1549238"/>
            <a:ext cx="5283300" cy="14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bg>
      <p:bgPr>
        <a:solidFill>
          <a:schemeClr val="accent5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1"/>
          <p:cNvSpPr/>
          <p:nvPr/>
        </p:nvSpPr>
        <p:spPr>
          <a:xfrm flipH="1">
            <a:off x="7955695" y="-40970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41"/>
          <p:cNvSpPr/>
          <p:nvPr/>
        </p:nvSpPr>
        <p:spPr>
          <a:xfrm flipH="1">
            <a:off x="7996491" y="3938736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1"/>
          <p:cNvSpPr/>
          <p:nvPr/>
        </p:nvSpPr>
        <p:spPr>
          <a:xfrm>
            <a:off x="8087709" y="182518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9" name="Google Shape;1619;p41"/>
          <p:cNvGrpSpPr/>
          <p:nvPr/>
        </p:nvGrpSpPr>
        <p:grpSpPr>
          <a:xfrm flipH="1">
            <a:off x="7184478" y="398307"/>
            <a:ext cx="1031419" cy="248549"/>
            <a:chOff x="4895550" y="1067525"/>
            <a:chExt cx="848625" cy="204500"/>
          </a:xfrm>
        </p:grpSpPr>
        <p:sp>
          <p:nvSpPr>
            <p:cNvPr id="1620" name="Google Shape;1620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41"/>
          <p:cNvSpPr/>
          <p:nvPr/>
        </p:nvSpPr>
        <p:spPr>
          <a:xfrm>
            <a:off x="273238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41"/>
          <p:cNvGrpSpPr/>
          <p:nvPr/>
        </p:nvGrpSpPr>
        <p:grpSpPr>
          <a:xfrm>
            <a:off x="1226368" y="4766359"/>
            <a:ext cx="1168302" cy="281535"/>
            <a:chOff x="4895550" y="1067525"/>
            <a:chExt cx="848625" cy="204500"/>
          </a:xfrm>
        </p:grpSpPr>
        <p:sp>
          <p:nvSpPr>
            <p:cNvPr id="1638" name="Google Shape;1638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41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656" name="Google Shape;1656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1"/>
          <p:cNvSpPr/>
          <p:nvPr/>
        </p:nvSpPr>
        <p:spPr>
          <a:xfrm>
            <a:off x="1531463" y="507925"/>
            <a:ext cx="291289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1"/>
          <p:cNvGrpSpPr/>
          <p:nvPr/>
        </p:nvGrpSpPr>
        <p:grpSpPr>
          <a:xfrm>
            <a:off x="7715269" y="4245614"/>
            <a:ext cx="500633" cy="557643"/>
            <a:chOff x="6265050" y="2556100"/>
            <a:chExt cx="439075" cy="489075"/>
          </a:xfrm>
        </p:grpSpPr>
        <p:sp>
          <p:nvSpPr>
            <p:cNvPr id="1665" name="Google Shape;1665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72" name="Google Shape;167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41"/>
          <p:cNvSpPr txBox="1">
            <a:spLocks noGrp="1"/>
          </p:cNvSpPr>
          <p:nvPr>
            <p:ph type="title"/>
          </p:nvPr>
        </p:nvSpPr>
        <p:spPr>
          <a:xfrm>
            <a:off x="2394663" y="539500"/>
            <a:ext cx="43545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2844300" y="1798650"/>
            <a:ext cx="3455400" cy="15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5" name="Google Shape;1675;p41"/>
          <p:cNvSpPr txBox="1"/>
          <p:nvPr/>
        </p:nvSpPr>
        <p:spPr>
          <a:xfrm>
            <a:off x="2323000" y="4104200"/>
            <a:ext cx="4498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2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2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8" name="Google Shape;1678;p42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679" name="Google Shape;1679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42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42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1688" name="Google Shape;1688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5" name="Google Shape;1695;p42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42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1697" name="Google Shape;1697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42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673175" y="310175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7" name="Google Shape;170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3"/>
          <p:cNvSpPr/>
          <p:nvPr/>
        </p:nvSpPr>
        <p:spPr>
          <a:xfrm flipH="1">
            <a:off x="8350425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43"/>
          <p:cNvGrpSpPr/>
          <p:nvPr/>
        </p:nvGrpSpPr>
        <p:grpSpPr>
          <a:xfrm flipH="1">
            <a:off x="8392734" y="2022050"/>
            <a:ext cx="439075" cy="489075"/>
            <a:chOff x="6265050" y="2556100"/>
            <a:chExt cx="439075" cy="489075"/>
          </a:xfrm>
        </p:grpSpPr>
        <p:sp>
          <p:nvSpPr>
            <p:cNvPr id="1711" name="Google Shape;1711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43"/>
          <p:cNvSpPr/>
          <p:nvPr/>
        </p:nvSpPr>
        <p:spPr>
          <a:xfrm flipH="1">
            <a:off x="8476834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3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3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721" name="Google Shape;1721;p43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8" name="Google Shape;1738;p43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739" name="Google Shape;1739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6" name="Google Shape;1746;p43"/>
          <p:cNvSpPr/>
          <p:nvPr/>
        </p:nvSpPr>
        <p:spPr>
          <a:xfrm>
            <a:off x="334538" y="2366163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7" name="Google Shape;174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/>
          <p:nvPr/>
        </p:nvSpPr>
        <p:spPr>
          <a:xfrm rot="10800000" flipH="1">
            <a:off x="7302950" y="-256534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262" name="Google Shape;262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7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2586625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2262203" y="4661580"/>
            <a:ext cx="571237" cy="636287"/>
            <a:chOff x="6265050" y="2556100"/>
            <a:chExt cx="439075" cy="489075"/>
          </a:xfrm>
        </p:grpSpPr>
        <p:sp>
          <p:nvSpPr>
            <p:cNvPr id="281" name="Google Shape;281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7"/>
          <p:cNvSpPr/>
          <p:nvPr/>
        </p:nvSpPr>
        <p:spPr>
          <a:xfrm rot="-4454093" flipH="1">
            <a:off x="8281305" y="18910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290" name="Google Shape;290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7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>
            <a:off x="8699653" y="2633280"/>
            <a:ext cx="571237" cy="636287"/>
            <a:chOff x="6265050" y="2556100"/>
            <a:chExt cx="439075" cy="489075"/>
          </a:xfrm>
        </p:grpSpPr>
        <p:sp>
          <p:nvSpPr>
            <p:cNvPr id="308" name="Google Shape;308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6513272" y="209224"/>
            <a:ext cx="978549" cy="235809"/>
            <a:chOff x="4895550" y="1067525"/>
            <a:chExt cx="848625" cy="204500"/>
          </a:xfrm>
        </p:grpSpPr>
        <p:sp>
          <p:nvSpPr>
            <p:cNvPr id="316" name="Google Shape;316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2" name="Google Shape;33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title" idx="2"/>
          </p:nvPr>
        </p:nvSpPr>
        <p:spPr>
          <a:xfrm>
            <a:off x="1530865" y="2353100"/>
            <a:ext cx="2401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530875" y="2882901"/>
            <a:ext cx="24015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3"/>
          </p:nvPr>
        </p:nvSpPr>
        <p:spPr>
          <a:xfrm>
            <a:off x="5163933" y="2353100"/>
            <a:ext cx="24492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4"/>
          </p:nvPr>
        </p:nvSpPr>
        <p:spPr>
          <a:xfrm>
            <a:off x="5163925" y="2882900"/>
            <a:ext cx="24492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/>
          <p:nvPr/>
        </p:nvSpPr>
        <p:spPr>
          <a:xfrm rot="10800000" flipH="1">
            <a:off x="5876979" y="-20378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9"/>
          <p:cNvSpPr/>
          <p:nvPr/>
        </p:nvSpPr>
        <p:spPr>
          <a:xfrm rot="10800000">
            <a:off x="-48079" y="-62492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 rot="10800000">
            <a:off x="1376951" y="151380"/>
            <a:ext cx="646406" cy="720016"/>
            <a:chOff x="6265050" y="2556100"/>
            <a:chExt cx="439075" cy="489075"/>
          </a:xfrm>
        </p:grpSpPr>
        <p:sp>
          <p:nvSpPr>
            <p:cNvPr id="409" name="Google Shape;409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19"/>
          <p:cNvGrpSpPr/>
          <p:nvPr/>
        </p:nvGrpSpPr>
        <p:grpSpPr>
          <a:xfrm rot="10800000">
            <a:off x="5501351" y="-261882"/>
            <a:ext cx="646406" cy="720016"/>
            <a:chOff x="6265050" y="2556100"/>
            <a:chExt cx="439075" cy="489075"/>
          </a:xfrm>
        </p:grpSpPr>
        <p:sp>
          <p:nvSpPr>
            <p:cNvPr id="417" name="Google Shape;417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19"/>
          <p:cNvSpPr/>
          <p:nvPr/>
        </p:nvSpPr>
        <p:spPr>
          <a:xfrm rot="10800000">
            <a:off x="280008" y="12575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9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9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9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428" name="Google Shape;428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9"/>
          <p:cNvGrpSpPr/>
          <p:nvPr/>
        </p:nvGrpSpPr>
        <p:grpSpPr>
          <a:xfrm>
            <a:off x="7706820" y="4199883"/>
            <a:ext cx="1115263" cy="268733"/>
            <a:chOff x="4895550" y="1067525"/>
            <a:chExt cx="848625" cy="204500"/>
          </a:xfrm>
        </p:grpSpPr>
        <p:sp>
          <p:nvSpPr>
            <p:cNvPr id="436" name="Google Shape;436;p1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9"/>
          <p:cNvSpPr/>
          <p:nvPr/>
        </p:nvSpPr>
        <p:spPr>
          <a:xfrm>
            <a:off x="8152775" y="647484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9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9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5" name="Google Shape;45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4835500" y="1510750"/>
            <a:ext cx="33186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subTitle" idx="1"/>
          </p:nvPr>
        </p:nvSpPr>
        <p:spPr>
          <a:xfrm>
            <a:off x="4835500" y="2469650"/>
            <a:ext cx="3318600" cy="11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/>
          <p:nvPr/>
        </p:nvSpPr>
        <p:spPr>
          <a:xfrm flipH="1">
            <a:off x="757375" y="1143238"/>
            <a:ext cx="2641056" cy="2586477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>
            <a:off x="1327676" y="1584075"/>
            <a:ext cx="2480793" cy="2429552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rgbClr val="EE4A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-90300" y="4140400"/>
            <a:ext cx="1375350" cy="1074560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21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536" name="Google Shape;536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21"/>
          <p:cNvSpPr/>
          <p:nvPr/>
        </p:nvSpPr>
        <p:spPr>
          <a:xfrm>
            <a:off x="549125" y="590125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451950" y="4687700"/>
            <a:ext cx="203633" cy="240645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644490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1"/>
          <p:cNvGrpSpPr/>
          <p:nvPr/>
        </p:nvGrpSpPr>
        <p:grpSpPr>
          <a:xfrm>
            <a:off x="6255375" y="409750"/>
            <a:ext cx="439075" cy="489075"/>
            <a:chOff x="6265050" y="2556100"/>
            <a:chExt cx="439075" cy="489075"/>
          </a:xfrm>
        </p:grpSpPr>
        <p:sp>
          <p:nvSpPr>
            <p:cNvPr id="556" name="Google Shape;556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1"/>
          <p:cNvSpPr/>
          <p:nvPr/>
        </p:nvSpPr>
        <p:spPr>
          <a:xfrm rot="-10281852" flipH="1">
            <a:off x="1798185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1"/>
          <p:cNvGrpSpPr/>
          <p:nvPr/>
        </p:nvGrpSpPr>
        <p:grpSpPr>
          <a:xfrm>
            <a:off x="2710659" y="169104"/>
            <a:ext cx="998662" cy="240656"/>
            <a:chOff x="4895550" y="1067525"/>
            <a:chExt cx="848625" cy="204500"/>
          </a:xfrm>
        </p:grpSpPr>
        <p:sp>
          <p:nvSpPr>
            <p:cNvPr id="565" name="Google Shape;565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582" name="Google Shape;582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9" name="Google Shape;5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1"/>
          <p:cNvSpPr txBox="1">
            <a:spLocks noGrp="1"/>
          </p:cNvSpPr>
          <p:nvPr>
            <p:ph type="title"/>
          </p:nvPr>
        </p:nvSpPr>
        <p:spPr>
          <a:xfrm>
            <a:off x="4126975" y="1113000"/>
            <a:ext cx="43038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subTitle" idx="1"/>
          </p:nvPr>
        </p:nvSpPr>
        <p:spPr>
          <a:xfrm>
            <a:off x="4126975" y="1919100"/>
            <a:ext cx="4303800" cy="21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/>
          <p:nvPr/>
        </p:nvSpPr>
        <p:spPr>
          <a:xfrm>
            <a:off x="-460775" y="239950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>
            <a:off x="8156662" y="151458"/>
            <a:ext cx="1414141" cy="1302088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2"/>
          <p:cNvGrpSpPr/>
          <p:nvPr/>
        </p:nvGrpSpPr>
        <p:grpSpPr>
          <a:xfrm>
            <a:off x="8508075" y="1139125"/>
            <a:ext cx="439075" cy="489075"/>
            <a:chOff x="6265050" y="2556100"/>
            <a:chExt cx="439075" cy="489075"/>
          </a:xfrm>
        </p:grpSpPr>
        <p:sp>
          <p:nvSpPr>
            <p:cNvPr id="596" name="Google Shape;596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231850" y="1239475"/>
            <a:ext cx="439075" cy="489075"/>
            <a:chOff x="6265050" y="2556100"/>
            <a:chExt cx="439075" cy="489075"/>
          </a:xfrm>
        </p:grpSpPr>
        <p:sp>
          <p:nvSpPr>
            <p:cNvPr id="604" name="Google Shape;604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1" name="Google Shape;6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2"/>
          <p:cNvSpPr txBox="1">
            <a:spLocks noGrp="1"/>
          </p:cNvSpPr>
          <p:nvPr>
            <p:ph type="body" idx="1"/>
          </p:nvPr>
        </p:nvSpPr>
        <p:spPr>
          <a:xfrm>
            <a:off x="713225" y="3612350"/>
            <a:ext cx="4407600" cy="9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5"/>
          <p:cNvGrpSpPr/>
          <p:nvPr/>
        </p:nvGrpSpPr>
        <p:grpSpPr>
          <a:xfrm>
            <a:off x="5277347" y="4695601"/>
            <a:ext cx="518460" cy="577500"/>
            <a:chOff x="6265050" y="2556100"/>
            <a:chExt cx="439075" cy="489075"/>
          </a:xfrm>
        </p:grpSpPr>
        <p:sp>
          <p:nvSpPr>
            <p:cNvPr id="679" name="Google Shape;679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7840150" y="-7051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>
            <a:off x="6824942" y="323035"/>
            <a:ext cx="1133593" cy="273171"/>
            <a:chOff x="4895550" y="1067525"/>
            <a:chExt cx="848625" cy="204500"/>
          </a:xfrm>
        </p:grpSpPr>
        <p:sp>
          <p:nvSpPr>
            <p:cNvPr id="688" name="Google Shape;688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5"/>
          <p:cNvSpPr/>
          <p:nvPr/>
        </p:nvSpPr>
        <p:spPr>
          <a:xfrm>
            <a:off x="-125800" y="4398050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5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707" name="Google Shape;707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25"/>
          <p:cNvGrpSpPr/>
          <p:nvPr/>
        </p:nvGrpSpPr>
        <p:grpSpPr>
          <a:xfrm>
            <a:off x="934692" y="4736423"/>
            <a:ext cx="1133593" cy="273171"/>
            <a:chOff x="4895550" y="1067525"/>
            <a:chExt cx="848625" cy="204500"/>
          </a:xfrm>
        </p:grpSpPr>
        <p:sp>
          <p:nvSpPr>
            <p:cNvPr id="716" name="Google Shape;716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733" name="Google Shape;733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0" name="Google Shape;74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5"/>
          <p:cNvSpPr txBox="1">
            <a:spLocks noGrp="1"/>
          </p:cNvSpPr>
          <p:nvPr>
            <p:ph type="title" idx="2" hasCustomPrompt="1"/>
          </p:nvPr>
        </p:nvSpPr>
        <p:spPr>
          <a:xfrm>
            <a:off x="1157525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3" name="Google Shape;743;p25"/>
          <p:cNvSpPr txBox="1">
            <a:spLocks noGrp="1"/>
          </p:cNvSpPr>
          <p:nvPr>
            <p:ph type="title" idx="3"/>
          </p:nvPr>
        </p:nvSpPr>
        <p:spPr>
          <a:xfrm>
            <a:off x="713225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subTitle" idx="1"/>
          </p:nvPr>
        </p:nvSpPr>
        <p:spPr>
          <a:xfrm>
            <a:off x="713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4" hasCustomPrompt="1"/>
          </p:nvPr>
        </p:nvSpPr>
        <p:spPr>
          <a:xfrm>
            <a:off x="3086900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 idx="5"/>
          </p:nvPr>
        </p:nvSpPr>
        <p:spPr>
          <a:xfrm>
            <a:off x="2642576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6"/>
          </p:nvPr>
        </p:nvSpPr>
        <p:spPr>
          <a:xfrm>
            <a:off x="264262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title" idx="7" hasCustomPrompt="1"/>
          </p:nvPr>
        </p:nvSpPr>
        <p:spPr>
          <a:xfrm>
            <a:off x="5016251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9" name="Google Shape;749;p25"/>
          <p:cNvSpPr txBox="1">
            <a:spLocks noGrp="1"/>
          </p:cNvSpPr>
          <p:nvPr>
            <p:ph type="title" idx="8"/>
          </p:nvPr>
        </p:nvSpPr>
        <p:spPr>
          <a:xfrm>
            <a:off x="4571927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0" name="Google Shape;750;p25"/>
          <p:cNvSpPr txBox="1">
            <a:spLocks noGrp="1"/>
          </p:cNvSpPr>
          <p:nvPr>
            <p:ph type="subTitle" idx="9"/>
          </p:nvPr>
        </p:nvSpPr>
        <p:spPr>
          <a:xfrm>
            <a:off x="457197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25"/>
          <p:cNvSpPr txBox="1">
            <a:spLocks noGrp="1"/>
          </p:cNvSpPr>
          <p:nvPr>
            <p:ph type="title" idx="13" hasCustomPrompt="1"/>
          </p:nvPr>
        </p:nvSpPr>
        <p:spPr>
          <a:xfrm>
            <a:off x="6945501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>
            <a:spLocks noGrp="1"/>
          </p:cNvSpPr>
          <p:nvPr>
            <p:ph type="title" idx="14"/>
          </p:nvPr>
        </p:nvSpPr>
        <p:spPr>
          <a:xfrm>
            <a:off x="6501176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subTitle" idx="15"/>
          </p:nvPr>
        </p:nvSpPr>
        <p:spPr>
          <a:xfrm>
            <a:off x="6501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6"/>
          <p:cNvSpPr/>
          <p:nvPr/>
        </p:nvSpPr>
        <p:spPr>
          <a:xfrm>
            <a:off x="6444900" y="-77097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6"/>
          <p:cNvGrpSpPr/>
          <p:nvPr/>
        </p:nvGrpSpPr>
        <p:grpSpPr>
          <a:xfrm>
            <a:off x="6255375" y="330100"/>
            <a:ext cx="439075" cy="489075"/>
            <a:chOff x="6265050" y="2556100"/>
            <a:chExt cx="439075" cy="489075"/>
          </a:xfrm>
        </p:grpSpPr>
        <p:sp>
          <p:nvSpPr>
            <p:cNvPr id="757" name="Google Shape;757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6"/>
          <p:cNvSpPr/>
          <p:nvPr/>
        </p:nvSpPr>
        <p:spPr>
          <a:xfrm rot="-10281852" flipH="1">
            <a:off x="1798185" y="-21791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2710659" y="89454"/>
            <a:ext cx="998662" cy="240656"/>
            <a:chOff x="4895550" y="1067525"/>
            <a:chExt cx="848625" cy="204500"/>
          </a:xfrm>
        </p:grpSpPr>
        <p:sp>
          <p:nvSpPr>
            <p:cNvPr id="766" name="Google Shape;766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26"/>
          <p:cNvSpPr/>
          <p:nvPr/>
        </p:nvSpPr>
        <p:spPr>
          <a:xfrm flipH="1">
            <a:off x="254513" y="454180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26"/>
          <p:cNvGrpSpPr/>
          <p:nvPr/>
        </p:nvGrpSpPr>
        <p:grpSpPr>
          <a:xfrm>
            <a:off x="1340368" y="4686709"/>
            <a:ext cx="1168302" cy="281535"/>
            <a:chOff x="4895550" y="1067525"/>
            <a:chExt cx="848625" cy="204500"/>
          </a:xfrm>
        </p:grpSpPr>
        <p:sp>
          <p:nvSpPr>
            <p:cNvPr id="784" name="Google Shape;784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26"/>
          <p:cNvGrpSpPr/>
          <p:nvPr/>
        </p:nvGrpSpPr>
        <p:grpSpPr>
          <a:xfrm>
            <a:off x="5087050" y="4862775"/>
            <a:ext cx="439075" cy="489075"/>
            <a:chOff x="6265050" y="2556100"/>
            <a:chExt cx="439075" cy="489075"/>
          </a:xfrm>
        </p:grpSpPr>
        <p:sp>
          <p:nvSpPr>
            <p:cNvPr id="801" name="Google Shape;801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26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26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810" name="Google Shape;810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6"/>
          <p:cNvSpPr/>
          <p:nvPr/>
        </p:nvSpPr>
        <p:spPr>
          <a:xfrm>
            <a:off x="6867875" y="40561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8" name="Google Shape;8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6"/>
          <p:cNvSpPr txBox="1">
            <a:spLocks noGrp="1"/>
          </p:cNvSpPr>
          <p:nvPr>
            <p:ph type="subTitle" idx="1"/>
          </p:nvPr>
        </p:nvSpPr>
        <p:spPr>
          <a:xfrm>
            <a:off x="713225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6"/>
          <p:cNvSpPr txBox="1">
            <a:spLocks noGrp="1"/>
          </p:cNvSpPr>
          <p:nvPr>
            <p:ph type="subTitle" idx="2"/>
          </p:nvPr>
        </p:nvSpPr>
        <p:spPr>
          <a:xfrm>
            <a:off x="4572000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4"/>
          <p:cNvSpPr txBox="1">
            <a:spLocks noGrp="1"/>
          </p:cNvSpPr>
          <p:nvPr>
            <p:ph type="ctrTitle"/>
          </p:nvPr>
        </p:nvSpPr>
        <p:spPr>
          <a:xfrm>
            <a:off x="1320700" y="1903350"/>
            <a:ext cx="6492000" cy="1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dirty="0">
                <a:solidFill>
                  <a:schemeClr val="lt1"/>
                </a:solidFill>
              </a:rPr>
              <a:t>Conjuntos Numéricos</a:t>
            </a:r>
            <a:endParaRPr sz="4100" dirty="0">
              <a:solidFill>
                <a:schemeClr val="lt1"/>
              </a:solidFill>
            </a:endParaRPr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1"/>
          </p:nvPr>
        </p:nvSpPr>
        <p:spPr>
          <a:xfrm>
            <a:off x="1320700" y="3174728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Matemática Discreta e </a:t>
            </a:r>
            <a:r>
              <a:rPr lang="pt-BR" sz="1700"/>
              <a:t>suas aplicações</a:t>
            </a:r>
            <a:endParaRPr sz="1700" dirty="0"/>
          </a:p>
        </p:txBody>
      </p:sp>
      <p:sp>
        <p:nvSpPr>
          <p:cNvPr id="1754" name="Google Shape;1754;p44"/>
          <p:cNvSpPr/>
          <p:nvPr/>
        </p:nvSpPr>
        <p:spPr>
          <a:xfrm rot="5400000">
            <a:off x="4555323" y="281439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4"/>
          <p:cNvSpPr/>
          <p:nvPr/>
        </p:nvSpPr>
        <p:spPr>
          <a:xfrm>
            <a:off x="4006425" y="3939750"/>
            <a:ext cx="1120552" cy="347552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Conjuntos numéricos: Inteiros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396404" y="1853730"/>
            <a:ext cx="2194801" cy="12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Inteiros, positivos e negativos. </a:t>
            </a:r>
            <a:r>
              <a:rPr lang="pt-BR" sz="1800" b="1" dirty="0">
                <a:solidFill>
                  <a:schemeClr val="bg1"/>
                </a:solidFill>
              </a:rPr>
              <a:t>Todo número natural e inteiro</a:t>
            </a:r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14A03E-AB2A-366A-5462-8487DD2A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55" y="1383657"/>
            <a:ext cx="5219700" cy="581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E6526E3-CF6A-6AF7-BD30-EECFDC49E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5" y="2250131"/>
            <a:ext cx="3619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Conjuntos numéricos: Racionais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611254" y="1676802"/>
            <a:ext cx="2316280" cy="16386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Todo número que pode ser escrito na forma de fração. Todo inteiro é racional</a:t>
            </a:r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38B8BC-1041-89CD-104A-7B8EF47A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505" y="724302"/>
            <a:ext cx="4343400" cy="952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246E6A-67A9-9E90-3F0D-6C18B696C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871" y="1680865"/>
            <a:ext cx="6172200" cy="1009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A8D2165-8E35-9B65-BDF5-7D824A3B8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344" y="2603578"/>
            <a:ext cx="45053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Conjuntos numéricos: Irracionais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578338" y="1229293"/>
            <a:ext cx="231628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Todos os números que não são possíveis de se escrever como uma fração. Raízes não exatas e dizimas não periódicas</a:t>
            </a:r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1A7C95-C4E8-CD5C-0112-F84D7C469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18" y="672722"/>
            <a:ext cx="4543425" cy="2228850"/>
          </a:xfrm>
          <a:prstGeom prst="rect">
            <a:avLst/>
          </a:prstGeom>
        </p:spPr>
      </p:pic>
      <p:pic>
        <p:nvPicPr>
          <p:cNvPr id="1026" name="Picture 2" descr="Números irracionais - O que são, Conjunto e Classificação">
            <a:extLst>
              <a:ext uri="{FF2B5EF4-FFF2-40B4-BE49-F238E27FC236}">
                <a16:creationId xmlns:a16="http://schemas.microsoft.com/office/drawing/2014/main" id="{240CE6F2-2FE3-5F8C-753C-A505775C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26" y="2871750"/>
            <a:ext cx="21526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Conjuntos numéricos: Irracionais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578338" y="1229293"/>
            <a:ext cx="231628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Todos os números que não são possíveis de se escrever como uma fração. Raízes não exatas e dizimas não periódicas</a:t>
            </a:r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1A7C95-C4E8-CD5C-0112-F84D7C469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18" y="672722"/>
            <a:ext cx="4543425" cy="2228850"/>
          </a:xfrm>
          <a:prstGeom prst="rect">
            <a:avLst/>
          </a:prstGeom>
        </p:spPr>
      </p:pic>
      <p:pic>
        <p:nvPicPr>
          <p:cNvPr id="1026" name="Picture 2" descr="Números irracionais - O que são, Conjunto e Classificação">
            <a:extLst>
              <a:ext uri="{FF2B5EF4-FFF2-40B4-BE49-F238E27FC236}">
                <a16:creationId xmlns:a16="http://schemas.microsoft.com/office/drawing/2014/main" id="{240CE6F2-2FE3-5F8C-753C-A505775C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26" y="2871750"/>
            <a:ext cx="21526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8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Conjuntos numéricos: Reais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308AF8-81D9-7EEF-4A14-3F5041F8A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1" y="1096465"/>
            <a:ext cx="3857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5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 entre conjuntos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182229" y="938952"/>
            <a:ext cx="6793983" cy="1015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Vamos chamar o conjunto </a:t>
            </a: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de conjunto universo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Ou seja, é o conjunto que contém os possíveis elementos dos subconjuntos envolvidos.</a:t>
            </a:r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8A714B-107A-CF97-7303-E0DECD4A0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81" y="2066607"/>
            <a:ext cx="5581650" cy="2514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14C1E7-9154-E261-1840-D0533F99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31" y="1948061"/>
            <a:ext cx="31051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 entre conjuntos: União U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328537" y="897815"/>
            <a:ext cx="6793983" cy="1015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Junção dos elementos dos conjuntos dados. Caso os elementos se repitam, eles aparecerão uma única vez no conjunto união</a:t>
            </a:r>
            <a:endParaRPr lang="pt-BR" sz="18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C9AAAB-1AB6-4F8E-8404-3D6DBD7D05C4}"/>
              </a:ext>
            </a:extLst>
          </p:cNvPr>
          <p:cNvSpPr txBox="1"/>
          <p:nvPr/>
        </p:nvSpPr>
        <p:spPr>
          <a:xfrm>
            <a:off x="1368846" y="1943815"/>
            <a:ext cx="487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x | 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57C6A49-59AA-9574-D809-B8B3931EA697}"/>
              </a:ext>
            </a:extLst>
          </p:cNvPr>
          <p:cNvSpPr txBox="1"/>
          <p:nvPr/>
        </p:nvSpPr>
        <p:spPr>
          <a:xfrm>
            <a:off x="1368846" y="2301662"/>
            <a:ext cx="487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x | 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pt-BR" dirty="0"/>
          </a:p>
        </p:txBody>
      </p:sp>
      <p:grpSp>
        <p:nvGrpSpPr>
          <p:cNvPr id="9" name="Group 198">
            <a:extLst>
              <a:ext uri="{FF2B5EF4-FFF2-40B4-BE49-F238E27FC236}">
                <a16:creationId xmlns:a16="http://schemas.microsoft.com/office/drawing/2014/main" id="{09CB619F-4F48-34E9-2A23-491B1E1B6B7F}"/>
              </a:ext>
            </a:extLst>
          </p:cNvPr>
          <p:cNvGrpSpPr>
            <a:grpSpLocks/>
          </p:cNvGrpSpPr>
          <p:nvPr/>
        </p:nvGrpSpPr>
        <p:grpSpPr bwMode="auto">
          <a:xfrm>
            <a:off x="4579220" y="1943815"/>
            <a:ext cx="3543300" cy="1452245"/>
            <a:chOff x="2901" y="3736"/>
            <a:chExt cx="5580" cy="2287"/>
          </a:xfrm>
        </p:grpSpPr>
        <p:sp>
          <p:nvSpPr>
            <p:cNvPr id="10" name="Oval 192" descr="Diagonal para cima clara">
              <a:extLst>
                <a:ext uri="{FF2B5EF4-FFF2-40B4-BE49-F238E27FC236}">
                  <a16:creationId xmlns:a16="http://schemas.microsoft.com/office/drawing/2014/main" id="{77E2DE7A-F89B-7458-9C63-251CF66A7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936"/>
              <a:ext cx="1620" cy="1440"/>
            </a:xfrm>
            <a:prstGeom prst="ellipse">
              <a:avLst/>
            </a:prstGeom>
            <a:pattFill prst="ltUpDiag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1" name="Oval 193" descr="Diagonal para cima clara">
              <a:extLst>
                <a:ext uri="{FF2B5EF4-FFF2-40B4-BE49-F238E27FC236}">
                  <a16:creationId xmlns:a16="http://schemas.microsoft.com/office/drawing/2014/main" id="{214D051E-86EC-B158-886E-163120C40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3936"/>
              <a:ext cx="1620" cy="1440"/>
            </a:xfrm>
            <a:prstGeom prst="ellipse">
              <a:avLst/>
            </a:prstGeom>
            <a:pattFill prst="ltUpDiag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2" name="Rectangle 189">
              <a:extLst>
                <a:ext uri="{FF2B5EF4-FFF2-40B4-BE49-F238E27FC236}">
                  <a16:creationId xmlns:a16="http://schemas.microsoft.com/office/drawing/2014/main" id="{C4B291DD-642A-872D-53A7-325C58C4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796"/>
              <a:ext cx="5580" cy="1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3" name="Oval 190">
              <a:extLst>
                <a:ext uri="{FF2B5EF4-FFF2-40B4-BE49-F238E27FC236}">
                  <a16:creationId xmlns:a16="http://schemas.microsoft.com/office/drawing/2014/main" id="{22B1C394-F364-D7FC-5C4C-687966CA6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916"/>
              <a:ext cx="1620" cy="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4" name="Oval 191">
              <a:extLst>
                <a:ext uri="{FF2B5EF4-FFF2-40B4-BE49-F238E27FC236}">
                  <a16:creationId xmlns:a16="http://schemas.microsoft.com/office/drawing/2014/main" id="{F6565B35-33C6-BD05-2406-4B217A005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3916"/>
              <a:ext cx="1620" cy="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5" name="Text Box 194">
              <a:extLst>
                <a:ext uri="{FF2B5EF4-FFF2-40B4-BE49-F238E27FC236}">
                  <a16:creationId xmlns:a16="http://schemas.microsoft.com/office/drawing/2014/main" id="{A1FC5600-9B1E-05E1-DCE8-290FC1333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3916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95">
              <a:extLst>
                <a:ext uri="{FF2B5EF4-FFF2-40B4-BE49-F238E27FC236}">
                  <a16:creationId xmlns:a16="http://schemas.microsoft.com/office/drawing/2014/main" id="{1E6D4760-397F-3A1C-F6DF-776A7FEA3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" y="3916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96">
              <a:extLst>
                <a:ext uri="{FF2B5EF4-FFF2-40B4-BE49-F238E27FC236}">
                  <a16:creationId xmlns:a16="http://schemas.microsoft.com/office/drawing/2014/main" id="{A286FF08-4E8F-BD6B-A518-86FF88A26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1" y="3736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97">
              <a:extLst>
                <a:ext uri="{FF2B5EF4-FFF2-40B4-BE49-F238E27FC236}">
                  <a16:creationId xmlns:a16="http://schemas.microsoft.com/office/drawing/2014/main" id="{6991DC75-BCE4-6D86-0356-5D5BC8655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" y="5536"/>
              <a:ext cx="1080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</a:t>
              </a:r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 Box 197">
            <a:extLst>
              <a:ext uri="{FF2B5EF4-FFF2-40B4-BE49-F238E27FC236}">
                <a16:creationId xmlns:a16="http://schemas.microsoft.com/office/drawing/2014/main" id="{64DF94A4-5402-E043-B00A-2D604CF9E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8520" y="3163015"/>
            <a:ext cx="1235710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pt-BR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7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922928" y="2028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 entre conjuntos: Intersecção  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328537" y="897815"/>
            <a:ext cx="6793983" cy="738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Elementos que se repetem em ambos os conjuntos. Conjunto intersecção é formado pelos elementos comuns.</a:t>
            </a:r>
            <a:endParaRPr lang="pt-BR" sz="18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C9AAAB-1AB6-4F8E-8404-3D6DBD7D05C4}"/>
              </a:ext>
            </a:extLst>
          </p:cNvPr>
          <p:cNvSpPr txBox="1"/>
          <p:nvPr/>
        </p:nvSpPr>
        <p:spPr>
          <a:xfrm>
            <a:off x="1078642" y="2064056"/>
            <a:ext cx="4874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= { x | x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 </a:t>
            </a:r>
            <a:r>
              <a:rPr lang="pt-BR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x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}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8EDB289-090F-D28F-760D-EC27181AF2BC}"/>
                  </a:ext>
                </a:extLst>
              </p:cNvPr>
              <p:cNvSpPr txBox="1"/>
              <p:nvPr/>
            </p:nvSpPr>
            <p:spPr>
              <a:xfrm>
                <a:off x="1068890" y="2610047"/>
                <a:ext cx="73132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</a:t>
                </a:r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B = { x | x </a:t>
                </a:r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 </a:t>
                </a:r>
                <a14:m>
                  <m:oMath xmlns:m="http://schemas.openxmlformats.org/officeDocument/2006/math">
                    <m:r>
                      <a:rPr lang="pt-BR" sz="18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x </a:t>
                </a:r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 }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8EDB289-090F-D28F-760D-EC27181AF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90" y="2610047"/>
                <a:ext cx="7313275" cy="369332"/>
              </a:xfrm>
              <a:prstGeom prst="rect">
                <a:avLst/>
              </a:prstGeom>
              <a:blipFill>
                <a:blip r:embed="rId3"/>
                <a:stretch>
                  <a:fillRect l="-667" t="-819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24">
            <a:extLst>
              <a:ext uri="{FF2B5EF4-FFF2-40B4-BE49-F238E27FC236}">
                <a16:creationId xmlns:a16="http://schemas.microsoft.com/office/drawing/2014/main" id="{2B3EEBA8-1F23-0250-3AD2-6461995B42B7}"/>
              </a:ext>
            </a:extLst>
          </p:cNvPr>
          <p:cNvGrpSpPr>
            <a:grpSpLocks/>
          </p:cNvGrpSpPr>
          <p:nvPr/>
        </p:nvGrpSpPr>
        <p:grpSpPr bwMode="auto">
          <a:xfrm>
            <a:off x="5018775" y="2103400"/>
            <a:ext cx="3543300" cy="1181100"/>
            <a:chOff x="2901" y="3457"/>
            <a:chExt cx="5580" cy="1860"/>
          </a:xfrm>
        </p:grpSpPr>
        <p:sp>
          <p:nvSpPr>
            <p:cNvPr id="22" name="Oval 199" descr="Diagonal para cima clara">
              <a:extLst>
                <a:ext uri="{FF2B5EF4-FFF2-40B4-BE49-F238E27FC236}">
                  <a16:creationId xmlns:a16="http://schemas.microsoft.com/office/drawing/2014/main" id="{C57737E1-A332-338D-63C2-28129621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3908"/>
              <a:ext cx="431" cy="890"/>
            </a:xfrm>
            <a:prstGeom prst="ellipse">
              <a:avLst/>
            </a:prstGeom>
            <a:pattFill prst="ltUpDiag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3" name="Rectangle 201">
              <a:extLst>
                <a:ext uri="{FF2B5EF4-FFF2-40B4-BE49-F238E27FC236}">
                  <a16:creationId xmlns:a16="http://schemas.microsoft.com/office/drawing/2014/main" id="{84F92F0C-DAA6-4538-7AC0-DD5017B3E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517"/>
              <a:ext cx="5580" cy="1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4" name="Text Box 204">
              <a:extLst>
                <a:ext uri="{FF2B5EF4-FFF2-40B4-BE49-F238E27FC236}">
                  <a16:creationId xmlns:a16="http://schemas.microsoft.com/office/drawing/2014/main" id="{FA9CC479-EBB7-8A06-F66E-FF9540233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3637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05">
              <a:extLst>
                <a:ext uri="{FF2B5EF4-FFF2-40B4-BE49-F238E27FC236}">
                  <a16:creationId xmlns:a16="http://schemas.microsoft.com/office/drawing/2014/main" id="{8FE50CF7-94A9-84A1-A79E-D1450BE0F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" y="3637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06">
              <a:extLst>
                <a:ext uri="{FF2B5EF4-FFF2-40B4-BE49-F238E27FC236}">
                  <a16:creationId xmlns:a16="http://schemas.microsoft.com/office/drawing/2014/main" id="{D15F51F1-86E8-05B9-1523-E246B5C0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1" y="3457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02">
              <a:extLst>
                <a:ext uri="{FF2B5EF4-FFF2-40B4-BE49-F238E27FC236}">
                  <a16:creationId xmlns:a16="http://schemas.microsoft.com/office/drawing/2014/main" id="{9D8B7331-1E79-1078-F89F-2BE90AFEA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" y="3628"/>
              <a:ext cx="1620" cy="1440"/>
            </a:xfrm>
            <a:prstGeom prst="ellipse">
              <a:avLst/>
            </a:prstGeom>
            <a:solidFill>
              <a:srgbClr val="FFFFFF">
                <a:alpha val="37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8" name="Oval 203">
              <a:extLst>
                <a:ext uri="{FF2B5EF4-FFF2-40B4-BE49-F238E27FC236}">
                  <a16:creationId xmlns:a16="http://schemas.microsoft.com/office/drawing/2014/main" id="{91E76DFA-4BC6-23B7-35B4-DA6E92540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3637"/>
              <a:ext cx="1620" cy="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  <p:sp>
        <p:nvSpPr>
          <p:cNvPr id="29" name="Text Box 207">
            <a:extLst>
              <a:ext uri="{FF2B5EF4-FFF2-40B4-BE49-F238E27FC236}">
                <a16:creationId xmlns:a16="http://schemas.microsoft.com/office/drawing/2014/main" id="{29FBABC4-193B-5DCA-5D8B-508E759A5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975" y="3340614"/>
            <a:ext cx="685800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pt-BR" sz="1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sz="1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pt-BR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97">
            <a:extLst>
              <a:ext uri="{FF2B5EF4-FFF2-40B4-BE49-F238E27FC236}">
                <a16:creationId xmlns:a16="http://schemas.microsoft.com/office/drawing/2014/main" id="{A53CD910-1089-A684-0524-A54B4EF40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310" y="1809705"/>
            <a:ext cx="1235710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pt-BR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2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964038" y="20119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Complemento de um conjunto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328537" y="897815"/>
            <a:ext cx="6793983" cy="4616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Tudo o que está fora do conjunto. O complemento de A é A’</a:t>
            </a:r>
            <a:endParaRPr lang="pt-BR" sz="1800" b="1" dirty="0"/>
          </a:p>
        </p:txBody>
      </p:sp>
      <p:grpSp>
        <p:nvGrpSpPr>
          <p:cNvPr id="3" name="Group 429">
            <a:extLst>
              <a:ext uri="{FF2B5EF4-FFF2-40B4-BE49-F238E27FC236}">
                <a16:creationId xmlns:a16="http://schemas.microsoft.com/office/drawing/2014/main" id="{E4489CF3-4090-F446-AA15-8F71804937C4}"/>
              </a:ext>
            </a:extLst>
          </p:cNvPr>
          <p:cNvGrpSpPr>
            <a:grpSpLocks/>
          </p:cNvGrpSpPr>
          <p:nvPr/>
        </p:nvGrpSpPr>
        <p:grpSpPr bwMode="auto">
          <a:xfrm>
            <a:off x="2441662" y="1710163"/>
            <a:ext cx="3543300" cy="1181100"/>
            <a:chOff x="2901" y="8997"/>
            <a:chExt cx="5580" cy="1860"/>
          </a:xfrm>
        </p:grpSpPr>
        <p:sp>
          <p:nvSpPr>
            <p:cNvPr id="5" name="Rectangle 228" descr="Diagonal para baixo clara">
              <a:extLst>
                <a:ext uri="{FF2B5EF4-FFF2-40B4-BE49-F238E27FC236}">
                  <a16:creationId xmlns:a16="http://schemas.microsoft.com/office/drawing/2014/main" id="{4C395646-D3AB-24CE-CB6B-9DFFAA5B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9057"/>
              <a:ext cx="5580" cy="1800"/>
            </a:xfrm>
            <a:prstGeom prst="rect">
              <a:avLst/>
            </a:prstGeom>
            <a:pattFill prst="lt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7" name="Text Box 229">
              <a:extLst>
                <a:ext uri="{FF2B5EF4-FFF2-40B4-BE49-F238E27FC236}">
                  <a16:creationId xmlns:a16="http://schemas.microsoft.com/office/drawing/2014/main" id="{D579FCDF-969D-2C0A-1A0E-1B801DF75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9231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231">
              <a:extLst>
                <a:ext uri="{FF2B5EF4-FFF2-40B4-BE49-F238E27FC236}">
                  <a16:creationId xmlns:a16="http://schemas.microsoft.com/office/drawing/2014/main" id="{DBE42796-2BB3-AC83-100A-686A55CB3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1" y="8997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232">
              <a:extLst>
                <a:ext uri="{FF2B5EF4-FFF2-40B4-BE49-F238E27FC236}">
                  <a16:creationId xmlns:a16="http://schemas.microsoft.com/office/drawing/2014/main" id="{92AC4F74-473C-6C35-0A4E-D32A77C0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9231"/>
              <a:ext cx="1620" cy="1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  <p:sp>
        <p:nvSpPr>
          <p:cNvPr id="10" name="Text Box 225">
            <a:extLst>
              <a:ext uri="{FF2B5EF4-FFF2-40B4-BE49-F238E27FC236}">
                <a16:creationId xmlns:a16="http://schemas.microsoft.com/office/drawing/2014/main" id="{E72B9ACE-3E02-5216-7DF9-3971C465E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728" y="2929363"/>
            <a:ext cx="68580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pt-BR" sz="1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A’ </a:t>
            </a:r>
            <a:endParaRPr lang="pt-BR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8B2B9D-C0F7-3C25-38BE-59EACD8A63D4}"/>
              </a:ext>
            </a:extLst>
          </p:cNvPr>
          <p:cNvSpPr txBox="1"/>
          <p:nvPr/>
        </p:nvSpPr>
        <p:spPr>
          <a:xfrm>
            <a:off x="5984962" y="2151140"/>
            <a:ext cx="487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’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pt-B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49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922928" y="2028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 entre conjuntos: Diferença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328537" y="897815"/>
            <a:ext cx="6793983" cy="12926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Corresponde aos elementos de um conjunto que não estão no outro conjunto. Assim, a diferença entre A e B é o conjunto formado pelos elementos que pertencem a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não pertencem  B</a:t>
            </a:r>
            <a:endParaRPr lang="pt-BR" sz="18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824610-84CC-6ABA-5349-6EBF0FB7F829}"/>
              </a:ext>
            </a:extLst>
          </p:cNvPr>
          <p:cNvSpPr txBox="1"/>
          <p:nvPr/>
        </p:nvSpPr>
        <p:spPr>
          <a:xfrm>
            <a:off x="1328537" y="2430188"/>
            <a:ext cx="4874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x | 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}</a:t>
            </a:r>
            <a:endParaRPr lang="pt-BR" dirty="0"/>
          </a:p>
        </p:txBody>
      </p:sp>
      <p:grpSp>
        <p:nvGrpSpPr>
          <p:cNvPr id="7" name="Group 261">
            <a:extLst>
              <a:ext uri="{FF2B5EF4-FFF2-40B4-BE49-F238E27FC236}">
                <a16:creationId xmlns:a16="http://schemas.microsoft.com/office/drawing/2014/main" id="{74C29EC5-F556-8600-4054-2D7865A816A3}"/>
              </a:ext>
            </a:extLst>
          </p:cNvPr>
          <p:cNvGrpSpPr>
            <a:grpSpLocks/>
          </p:cNvGrpSpPr>
          <p:nvPr/>
        </p:nvGrpSpPr>
        <p:grpSpPr bwMode="auto">
          <a:xfrm>
            <a:off x="4153350" y="2428559"/>
            <a:ext cx="3543300" cy="1524000"/>
            <a:chOff x="3281" y="4238"/>
            <a:chExt cx="5580" cy="2400"/>
          </a:xfrm>
        </p:grpSpPr>
        <p:sp>
          <p:nvSpPr>
            <p:cNvPr id="8" name="Oval 238" descr="Diagonal para cima clara">
              <a:extLst>
                <a:ext uri="{FF2B5EF4-FFF2-40B4-BE49-F238E27FC236}">
                  <a16:creationId xmlns:a16="http://schemas.microsoft.com/office/drawing/2014/main" id="{5FF8C38A-BC54-62D7-D93F-5B658050F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4438"/>
              <a:ext cx="1620" cy="1440"/>
            </a:xfrm>
            <a:prstGeom prst="ellipse">
              <a:avLst/>
            </a:prstGeom>
            <a:pattFill prst="ltUpDiag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9" name="Rectangle 240">
              <a:extLst>
                <a:ext uri="{FF2B5EF4-FFF2-40B4-BE49-F238E27FC236}">
                  <a16:creationId xmlns:a16="http://schemas.microsoft.com/office/drawing/2014/main" id="{022CB3B6-F175-047D-CAF2-09330CC48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4298"/>
              <a:ext cx="5580" cy="1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0" name="Oval 241">
              <a:extLst>
                <a:ext uri="{FF2B5EF4-FFF2-40B4-BE49-F238E27FC236}">
                  <a16:creationId xmlns:a16="http://schemas.microsoft.com/office/drawing/2014/main" id="{05CE03DF-7A0A-4245-964C-63D7400A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4418"/>
              <a:ext cx="1620" cy="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1" name="Oval 242">
              <a:extLst>
                <a:ext uri="{FF2B5EF4-FFF2-40B4-BE49-F238E27FC236}">
                  <a16:creationId xmlns:a16="http://schemas.microsoft.com/office/drawing/2014/main" id="{13CB0CA8-C897-0A57-76A6-CEE9DD9B7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" y="4418"/>
              <a:ext cx="1620" cy="1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2" name="Text Box 243">
              <a:extLst>
                <a:ext uri="{FF2B5EF4-FFF2-40B4-BE49-F238E27FC236}">
                  <a16:creationId xmlns:a16="http://schemas.microsoft.com/office/drawing/2014/main" id="{3EA06B7A-B1FF-F7FF-7253-3E9C8A10F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4418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44">
              <a:extLst>
                <a:ext uri="{FF2B5EF4-FFF2-40B4-BE49-F238E27FC236}">
                  <a16:creationId xmlns:a16="http://schemas.microsoft.com/office/drawing/2014/main" id="{98D28EEB-555E-93EE-64F4-7D35B0D61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" y="4418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45">
              <a:extLst>
                <a:ext uri="{FF2B5EF4-FFF2-40B4-BE49-F238E27FC236}">
                  <a16:creationId xmlns:a16="http://schemas.microsoft.com/office/drawing/2014/main" id="{404D42D6-A751-2212-349D-E02690BCC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1" y="4238"/>
              <a:ext cx="36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46">
              <a:extLst>
                <a:ext uri="{FF2B5EF4-FFF2-40B4-BE49-F238E27FC236}">
                  <a16:creationId xmlns:a16="http://schemas.microsoft.com/office/drawing/2014/main" id="{957E79BC-8B18-4847-8173-ABA24831C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6038"/>
              <a:ext cx="288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– B = A </a:t>
              </a:r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</a:t>
              </a:r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B’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sz="140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247" descr="Diagonal para cima clara">
              <a:extLst>
                <a:ext uri="{FF2B5EF4-FFF2-40B4-BE49-F238E27FC236}">
                  <a16:creationId xmlns:a16="http://schemas.microsoft.com/office/drawing/2014/main" id="{ECA898E3-5453-ACDE-A997-34B774B6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4418"/>
              <a:ext cx="1620" cy="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7360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Definição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12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Um conjunto é uma coleção de objetos. Cada item dentro do conjunto é um elemento com </a:t>
            </a:r>
            <a:r>
              <a:rPr lang="pt-BR" sz="1800" b="1" dirty="0">
                <a:solidFill>
                  <a:schemeClr val="bg1"/>
                </a:solidFill>
              </a:rPr>
              <a:t>representação única </a:t>
            </a:r>
            <a:r>
              <a:rPr lang="pt-BR" sz="1800" dirty="0">
                <a:solidFill>
                  <a:schemeClr val="bg1"/>
                </a:solidFill>
              </a:rPr>
              <a:t>– não temos itens repetidos.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5B5B71-8B34-B995-536E-F9BC112802C6}"/>
              </a:ext>
            </a:extLst>
          </p:cNvPr>
          <p:cNvSpPr txBox="1"/>
          <p:nvPr/>
        </p:nvSpPr>
        <p:spPr>
          <a:xfrm>
            <a:off x="2332547" y="2354662"/>
            <a:ext cx="422248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azul'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'amarelo'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'vermelho'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'azul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922928" y="2028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 entre conjuntos: Produto Cartesiano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328537" y="897815"/>
            <a:ext cx="6793983" cy="15696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Dados os conjuntos A e B, chamamos de produto cartesiano de A por B: (A x B) o conjunto de todos os paredes ordenados (</a:t>
            </a:r>
            <a:r>
              <a:rPr lang="pt-BR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que podem ser formados com o primeiro elemento (x) sendo de A e o segundo (y) sendo de B.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E694F0-21A5-24FA-5CC9-B2A7A7FE543F}"/>
              </a:ext>
            </a:extLst>
          </p:cNvPr>
          <p:cNvSpPr txBox="1"/>
          <p:nvPr/>
        </p:nvSpPr>
        <p:spPr>
          <a:xfrm>
            <a:off x="1328537" y="2430188"/>
            <a:ext cx="487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X B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(</a:t>
            </a:r>
            <a:r>
              <a:rPr lang="pt-BR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| x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015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922928" y="2028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Cardinalidade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FB80E5C3-8B1A-2EBC-966B-2FB877A916DB}"/>
              </a:ext>
            </a:extLst>
          </p:cNvPr>
          <p:cNvSpPr txBox="1"/>
          <p:nvPr/>
        </p:nvSpPr>
        <p:spPr>
          <a:xfrm>
            <a:off x="1328536" y="659702"/>
            <a:ext cx="6793983" cy="738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b="1" dirty="0"/>
              <a:t>Se um conjunto S é finito, então n(S) é sua </a:t>
            </a:r>
            <a:r>
              <a:rPr lang="pt-BR" sz="1800" b="1" dirty="0">
                <a:solidFill>
                  <a:srgbClr val="FF0000"/>
                </a:solidFill>
              </a:rPr>
              <a:t>cardinalidade</a:t>
            </a:r>
            <a:r>
              <a:rPr lang="pt-BR" sz="1800" b="1" dirty="0"/>
              <a:t>: o número total de elementos do conjunto.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247B14-37A4-7C5C-F001-FBF1C23AC059}"/>
              </a:ext>
            </a:extLst>
          </p:cNvPr>
          <p:cNvSpPr txBox="1"/>
          <p:nvPr/>
        </p:nvSpPr>
        <p:spPr>
          <a:xfrm>
            <a:off x="882118" y="1531694"/>
            <a:ext cx="7866043" cy="354565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449580"/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Sejam:</a:t>
            </a:r>
          </a:p>
          <a:p>
            <a:pPr marL="449580"/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899160"/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{ 1, 2, 3, 4, 5 }  e  B = { 3, 4, 5, 6, 7, 8 }</a:t>
            </a:r>
          </a:p>
          <a:p>
            <a:pPr marL="449580"/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449580"/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Então: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= { 1, 2, 3, 4, 5, 6, 7, 8}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= {3, 4, 5}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n(A) = 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n(B) = 6	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n(A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B) = 8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n(A 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B) = 3</a:t>
            </a:r>
          </a:p>
          <a:p>
            <a:pPr marL="900430">
              <a:lnSpc>
                <a:spcPct val="150000"/>
              </a:lnSpc>
              <a:spcAft>
                <a:spcPts val="200"/>
              </a:spcAft>
            </a:pP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n(A X B) = 30</a:t>
            </a:r>
            <a:endParaRPr lang="pt-BR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0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922928" y="2028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FB80E5C3-8B1A-2EBC-966B-2FB877A916DB}"/>
                  </a:ext>
                </a:extLst>
              </p:cNvPr>
              <p:cNvSpPr txBox="1"/>
              <p:nvPr/>
            </p:nvSpPr>
            <p:spPr>
              <a:xfrm>
                <a:off x="72607" y="913457"/>
                <a:ext cx="4499387" cy="281612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49580"/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Sejam:</a:t>
                </a:r>
              </a:p>
              <a:p>
                <a:pPr marL="900430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 = { 1, 2, 3, 4, 5, 6, 7, 8, 9, 10 }</a:t>
                </a:r>
              </a:p>
              <a:p>
                <a:pPr marL="900430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 </m:t>
                    </m:r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S,       B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 </m:t>
                    </m:r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      e       C 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 </m:t>
                    </m:r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marL="900430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{ 1, 2, 3, 4, 10 }</a:t>
                </a:r>
              </a:p>
              <a:p>
                <a:pPr marL="900430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= { 2, 4, 7, 8 }</a:t>
                </a:r>
              </a:p>
              <a:p>
                <a:pPr marL="900430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= { 5, 8, 10}</a:t>
                </a:r>
              </a:p>
              <a:p>
                <a:endParaRPr lang="pt-BR" sz="1800" b="1" dirty="0"/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FB80E5C3-8B1A-2EBC-966B-2FB877A9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" y="913457"/>
                <a:ext cx="4499387" cy="2816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1784;p47">
            <a:extLst>
              <a:ext uri="{FF2B5EF4-FFF2-40B4-BE49-F238E27FC236}">
                <a16:creationId xmlns:a16="http://schemas.microsoft.com/office/drawing/2014/main" id="{F2980AD2-4E91-9CDA-7341-CCB0B05805D7}"/>
              </a:ext>
            </a:extLst>
          </p:cNvPr>
          <p:cNvSpPr/>
          <p:nvPr/>
        </p:nvSpPr>
        <p:spPr>
          <a:xfrm>
            <a:off x="5206824" y="905605"/>
            <a:ext cx="3232096" cy="3450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Calcule: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a)  A  </a:t>
            </a:r>
            <a:r>
              <a:rPr lang="pt-BR" sz="1600" b="1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pt-BR" sz="1600" b="1" dirty="0">
                <a:solidFill>
                  <a:schemeClr val="bg1"/>
                </a:solidFill>
              </a:rPr>
              <a:t>  B = {1, 2, 3, 4, 7, 8, 10}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b)  A  –  B = {1, 3, 10}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 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c)  B’  </a:t>
            </a:r>
            <a:r>
              <a:rPr lang="pt-BR" sz="1600" b="1" dirty="0">
                <a:solidFill>
                  <a:schemeClr val="bg1"/>
                </a:solidFill>
                <a:sym typeface="Symbol" panose="05050102010706020507" pitchFamily="18" charset="2"/>
              </a:rPr>
              <a:t></a:t>
            </a:r>
            <a:r>
              <a:rPr lang="pt-BR" sz="1600" b="1" dirty="0">
                <a:solidFill>
                  <a:schemeClr val="bg1"/>
                </a:solidFill>
              </a:rPr>
              <a:t>  ( A  </a:t>
            </a:r>
            <a:r>
              <a:rPr lang="pt-BR" sz="1600" b="1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pt-BR" sz="1600" b="1" dirty="0">
                <a:solidFill>
                  <a:schemeClr val="bg1"/>
                </a:solidFill>
              </a:rPr>
              <a:t>  B )  = {1, 2, 3}</a:t>
            </a:r>
          </a:p>
          <a:p>
            <a:endParaRPr lang="pt-BR" sz="16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Praticando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1662444" y="984627"/>
                <a:ext cx="5605200" cy="50780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𝑨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pt-BR" sz="21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dPr>
                      <m:e>
                        <m:r>
                          <a:rPr lang="pt-BR" sz="21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𝒙</m:t>
                        </m:r>
                        <m:r>
                          <a:rPr lang="pt-BR" sz="21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 </m:t>
                        </m:r>
                      </m:e>
                    </m:d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𝒙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é 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𝒊𝒏𝒕𝒆𝒊𝒓𝒐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𝒆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𝟑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&lt;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𝒙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≤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𝟕</m:t>
                    </m:r>
                    <m:r>
                      <a:rPr lang="pt-BR" sz="21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}</m:t>
                    </m:r>
                  </m:oMath>
                </a14:m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44" y="984627"/>
                <a:ext cx="5605200" cy="507801"/>
              </a:xfrm>
              <a:prstGeom prst="rect">
                <a:avLst/>
              </a:prstGeom>
              <a:blipFill>
                <a:blip r:embed="rId3"/>
                <a:stretch>
                  <a:fillRect b="-72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774;p46">
                <a:extLst>
                  <a:ext uri="{FF2B5EF4-FFF2-40B4-BE49-F238E27FC236}">
                    <a16:creationId xmlns:a16="http://schemas.microsoft.com/office/drawing/2014/main" id="{D625F8B6-2B50-7607-CF7D-EE9C4F55559D}"/>
                  </a:ext>
                </a:extLst>
              </p:cNvPr>
              <p:cNvSpPr txBox="1"/>
              <p:nvPr/>
            </p:nvSpPr>
            <p:spPr>
              <a:xfrm>
                <a:off x="1662444" y="2571750"/>
                <a:ext cx="5605200" cy="8309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100" b="1" i="1" dirty="0">
                    <a:solidFill>
                      <a:schemeClr val="lt1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Qual a propriedade?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𝑪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={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𝟐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𝟑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𝟓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𝟕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𝟏𝟏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𝟏𝟑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𝟏𝟕</m:t>
                      </m:r>
                      <m:r>
                        <a:rPr lang="pt-BR" sz="2100" b="1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,…}</m:t>
                      </m:r>
                    </m:oMath>
                  </m:oMathPara>
                </a14:m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1774;p46">
                <a:extLst>
                  <a:ext uri="{FF2B5EF4-FFF2-40B4-BE49-F238E27FC236}">
                    <a16:creationId xmlns:a16="http://schemas.microsoft.com/office/drawing/2014/main" id="{D625F8B6-2B50-7607-CF7D-EE9C4F555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44" y="2571750"/>
                <a:ext cx="5605200" cy="830966"/>
              </a:xfrm>
              <a:prstGeom prst="rect">
                <a:avLst/>
              </a:prstGeom>
              <a:blipFill>
                <a:blip r:embed="rId4"/>
                <a:stretch>
                  <a:fillRect b="-36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4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Pertinência (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)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1662444" y="984627"/>
            <a:ext cx="5605200" cy="141574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A relação de pertinência é somente entre elemento e conjunto. Ou seja, só utilizamos o símbolo </a:t>
            </a:r>
            <a:r>
              <a:rPr lang="pt-BR" sz="2000" b="1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pt-BR" sz="2000" b="1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Symbol" panose="05050102010706020507" pitchFamily="18" charset="2"/>
              </a:rPr>
              <a:t>entre um elemento e um conjunto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" name="Google Shape;1774;p46">
            <a:extLst>
              <a:ext uri="{FF2B5EF4-FFF2-40B4-BE49-F238E27FC236}">
                <a16:creationId xmlns:a16="http://schemas.microsoft.com/office/drawing/2014/main" id="{D625F8B6-2B50-7607-CF7D-EE9C4F55559D}"/>
              </a:ext>
            </a:extLst>
          </p:cNvPr>
          <p:cNvSpPr txBox="1"/>
          <p:nvPr/>
        </p:nvSpPr>
        <p:spPr>
          <a:xfrm>
            <a:off x="1182229" y="2571750"/>
            <a:ext cx="7496899" cy="1015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pt-BR" sz="1800" b="1" dirty="0"/>
              <a:t>A</a:t>
            </a:r>
            <a:r>
              <a:rPr lang="pt-BR" sz="1800" dirty="0"/>
              <a:t> = { violeta, mostarda, vermelho }             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conjunto </a:t>
            </a:r>
            <a:r>
              <a:rPr lang="pt-BR" sz="1800" b="1" dirty="0"/>
              <a:t>A</a:t>
            </a:r>
            <a:endParaRPr lang="pt-BR" sz="1800" dirty="0"/>
          </a:p>
          <a:p>
            <a:pPr algn="just"/>
            <a:r>
              <a:rPr lang="pt-BR" sz="1800" dirty="0"/>
              <a:t>mostarda        </a:t>
            </a:r>
            <a:r>
              <a:rPr lang="pt-BR" sz="1800" dirty="0">
                <a:sym typeface="Symbol" panose="05050102010706020507" pitchFamily="18" charset="2"/>
              </a:rPr>
              <a:t></a:t>
            </a:r>
            <a:r>
              <a:rPr lang="pt-BR" sz="1800" dirty="0"/>
              <a:t>	</a:t>
            </a:r>
            <a:r>
              <a:rPr lang="pt-BR" sz="1800" b="1" dirty="0"/>
              <a:t>A</a:t>
            </a:r>
            <a:r>
              <a:rPr lang="pt-BR" sz="1800" dirty="0"/>
              <a:t>		           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mostarda </a:t>
            </a:r>
            <a:r>
              <a:rPr lang="pt-BR" sz="1800" b="1" dirty="0"/>
              <a:t>pertence</a:t>
            </a:r>
            <a:r>
              <a:rPr lang="pt-BR" sz="1800" dirty="0"/>
              <a:t> a </a:t>
            </a:r>
            <a:r>
              <a:rPr lang="pt-BR" sz="1800" b="1" dirty="0" err="1"/>
              <a:t>A</a:t>
            </a:r>
            <a:endParaRPr lang="pt-BR" sz="1800" dirty="0"/>
          </a:p>
          <a:p>
            <a:pPr algn="just"/>
            <a:r>
              <a:rPr lang="pt-BR" sz="1800" dirty="0"/>
              <a:t>rosa	         </a:t>
            </a:r>
            <a:r>
              <a:rPr lang="pt-BR" sz="1800" dirty="0">
                <a:sym typeface="Symbol" panose="05050102010706020507" pitchFamily="18" charset="2"/>
              </a:rPr>
              <a:t></a:t>
            </a:r>
            <a:r>
              <a:rPr lang="pt-BR" sz="1800" dirty="0"/>
              <a:t>  	</a:t>
            </a:r>
            <a:r>
              <a:rPr lang="pt-BR" sz="1800" b="1" dirty="0"/>
              <a:t>A</a:t>
            </a:r>
            <a:r>
              <a:rPr lang="pt-BR" sz="1800" dirty="0"/>
              <a:t>	                         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rosa </a:t>
            </a:r>
            <a:r>
              <a:rPr lang="pt-BR" sz="1800" b="1" dirty="0"/>
              <a:t>não</a:t>
            </a:r>
            <a:r>
              <a:rPr lang="pt-BR" sz="1800" dirty="0"/>
              <a:t> </a:t>
            </a:r>
            <a:r>
              <a:rPr lang="pt-BR" sz="1800" b="1" dirty="0"/>
              <a:t>pertence</a:t>
            </a:r>
            <a:r>
              <a:rPr lang="pt-BR" sz="1800" dirty="0"/>
              <a:t> a </a:t>
            </a:r>
            <a:r>
              <a:rPr lang="pt-BR" sz="1800" b="1" dirty="0" err="1"/>
              <a:t>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668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Subconjunto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64862" y="1080532"/>
            <a:ext cx="3597301" cy="1723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Quando temos 2 conjuntos e </a:t>
            </a:r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todos </a:t>
            </a:r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os elementos de um conjunto pertencem ao outro, temos a relação de subconjunto. 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" name="Google Shape;1774;p46">
            <a:extLst>
              <a:ext uri="{FF2B5EF4-FFF2-40B4-BE49-F238E27FC236}">
                <a16:creationId xmlns:a16="http://schemas.microsoft.com/office/drawing/2014/main" id="{D625F8B6-2B50-7607-CF7D-EE9C4F55559D}"/>
              </a:ext>
            </a:extLst>
          </p:cNvPr>
          <p:cNvSpPr txBox="1"/>
          <p:nvPr/>
        </p:nvSpPr>
        <p:spPr>
          <a:xfrm>
            <a:off x="464862" y="2804050"/>
            <a:ext cx="7496899" cy="2123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pt-BR" sz="1800" b="1" dirty="0"/>
              <a:t>A</a:t>
            </a:r>
            <a:r>
              <a:rPr lang="pt-BR" sz="1800" dirty="0"/>
              <a:t> = {2,3,5,12}  ; B = {2,3,4,5,9,12}. Como todos os elementos de A pertencem a B, temos que A é subconjunto de B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2 </a:t>
            </a:r>
            <a:r>
              <a:rPr lang="pt-BR" sz="1800" dirty="0">
                <a:sym typeface="Symbol" panose="05050102010706020507" pitchFamily="18" charset="2"/>
              </a:rPr>
              <a:t> A e 2  B</a:t>
            </a:r>
          </a:p>
          <a:p>
            <a:pPr algn="just"/>
            <a:r>
              <a:rPr lang="pt-BR" sz="1800" dirty="0">
                <a:sym typeface="Symbol" panose="05050102010706020507" pitchFamily="18" charset="2"/>
              </a:rPr>
              <a:t>3  A e 3  B</a:t>
            </a:r>
          </a:p>
          <a:p>
            <a:pPr algn="just"/>
            <a:r>
              <a:rPr lang="pt-BR" sz="1800" dirty="0">
                <a:sym typeface="Symbol" panose="05050102010706020507" pitchFamily="18" charset="2"/>
              </a:rPr>
              <a:t>5  A e 5  B</a:t>
            </a:r>
          </a:p>
          <a:p>
            <a:pPr algn="just"/>
            <a:r>
              <a:rPr lang="pt-BR" sz="1800" dirty="0">
                <a:sym typeface="Symbol" panose="05050102010706020507" pitchFamily="18" charset="2"/>
              </a:rPr>
              <a:t>12  A e 12  B</a:t>
            </a:r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43AF90-689A-9509-9B91-7026E729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63" y="988061"/>
            <a:ext cx="45624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Subconjunto próprio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64862" y="1080532"/>
            <a:ext cx="7753721" cy="8001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Subconjunto próprio: A é subconjunto de B, mas não pode ser igual.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1789" name="Imagem 1788">
            <a:extLst>
              <a:ext uri="{FF2B5EF4-FFF2-40B4-BE49-F238E27FC236}">
                <a16:creationId xmlns:a16="http://schemas.microsoft.com/office/drawing/2014/main" id="{E4EFC64D-75F6-F1A0-17AD-3852E894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02" y="2177495"/>
            <a:ext cx="4543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Subconjuntos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464862" y="1080532"/>
                <a:ext cx="7753721" cy="141574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ctr"/>
                <a:r>
                  <a:rPr lang="pt-BR" sz="2000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Entre conjuntos utilizamos o símbolo </a:t>
                </a:r>
                <a14:m>
                  <m:oMath xmlns:m="http://schemas.openxmlformats.org/officeDocument/2006/math">
                    <m:r>
                      <a:rPr lang="pt-BR" sz="1800" b="1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pt-BR" sz="2000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 </a:t>
                </a:r>
              </a:p>
              <a:p>
                <a:pPr lvl="0" algn="ctr"/>
                <a:r>
                  <a:rPr lang="pt-BR" sz="2000" b="1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A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B (A é subconjunto de B)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(A está contido em B)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B contem A</a:t>
                </a:r>
                <a:endParaRPr sz="2000" b="1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2" y="1080532"/>
                <a:ext cx="7753721" cy="1415742"/>
              </a:xfrm>
              <a:prstGeom prst="rect">
                <a:avLst/>
              </a:prstGeom>
              <a:blipFill>
                <a:blip r:embed="rId3"/>
                <a:stretch>
                  <a:fillRect b="-43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6FE67EE5-15B6-9921-CE99-C1C3DDCEC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26" y="2664338"/>
            <a:ext cx="4495800" cy="1590675"/>
          </a:xfrm>
          <a:prstGeom prst="rect">
            <a:avLst/>
          </a:prstGeom>
        </p:spPr>
      </p:pic>
      <p:sp>
        <p:nvSpPr>
          <p:cNvPr id="4" name="Google Shape;1774;p46">
            <a:extLst>
              <a:ext uri="{FF2B5EF4-FFF2-40B4-BE49-F238E27FC236}">
                <a16:creationId xmlns:a16="http://schemas.microsoft.com/office/drawing/2014/main" id="{0A8B96A9-43CA-9503-1EF1-A560864EDE30}"/>
              </a:ext>
            </a:extLst>
          </p:cNvPr>
          <p:cNvSpPr txBox="1"/>
          <p:nvPr/>
        </p:nvSpPr>
        <p:spPr>
          <a:xfrm>
            <a:off x="5377523" y="2587587"/>
            <a:ext cx="3180451" cy="10156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pt-BR" sz="1800" b="1" dirty="0"/>
              <a:t>O conjunto vazio </a:t>
            </a:r>
            <a:r>
              <a:rPr lang="pt-BR" sz="1800" b="1" dirty="0">
                <a:sym typeface="Symbol" panose="05050102010706020507" pitchFamily="18" charset="2"/>
              </a:rPr>
              <a:t> está contido em todos os conjuntos.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61906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A87DE05E-69AF-3ACC-132C-797B0DFB0C6C}"/>
                  </a:ext>
                </a:extLst>
              </p:cNvPr>
              <p:cNvSpPr txBox="1"/>
              <p:nvPr/>
            </p:nvSpPr>
            <p:spPr>
              <a:xfrm>
                <a:off x="1182229" y="938952"/>
                <a:ext cx="6793983" cy="129263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Sejam:</a:t>
                </a:r>
              </a:p>
              <a:p>
                <a:pPr marL="450215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{ x | x </a:t>
                </a: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pt-BR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x </a:t>
                </a: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5 }</a:t>
                </a:r>
              </a:p>
              <a:p>
                <a:pPr marL="450215">
                  <a:lnSpc>
                    <a:spcPct val="150000"/>
                  </a:lnSpc>
                </a:pP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= { 10, 12, 16, 20 }</a:t>
                </a:r>
                <a:endParaRPr lang="pt-BR" sz="1800" dirty="0"/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A87DE05E-69AF-3ACC-132C-797B0DFB0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29" y="938952"/>
                <a:ext cx="6793983" cy="1292631"/>
              </a:xfrm>
              <a:prstGeom prst="rect">
                <a:avLst/>
              </a:prstGeom>
              <a:blipFill>
                <a:blip r:embed="rId3"/>
                <a:stretch>
                  <a:fillRect l="-8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774;p46">
            <a:extLst>
              <a:ext uri="{FF2B5EF4-FFF2-40B4-BE49-F238E27FC236}">
                <a16:creationId xmlns:a16="http://schemas.microsoft.com/office/drawing/2014/main" id="{EA3D1660-7E43-2473-754D-9FA76562061F}"/>
              </a:ext>
            </a:extLst>
          </p:cNvPr>
          <p:cNvSpPr txBox="1"/>
          <p:nvPr/>
        </p:nvSpPr>
        <p:spPr>
          <a:xfrm>
            <a:off x="966414" y="2337921"/>
            <a:ext cx="7753721" cy="26776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Assinale as (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verdadeiras e (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as falsas.</a:t>
            </a: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11, 12, 13 }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12 }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= </a:t>
            </a: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11, 12, 13 }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12 }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h)  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5123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Conjuntos numéricos: Naturais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616741" y="1853730"/>
            <a:ext cx="2194801" cy="12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Inteiros e positivos</a:t>
            </a:r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7236EC-4192-5B96-59F3-4212C5ED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418" y="1408350"/>
            <a:ext cx="3752850" cy="7239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F46F186-DD31-484F-7464-C83DF7DBE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418" y="2972743"/>
            <a:ext cx="35718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Competency Based Learning Center by Slidesgo">
  <a:themeElements>
    <a:clrScheme name="Simple Light">
      <a:dk1>
        <a:srgbClr val="1D236B"/>
      </a:dk1>
      <a:lt1>
        <a:srgbClr val="FFF7E7"/>
      </a:lt1>
      <a:dk2>
        <a:srgbClr val="EE4A6A"/>
      </a:dk2>
      <a:lt2>
        <a:srgbClr val="F4A418"/>
      </a:lt2>
      <a:accent1>
        <a:srgbClr val="008381"/>
      </a:accent1>
      <a:accent2>
        <a:srgbClr val="A8D0C7"/>
      </a:accent2>
      <a:accent3>
        <a:srgbClr val="000000"/>
      </a:accent3>
      <a:accent4>
        <a:srgbClr val="FF5C2E"/>
      </a:accent4>
      <a:accent5>
        <a:srgbClr val="245CA6"/>
      </a:accent5>
      <a:accent6>
        <a:srgbClr val="FFFFFF"/>
      </a:accent6>
      <a:hlink>
        <a:srgbClr val="1D23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1081</Words>
  <Application>Microsoft Office PowerPoint</Application>
  <PresentationFormat>Apresentação na tela (16:9)</PresentationFormat>
  <Paragraphs>126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2" baseType="lpstr">
      <vt:lpstr>Calibri</vt:lpstr>
      <vt:lpstr>Wingdings</vt:lpstr>
      <vt:lpstr>Cambria Math</vt:lpstr>
      <vt:lpstr>Montserrat</vt:lpstr>
      <vt:lpstr>Poppins</vt:lpstr>
      <vt:lpstr>Symbol</vt:lpstr>
      <vt:lpstr>Consolas</vt:lpstr>
      <vt:lpstr>Arial</vt:lpstr>
      <vt:lpstr>Lato</vt:lpstr>
      <vt:lpstr>Competency Based Learning Center by Slidesgo</vt:lpstr>
      <vt:lpstr>Conjuntos Numéricos</vt:lpstr>
      <vt:lpstr>Definição</vt:lpstr>
      <vt:lpstr>Praticando</vt:lpstr>
      <vt:lpstr>Pertinência ( )</vt:lpstr>
      <vt:lpstr>Subconjunto</vt:lpstr>
      <vt:lpstr>Subconjunto próprio</vt:lpstr>
      <vt:lpstr>Subconjuntos</vt:lpstr>
      <vt:lpstr>Exercício</vt:lpstr>
      <vt:lpstr>Conjuntos numéricos: Naturais</vt:lpstr>
      <vt:lpstr>Conjuntos numéricos: Inteiros</vt:lpstr>
      <vt:lpstr>Conjuntos numéricos: Racionais</vt:lpstr>
      <vt:lpstr>Conjuntos numéricos: Irracionais</vt:lpstr>
      <vt:lpstr>Conjuntos numéricos: Irracionais</vt:lpstr>
      <vt:lpstr>Conjuntos numéricos: Reais</vt:lpstr>
      <vt:lpstr>Operações entre conjuntos</vt:lpstr>
      <vt:lpstr>Operações entre conjuntos: União U</vt:lpstr>
      <vt:lpstr>Operações entre conjuntos: Intersecção  </vt:lpstr>
      <vt:lpstr>Complemento de um conjunto</vt:lpstr>
      <vt:lpstr>Operações entre conjuntos: Diferença</vt:lpstr>
      <vt:lpstr>Operações entre conjuntos: Produto Cartesiano</vt:lpstr>
      <vt:lpstr>Cardinalidade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</dc:title>
  <dc:creator>Guilherme Schnirmann</dc:creator>
  <cp:lastModifiedBy>Lucas Stopinski da Silva</cp:lastModifiedBy>
  <cp:revision>15</cp:revision>
  <dcterms:modified xsi:type="dcterms:W3CDTF">2024-08-08T01:07:26Z</dcterms:modified>
</cp:coreProperties>
</file>