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29"/>
  </p:notesMasterIdLst>
  <p:sldIdLst>
    <p:sldId id="256" r:id="rId2"/>
    <p:sldId id="257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39" r:id="rId14"/>
    <p:sldId id="355" r:id="rId15"/>
    <p:sldId id="387" r:id="rId16"/>
    <p:sldId id="388" r:id="rId17"/>
    <p:sldId id="356" r:id="rId18"/>
    <p:sldId id="389" r:id="rId19"/>
    <p:sldId id="390" r:id="rId20"/>
    <p:sldId id="391" r:id="rId21"/>
    <p:sldId id="392" r:id="rId22"/>
    <p:sldId id="338" r:id="rId23"/>
    <p:sldId id="393" r:id="rId24"/>
    <p:sldId id="394" r:id="rId25"/>
    <p:sldId id="395" r:id="rId26"/>
    <p:sldId id="396" r:id="rId27"/>
    <p:sldId id="397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  <p:bold r:id="rId40"/>
      <p:italic r:id="rId41"/>
      <p:boldItalic r:id="rId42"/>
    </p:embeddedFont>
    <p:embeddedFont>
      <p:font typeface="Yeseva One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C1FA1-5507-40AB-9CB8-41F0043E03F6}">
  <a:tblStyle styleId="{B23C1FA1-5507-40AB-9CB8-41F0043E0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b4598c328_0_2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11b4598c328_0_2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15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91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2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6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6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52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526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1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52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34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2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46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91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84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763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41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1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0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77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85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4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60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3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b4598c328_0_2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1b4598c328_0_2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31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0797" y="-319053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4572003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124700" y="4243725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061376" y="259475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818000" y="1129575"/>
            <a:ext cx="829900" cy="347550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48175" y="3936463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176225" y="283237"/>
            <a:ext cx="1107604" cy="626863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326000" y="1477120"/>
            <a:ext cx="6492000" cy="17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326000" y="3258380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762050" y="3595014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800825" y="662779"/>
            <a:ext cx="646406" cy="720016"/>
            <a:chOff x="6265050" y="2556100"/>
            <a:chExt cx="439075" cy="489075"/>
          </a:xfrm>
        </p:grpSpPr>
        <p:sp>
          <p:nvSpPr>
            <p:cNvPr id="66" name="Google Shape;66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871587" y="415221"/>
            <a:ext cx="1031419" cy="248549"/>
            <a:chOff x="4895550" y="1067525"/>
            <a:chExt cx="848625" cy="204500"/>
          </a:xfrm>
        </p:grpSpPr>
        <p:sp>
          <p:nvSpPr>
            <p:cNvPr id="74" name="Google Shape;74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8061375" y="4476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6726712" y="4243992"/>
            <a:ext cx="646406" cy="720016"/>
            <a:chOff x="6265050" y="2556100"/>
            <a:chExt cx="439075" cy="489075"/>
          </a:xfrm>
        </p:grpSpPr>
        <p:sp>
          <p:nvSpPr>
            <p:cNvPr id="92" name="Google Shape;92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804637" y="4713067"/>
            <a:ext cx="646406" cy="720016"/>
            <a:chOff x="6265050" y="2556100"/>
            <a:chExt cx="439075" cy="489075"/>
          </a:xfrm>
        </p:grpSpPr>
        <p:sp>
          <p:nvSpPr>
            <p:cNvPr id="100" name="Google Shape;100;p1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977287" y="4324759"/>
            <a:ext cx="1031419" cy="248549"/>
            <a:chOff x="4895550" y="1067525"/>
            <a:chExt cx="848625" cy="204500"/>
          </a:xfrm>
        </p:grpSpPr>
        <p:sp>
          <p:nvSpPr>
            <p:cNvPr id="108" name="Google Shape;108;p1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348175" y="3038351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5682832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3234713" y="979770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7715600" y="4383160"/>
            <a:ext cx="1266653" cy="1189699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27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829" name="Google Shape;829;p2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8430769" y="3950864"/>
            <a:ext cx="500633" cy="557643"/>
            <a:chOff x="6265050" y="2556100"/>
            <a:chExt cx="439075" cy="489075"/>
          </a:xfrm>
        </p:grpSpPr>
        <p:sp>
          <p:nvSpPr>
            <p:cNvPr id="846" name="Google Shape;846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27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854" name="Google Shape;854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27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865" name="Google Shape;865;p2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27"/>
          <p:cNvSpPr/>
          <p:nvPr/>
        </p:nvSpPr>
        <p:spPr>
          <a:xfrm>
            <a:off x="158050" y="246290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3" name="Google Shape;8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7"/>
          <p:cNvSpPr txBox="1">
            <a:spLocks noGrp="1"/>
          </p:cNvSpPr>
          <p:nvPr>
            <p:ph type="title" idx="2"/>
          </p:nvPr>
        </p:nvSpPr>
        <p:spPr>
          <a:xfrm>
            <a:off x="1073625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6" name="Google Shape;876;p27"/>
          <p:cNvSpPr txBox="1">
            <a:spLocks noGrp="1"/>
          </p:cNvSpPr>
          <p:nvPr>
            <p:ph type="subTitle" idx="1"/>
          </p:nvPr>
        </p:nvSpPr>
        <p:spPr>
          <a:xfrm>
            <a:off x="1073625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7"/>
          <p:cNvSpPr txBox="1">
            <a:spLocks noGrp="1"/>
          </p:cNvSpPr>
          <p:nvPr>
            <p:ph type="title" idx="3"/>
          </p:nvPr>
        </p:nvSpPr>
        <p:spPr>
          <a:xfrm>
            <a:off x="3497550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8" name="Google Shape;878;p27"/>
          <p:cNvSpPr txBox="1">
            <a:spLocks noGrp="1"/>
          </p:cNvSpPr>
          <p:nvPr>
            <p:ph type="subTitle" idx="4"/>
          </p:nvPr>
        </p:nvSpPr>
        <p:spPr>
          <a:xfrm>
            <a:off x="3497551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7"/>
          <p:cNvSpPr txBox="1">
            <a:spLocks noGrp="1"/>
          </p:cNvSpPr>
          <p:nvPr>
            <p:ph type="title" idx="5"/>
          </p:nvPr>
        </p:nvSpPr>
        <p:spPr>
          <a:xfrm>
            <a:off x="5921472" y="2366700"/>
            <a:ext cx="21489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0" name="Google Shape;880;p27"/>
          <p:cNvSpPr txBox="1">
            <a:spLocks noGrp="1"/>
          </p:cNvSpPr>
          <p:nvPr>
            <p:ph type="subTitle" idx="6"/>
          </p:nvPr>
        </p:nvSpPr>
        <p:spPr>
          <a:xfrm>
            <a:off x="5921474" y="2896500"/>
            <a:ext cx="21489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0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8"/>
          <p:cNvSpPr/>
          <p:nvPr/>
        </p:nvSpPr>
        <p:spPr>
          <a:xfrm rot="10800000" flipH="1">
            <a:off x="7028713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8"/>
          <p:cNvGrpSpPr/>
          <p:nvPr/>
        </p:nvGrpSpPr>
        <p:grpSpPr>
          <a:xfrm>
            <a:off x="6111989" y="158725"/>
            <a:ext cx="1017417" cy="245175"/>
            <a:chOff x="4895550" y="1067525"/>
            <a:chExt cx="848625" cy="204500"/>
          </a:xfrm>
        </p:grpSpPr>
        <p:sp>
          <p:nvSpPr>
            <p:cNvPr id="884" name="Google Shape;884;p2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28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28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903" name="Google Shape;903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28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28"/>
          <p:cNvGrpSpPr/>
          <p:nvPr/>
        </p:nvGrpSpPr>
        <p:grpSpPr>
          <a:xfrm>
            <a:off x="4979172" y="4695601"/>
            <a:ext cx="518460" cy="577500"/>
            <a:chOff x="6265050" y="2556100"/>
            <a:chExt cx="439075" cy="489075"/>
          </a:xfrm>
        </p:grpSpPr>
        <p:sp>
          <p:nvSpPr>
            <p:cNvPr id="912" name="Google Shape;912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28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0" name="Google Shape;920;p28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921" name="Google Shape;921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28"/>
          <p:cNvGrpSpPr/>
          <p:nvPr/>
        </p:nvGrpSpPr>
        <p:grpSpPr>
          <a:xfrm>
            <a:off x="2047459" y="-346849"/>
            <a:ext cx="518460" cy="577500"/>
            <a:chOff x="6265050" y="2556100"/>
            <a:chExt cx="439075" cy="489075"/>
          </a:xfrm>
        </p:grpSpPr>
        <p:sp>
          <p:nvSpPr>
            <p:cNvPr id="929" name="Google Shape;929;p2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6" name="Google Shape;9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8"/>
          <p:cNvSpPr txBox="1">
            <a:spLocks noGrp="1"/>
          </p:cNvSpPr>
          <p:nvPr>
            <p:ph type="title" idx="2"/>
          </p:nvPr>
        </p:nvSpPr>
        <p:spPr>
          <a:xfrm>
            <a:off x="112717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9" name="Google Shape;939;p28"/>
          <p:cNvSpPr txBox="1">
            <a:spLocks noGrp="1"/>
          </p:cNvSpPr>
          <p:nvPr>
            <p:ph type="subTitle" idx="1"/>
          </p:nvPr>
        </p:nvSpPr>
        <p:spPr>
          <a:xfrm>
            <a:off x="112717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8"/>
          <p:cNvSpPr txBox="1">
            <a:spLocks noGrp="1"/>
          </p:cNvSpPr>
          <p:nvPr>
            <p:ph type="title" idx="3"/>
          </p:nvPr>
        </p:nvSpPr>
        <p:spPr>
          <a:xfrm>
            <a:off x="3515400" y="305325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1" name="Google Shape;941;p28"/>
          <p:cNvSpPr txBox="1">
            <a:spLocks noGrp="1"/>
          </p:cNvSpPr>
          <p:nvPr>
            <p:ph type="subTitle" idx="4"/>
          </p:nvPr>
        </p:nvSpPr>
        <p:spPr>
          <a:xfrm>
            <a:off x="3515400" y="358305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28"/>
          <p:cNvSpPr txBox="1">
            <a:spLocks noGrp="1"/>
          </p:cNvSpPr>
          <p:nvPr>
            <p:ph type="title" idx="5"/>
          </p:nvPr>
        </p:nvSpPr>
        <p:spPr>
          <a:xfrm>
            <a:off x="5939325" y="3373400"/>
            <a:ext cx="2077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3" name="Google Shape;943;p28"/>
          <p:cNvSpPr txBox="1">
            <a:spLocks noGrp="1"/>
          </p:cNvSpPr>
          <p:nvPr>
            <p:ph type="subTitle" idx="6"/>
          </p:nvPr>
        </p:nvSpPr>
        <p:spPr>
          <a:xfrm>
            <a:off x="5939325" y="3903200"/>
            <a:ext cx="2077500" cy="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9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29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947" name="Google Shape;947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9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955" name="Google Shape;955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9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972" name="Google Shape;972;p2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9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9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29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991" name="Google Shape;99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29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9"/>
          <p:cNvSpPr/>
          <p:nvPr/>
        </p:nvSpPr>
        <p:spPr>
          <a:xfrm rot="4454093">
            <a:off x="-412845" y="29197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29"/>
          <p:cNvGrpSpPr/>
          <p:nvPr/>
        </p:nvGrpSpPr>
        <p:grpSpPr>
          <a:xfrm flipH="1">
            <a:off x="-156178" y="3661980"/>
            <a:ext cx="571237" cy="636287"/>
            <a:chOff x="6265050" y="2556100"/>
            <a:chExt cx="439075" cy="489075"/>
          </a:xfrm>
        </p:grpSpPr>
        <p:sp>
          <p:nvSpPr>
            <p:cNvPr id="1001" name="Google Shape;1001;p2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8" name="Google Shape;10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29"/>
          <p:cNvSpPr txBox="1">
            <a:spLocks noGrp="1"/>
          </p:cNvSpPr>
          <p:nvPr>
            <p:ph type="title" idx="2"/>
          </p:nvPr>
        </p:nvSpPr>
        <p:spPr>
          <a:xfrm>
            <a:off x="2635350" y="157380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1" name="Google Shape;1011;p29"/>
          <p:cNvSpPr txBox="1">
            <a:spLocks noGrp="1"/>
          </p:cNvSpPr>
          <p:nvPr>
            <p:ph type="subTitle" idx="1"/>
          </p:nvPr>
        </p:nvSpPr>
        <p:spPr>
          <a:xfrm>
            <a:off x="2635350" y="196845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29"/>
          <p:cNvSpPr txBox="1">
            <a:spLocks noGrp="1"/>
          </p:cNvSpPr>
          <p:nvPr>
            <p:ph type="title" idx="3"/>
          </p:nvPr>
        </p:nvSpPr>
        <p:spPr>
          <a:xfrm>
            <a:off x="2635350" y="2519575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29"/>
          <p:cNvSpPr txBox="1">
            <a:spLocks noGrp="1"/>
          </p:cNvSpPr>
          <p:nvPr>
            <p:ph type="subTitle" idx="4"/>
          </p:nvPr>
        </p:nvSpPr>
        <p:spPr>
          <a:xfrm>
            <a:off x="2635350" y="2914225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9"/>
          <p:cNvSpPr txBox="1">
            <a:spLocks noGrp="1"/>
          </p:cNvSpPr>
          <p:nvPr>
            <p:ph type="title" idx="5"/>
          </p:nvPr>
        </p:nvSpPr>
        <p:spPr>
          <a:xfrm>
            <a:off x="2635350" y="3465350"/>
            <a:ext cx="54498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5" name="Google Shape;1015;p29"/>
          <p:cNvSpPr txBox="1">
            <a:spLocks noGrp="1"/>
          </p:cNvSpPr>
          <p:nvPr>
            <p:ph type="subTitle" idx="6"/>
          </p:nvPr>
        </p:nvSpPr>
        <p:spPr>
          <a:xfrm>
            <a:off x="2635350" y="3860000"/>
            <a:ext cx="5449800" cy="3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0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 flipH="1">
            <a:off x="8549359" y="4367200"/>
            <a:ext cx="439075" cy="489075"/>
            <a:chOff x="6265050" y="2556100"/>
            <a:chExt cx="439075" cy="489075"/>
          </a:xfrm>
        </p:grpSpPr>
        <p:sp>
          <p:nvSpPr>
            <p:cNvPr id="1019" name="Google Shape;101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0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0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029" name="Google Shape;1029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30"/>
          <p:cNvSpPr/>
          <p:nvPr/>
        </p:nvSpPr>
        <p:spPr>
          <a:xfrm rot="10800000" flipH="1">
            <a:off x="7661350" y="-3468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0"/>
          <p:cNvGrpSpPr/>
          <p:nvPr/>
        </p:nvGrpSpPr>
        <p:grpSpPr>
          <a:xfrm>
            <a:off x="6744626" y="158725"/>
            <a:ext cx="1017417" cy="245175"/>
            <a:chOff x="4895550" y="1067525"/>
            <a:chExt cx="848625" cy="204500"/>
          </a:xfrm>
        </p:grpSpPr>
        <p:sp>
          <p:nvSpPr>
            <p:cNvPr id="1038" name="Google Shape;1038;p3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30"/>
          <p:cNvSpPr/>
          <p:nvPr/>
        </p:nvSpPr>
        <p:spPr>
          <a:xfrm>
            <a:off x="-59525" y="4645900"/>
            <a:ext cx="1017457" cy="426096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1411975" y="4604000"/>
            <a:ext cx="277330" cy="268082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0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1057" name="Google Shape;1057;p3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4" name="Google Shape;10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title" idx="2"/>
          </p:nvPr>
        </p:nvSpPr>
        <p:spPr>
          <a:xfrm>
            <a:off x="964869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1"/>
          </p:nvPr>
        </p:nvSpPr>
        <p:spPr>
          <a:xfrm>
            <a:off x="964869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title" idx="3"/>
          </p:nvPr>
        </p:nvSpPr>
        <p:spPr>
          <a:xfrm>
            <a:off x="964856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4"/>
          </p:nvPr>
        </p:nvSpPr>
        <p:spPr>
          <a:xfrm>
            <a:off x="964869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title" idx="5"/>
          </p:nvPr>
        </p:nvSpPr>
        <p:spPr>
          <a:xfrm>
            <a:off x="6385141" y="16398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6"/>
          </p:nvPr>
        </p:nvSpPr>
        <p:spPr>
          <a:xfrm>
            <a:off x="6385144" y="2169688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title" idx="7"/>
          </p:nvPr>
        </p:nvSpPr>
        <p:spPr>
          <a:xfrm>
            <a:off x="6385129" y="3092350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8"/>
          </p:nvPr>
        </p:nvSpPr>
        <p:spPr>
          <a:xfrm>
            <a:off x="6385120" y="3622163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077" name="Google Shape;1077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1"/>
          <p:cNvSpPr/>
          <p:nvPr/>
        </p:nvSpPr>
        <p:spPr>
          <a:xfrm rot="7178796" flipH="1">
            <a:off x="-455724" y="2940428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31"/>
          <p:cNvGrpSpPr/>
          <p:nvPr/>
        </p:nvGrpSpPr>
        <p:grpSpPr>
          <a:xfrm rot="-5400000" flipH="1">
            <a:off x="-46207" y="4350880"/>
            <a:ext cx="1051871" cy="253478"/>
            <a:chOff x="4895550" y="1067525"/>
            <a:chExt cx="848625" cy="204500"/>
          </a:xfrm>
        </p:grpSpPr>
        <p:sp>
          <p:nvSpPr>
            <p:cNvPr id="1095" name="Google Shape;1095;p3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31"/>
          <p:cNvSpPr/>
          <p:nvPr/>
        </p:nvSpPr>
        <p:spPr>
          <a:xfrm rot="10800000" flipH="1">
            <a:off x="372475" y="2445860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481250" y="337602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31"/>
          <p:cNvGrpSpPr/>
          <p:nvPr/>
        </p:nvGrpSpPr>
        <p:grpSpPr>
          <a:xfrm>
            <a:off x="8360325" y="3149800"/>
            <a:ext cx="439075" cy="489075"/>
            <a:chOff x="6265050" y="2556100"/>
            <a:chExt cx="439075" cy="489075"/>
          </a:xfrm>
        </p:grpSpPr>
        <p:sp>
          <p:nvSpPr>
            <p:cNvPr id="1114" name="Google Shape;1114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31"/>
          <p:cNvGrpSpPr/>
          <p:nvPr/>
        </p:nvGrpSpPr>
        <p:grpSpPr>
          <a:xfrm>
            <a:off x="5578075" y="4854250"/>
            <a:ext cx="439075" cy="489075"/>
            <a:chOff x="6265050" y="2556100"/>
            <a:chExt cx="439075" cy="489075"/>
          </a:xfrm>
        </p:grpSpPr>
        <p:sp>
          <p:nvSpPr>
            <p:cNvPr id="1122" name="Google Shape;1122;p3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31"/>
          <p:cNvSpPr/>
          <p:nvPr/>
        </p:nvSpPr>
        <p:spPr>
          <a:xfrm>
            <a:off x="1344250" y="178775"/>
            <a:ext cx="713500" cy="22130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0" name="Google Shape;113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title" idx="2"/>
          </p:nvPr>
        </p:nvSpPr>
        <p:spPr>
          <a:xfrm>
            <a:off x="2506106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1"/>
          </p:nvPr>
        </p:nvSpPr>
        <p:spPr>
          <a:xfrm>
            <a:off x="25061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title" idx="3"/>
          </p:nvPr>
        </p:nvSpPr>
        <p:spPr>
          <a:xfrm>
            <a:off x="2506101" y="2376413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subTitle" idx="4"/>
          </p:nvPr>
        </p:nvSpPr>
        <p:spPr>
          <a:xfrm>
            <a:off x="2506104" y="2906225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title" idx="5"/>
          </p:nvPr>
        </p:nvSpPr>
        <p:spPr>
          <a:xfrm>
            <a:off x="6143501" y="1148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6143506" y="1678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title" idx="7"/>
          </p:nvPr>
        </p:nvSpPr>
        <p:spPr>
          <a:xfrm>
            <a:off x="2506106" y="359743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8"/>
          </p:nvPr>
        </p:nvSpPr>
        <p:spPr>
          <a:xfrm>
            <a:off x="2506106" y="412725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title" idx="9"/>
          </p:nvPr>
        </p:nvSpPr>
        <p:spPr>
          <a:xfrm>
            <a:off x="6143501" y="3604388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13"/>
          </p:nvPr>
        </p:nvSpPr>
        <p:spPr>
          <a:xfrm>
            <a:off x="6143504" y="4134200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title" idx="14"/>
          </p:nvPr>
        </p:nvSpPr>
        <p:spPr>
          <a:xfrm>
            <a:off x="6143501" y="2376425"/>
            <a:ext cx="179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15"/>
          </p:nvPr>
        </p:nvSpPr>
        <p:spPr>
          <a:xfrm>
            <a:off x="6143506" y="2906237"/>
            <a:ext cx="17940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2"/>
          <p:cNvSpPr/>
          <p:nvPr/>
        </p:nvSpPr>
        <p:spPr>
          <a:xfrm>
            <a:off x="7549825" y="-35446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6534617" y="165260"/>
            <a:ext cx="1133593" cy="273171"/>
            <a:chOff x="4895550" y="1067525"/>
            <a:chExt cx="848625" cy="204500"/>
          </a:xfrm>
        </p:grpSpPr>
        <p:sp>
          <p:nvSpPr>
            <p:cNvPr id="1147" name="Google Shape;1147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189565" y="4503006"/>
            <a:ext cx="1163908" cy="1093196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32"/>
          <p:cNvGrpSpPr/>
          <p:nvPr/>
        </p:nvGrpSpPr>
        <p:grpSpPr>
          <a:xfrm>
            <a:off x="1215342" y="4760635"/>
            <a:ext cx="1133593" cy="273171"/>
            <a:chOff x="4895550" y="1067525"/>
            <a:chExt cx="848625" cy="204500"/>
          </a:xfrm>
        </p:grpSpPr>
        <p:sp>
          <p:nvSpPr>
            <p:cNvPr id="1165" name="Google Shape;1165;p32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32"/>
          <p:cNvSpPr/>
          <p:nvPr/>
        </p:nvSpPr>
        <p:spPr>
          <a:xfrm rot="3621204">
            <a:off x="-506224" y="129544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321975" y="262622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3" name="Google Shape;118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2"/>
          <p:cNvSpPr txBox="1">
            <a:spLocks noGrp="1"/>
          </p:cNvSpPr>
          <p:nvPr>
            <p:ph type="subTitle" idx="1"/>
          </p:nvPr>
        </p:nvSpPr>
        <p:spPr>
          <a:xfrm>
            <a:off x="978275" y="1502025"/>
            <a:ext cx="3281700" cy="25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1D236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68787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6600575" y="4550613"/>
            <a:ext cx="439075" cy="489075"/>
            <a:chOff x="6265050" y="2556100"/>
            <a:chExt cx="439075" cy="489075"/>
          </a:xfrm>
        </p:grpSpPr>
        <p:sp>
          <p:nvSpPr>
            <p:cNvPr id="1194" name="Google Shape;1194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34"/>
          <p:cNvGrpSpPr/>
          <p:nvPr/>
        </p:nvGrpSpPr>
        <p:grpSpPr>
          <a:xfrm rot="10800000">
            <a:off x="7161139" y="196480"/>
            <a:ext cx="1031419" cy="248549"/>
            <a:chOff x="4895550" y="1067525"/>
            <a:chExt cx="848625" cy="204500"/>
          </a:xfrm>
        </p:grpSpPr>
        <p:sp>
          <p:nvSpPr>
            <p:cNvPr id="1202" name="Google Shape;1202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34"/>
          <p:cNvSpPr/>
          <p:nvPr/>
        </p:nvSpPr>
        <p:spPr>
          <a:xfrm>
            <a:off x="-587150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4"/>
          <p:cNvGrpSpPr/>
          <p:nvPr/>
        </p:nvGrpSpPr>
        <p:grpSpPr>
          <a:xfrm>
            <a:off x="105475" y="2022050"/>
            <a:ext cx="439075" cy="489075"/>
            <a:chOff x="6265050" y="2556100"/>
            <a:chExt cx="439075" cy="489075"/>
          </a:xfrm>
        </p:grpSpPr>
        <p:sp>
          <p:nvSpPr>
            <p:cNvPr id="1220" name="Google Shape;1220;p34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34"/>
          <p:cNvSpPr/>
          <p:nvPr/>
        </p:nvSpPr>
        <p:spPr>
          <a:xfrm>
            <a:off x="189563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4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34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230" name="Google Shape;1230;p34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6" name="Google Shape;12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5"/>
          <p:cNvSpPr/>
          <p:nvPr/>
        </p:nvSpPr>
        <p:spPr>
          <a:xfrm>
            <a:off x="6348678" y="-362745"/>
            <a:ext cx="1718327" cy="1342527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35"/>
          <p:cNvGrpSpPr/>
          <p:nvPr/>
        </p:nvGrpSpPr>
        <p:grpSpPr>
          <a:xfrm>
            <a:off x="5648262" y="415221"/>
            <a:ext cx="1031419" cy="248549"/>
            <a:chOff x="4895550" y="1067525"/>
            <a:chExt cx="848625" cy="204500"/>
          </a:xfrm>
        </p:grpSpPr>
        <p:sp>
          <p:nvSpPr>
            <p:cNvPr id="1251" name="Google Shape;1251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35"/>
          <p:cNvSpPr/>
          <p:nvPr/>
        </p:nvSpPr>
        <p:spPr>
          <a:xfrm rot="10800000">
            <a:off x="7459507" y="41522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5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1269" name="Google Shape;1269;p3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5"/>
          <p:cNvSpPr/>
          <p:nvPr/>
        </p:nvSpPr>
        <p:spPr>
          <a:xfrm rot="5400000" flipH="1">
            <a:off x="7052488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5"/>
          <p:cNvSpPr/>
          <p:nvPr/>
        </p:nvSpPr>
        <p:spPr>
          <a:xfrm>
            <a:off x="7898950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5"/>
          <p:cNvGrpSpPr/>
          <p:nvPr/>
        </p:nvGrpSpPr>
        <p:grpSpPr>
          <a:xfrm>
            <a:off x="6738775" y="4828125"/>
            <a:ext cx="439075" cy="489075"/>
            <a:chOff x="6265050" y="2556100"/>
            <a:chExt cx="439075" cy="489075"/>
          </a:xfrm>
        </p:grpSpPr>
        <p:sp>
          <p:nvSpPr>
            <p:cNvPr id="1289" name="Google Shape;128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7178796" flipH="1">
            <a:off x="-802599" y="3394865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5"/>
          <p:cNvSpPr/>
          <p:nvPr/>
        </p:nvSpPr>
        <p:spPr>
          <a:xfrm rot="10800000" flipH="1">
            <a:off x="83625" y="2900298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33750" y="4339038"/>
            <a:ext cx="439075" cy="489075"/>
            <a:chOff x="6265050" y="2556100"/>
            <a:chExt cx="439075" cy="489075"/>
          </a:xfrm>
        </p:grpSpPr>
        <p:sp>
          <p:nvSpPr>
            <p:cNvPr id="1299" name="Google Shape;1299;p3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06" name="Google Shape;1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6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6"/>
          <p:cNvGrpSpPr/>
          <p:nvPr/>
        </p:nvGrpSpPr>
        <p:grpSpPr>
          <a:xfrm>
            <a:off x="7153872" y="341924"/>
            <a:ext cx="978549" cy="235809"/>
            <a:chOff x="4895550" y="1067525"/>
            <a:chExt cx="848625" cy="204500"/>
          </a:xfrm>
        </p:grpSpPr>
        <p:sp>
          <p:nvSpPr>
            <p:cNvPr id="1311" name="Google Shape;1311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3660188" y="-211937"/>
            <a:ext cx="439075" cy="489075"/>
            <a:chOff x="6265050" y="2556100"/>
            <a:chExt cx="439075" cy="489075"/>
          </a:xfrm>
        </p:grpSpPr>
        <p:sp>
          <p:nvSpPr>
            <p:cNvPr id="1328" name="Google Shape;132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36"/>
          <p:cNvSpPr/>
          <p:nvPr/>
        </p:nvSpPr>
        <p:spPr>
          <a:xfrm>
            <a:off x="5848350" y="603638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6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7" name="Google Shape;1337;p36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1338" name="Google Shape;1338;p3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36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6"/>
          <p:cNvSpPr/>
          <p:nvPr/>
        </p:nvSpPr>
        <p:spPr>
          <a:xfrm flipH="1">
            <a:off x="-6597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6"/>
          <p:cNvGrpSpPr/>
          <p:nvPr/>
        </p:nvGrpSpPr>
        <p:grpSpPr>
          <a:xfrm flipH="1">
            <a:off x="861808" y="4661580"/>
            <a:ext cx="571237" cy="636287"/>
            <a:chOff x="6265050" y="2556100"/>
            <a:chExt cx="439075" cy="489075"/>
          </a:xfrm>
        </p:grpSpPr>
        <p:sp>
          <p:nvSpPr>
            <p:cNvPr id="1357" name="Google Shape;1357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36"/>
          <p:cNvSpPr/>
          <p:nvPr/>
        </p:nvSpPr>
        <p:spPr>
          <a:xfrm rot="5400000" flipH="1">
            <a:off x="3625775" y="4688844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6"/>
          <p:cNvSpPr/>
          <p:nvPr/>
        </p:nvSpPr>
        <p:spPr>
          <a:xfrm>
            <a:off x="4472238" y="4658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6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36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368" name="Google Shape;1368;p3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5" name="Google Shape;137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7"/>
          <p:cNvSpPr/>
          <p:nvPr/>
        </p:nvSpPr>
        <p:spPr>
          <a:xfrm flipH="1">
            <a:off x="7941711" y="44106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flipH="1">
            <a:off x="8437898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37"/>
          <p:cNvGrpSpPr/>
          <p:nvPr/>
        </p:nvGrpSpPr>
        <p:grpSpPr>
          <a:xfrm flipH="1">
            <a:off x="8294229" y="1102876"/>
            <a:ext cx="518460" cy="577500"/>
            <a:chOff x="6265050" y="2556100"/>
            <a:chExt cx="439075" cy="489075"/>
          </a:xfrm>
        </p:grpSpPr>
        <p:sp>
          <p:nvSpPr>
            <p:cNvPr id="1381" name="Google Shape;1381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7"/>
          <p:cNvGrpSpPr/>
          <p:nvPr/>
        </p:nvGrpSpPr>
        <p:grpSpPr>
          <a:xfrm flipH="1">
            <a:off x="7012725" y="4698573"/>
            <a:ext cx="1133593" cy="273171"/>
            <a:chOff x="4895550" y="1067525"/>
            <a:chExt cx="848625" cy="204500"/>
          </a:xfrm>
        </p:grpSpPr>
        <p:sp>
          <p:nvSpPr>
            <p:cNvPr id="1389" name="Google Shape;1389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37"/>
          <p:cNvGrpSpPr/>
          <p:nvPr/>
        </p:nvGrpSpPr>
        <p:grpSpPr>
          <a:xfrm flipH="1">
            <a:off x="2431304" y="-259399"/>
            <a:ext cx="518460" cy="577500"/>
            <a:chOff x="6265050" y="2556100"/>
            <a:chExt cx="439075" cy="489075"/>
          </a:xfrm>
        </p:grpSpPr>
        <p:sp>
          <p:nvSpPr>
            <p:cNvPr id="1408" name="Google Shape;1408;p3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37"/>
          <p:cNvSpPr/>
          <p:nvPr/>
        </p:nvSpPr>
        <p:spPr>
          <a:xfrm rot="10800000" flipH="1">
            <a:off x="6507750" y="-439559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6" name="Google Shape;1416;p37"/>
          <p:cNvGrpSpPr/>
          <p:nvPr/>
        </p:nvGrpSpPr>
        <p:grpSpPr>
          <a:xfrm>
            <a:off x="5953022" y="209224"/>
            <a:ext cx="978549" cy="235809"/>
            <a:chOff x="4895550" y="1067525"/>
            <a:chExt cx="848625" cy="204500"/>
          </a:xfrm>
        </p:grpSpPr>
        <p:sp>
          <p:nvSpPr>
            <p:cNvPr id="1417" name="Google Shape;1417;p3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" name="Google Shape;14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 rot="10800000" flipH="1">
            <a:off x="4595829" y="-11445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928650" y="4678140"/>
            <a:ext cx="1031391" cy="583730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10800000">
            <a:off x="7772630" y="423707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 rot="10800000">
            <a:off x="7675963" y="3877743"/>
            <a:ext cx="646406" cy="720016"/>
            <a:chOff x="6265050" y="2556100"/>
            <a:chExt cx="439075" cy="489075"/>
          </a:xfrm>
        </p:grpSpPr>
        <p:sp>
          <p:nvSpPr>
            <p:cNvPr id="132" name="Google Shape;132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5"/>
          <p:cNvSpPr/>
          <p:nvPr/>
        </p:nvSpPr>
        <p:spPr>
          <a:xfrm rot="10800000">
            <a:off x="373121" y="-47977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563547" y="3667821"/>
            <a:ext cx="1625364" cy="1526617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 rot="10800000">
            <a:off x="954695" y="4166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 rot="10800000">
            <a:off x="1750076" y="296530"/>
            <a:ext cx="646406" cy="720016"/>
            <a:chOff x="6265050" y="2556100"/>
            <a:chExt cx="439075" cy="489075"/>
          </a:xfrm>
        </p:grpSpPr>
        <p:sp>
          <p:nvSpPr>
            <p:cNvPr id="143" name="Google Shape;143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 rot="10800000">
            <a:off x="4220201" y="-172545"/>
            <a:ext cx="646406" cy="720016"/>
            <a:chOff x="6265050" y="2556100"/>
            <a:chExt cx="439075" cy="489075"/>
          </a:xfrm>
        </p:grpSpPr>
        <p:sp>
          <p:nvSpPr>
            <p:cNvPr id="151" name="Google Shape;151;p1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rot="10800000">
            <a:off x="7667402" y="-172532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 rot="10800000">
            <a:off x="7114489" y="687230"/>
            <a:ext cx="1031419" cy="248549"/>
            <a:chOff x="4895550" y="1067525"/>
            <a:chExt cx="848625" cy="204500"/>
          </a:xfrm>
        </p:grpSpPr>
        <p:sp>
          <p:nvSpPr>
            <p:cNvPr id="160" name="Google Shape;160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 rot="10800000">
            <a:off x="6912562" y="181378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2075844" y="441914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rot="10800000">
            <a:off x="8522883" y="7188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1750087" y="2739638"/>
            <a:ext cx="483032" cy="466924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 rot="10800000">
            <a:off x="373133" y="784214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-322581" y="174532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rot="10800000" flipH="1">
            <a:off x="7864819" y="2671192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5"/>
          <p:cNvGrpSpPr/>
          <p:nvPr/>
        </p:nvGrpSpPr>
        <p:grpSpPr>
          <a:xfrm rot="10800000">
            <a:off x="4220189" y="4596768"/>
            <a:ext cx="1031419" cy="248549"/>
            <a:chOff x="4895550" y="1067525"/>
            <a:chExt cx="848625" cy="204500"/>
          </a:xfrm>
        </p:grpSpPr>
        <p:sp>
          <p:nvSpPr>
            <p:cNvPr id="185" name="Google Shape;185;p1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3065100" y="2360364"/>
            <a:ext cx="3013800" cy="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3065100" y="3170939"/>
            <a:ext cx="30138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title" idx="2" hasCustomPrompt="1"/>
          </p:nvPr>
        </p:nvSpPr>
        <p:spPr>
          <a:xfrm>
            <a:off x="4018200" y="1383589"/>
            <a:ext cx="11076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8"/>
          <p:cNvSpPr/>
          <p:nvPr/>
        </p:nvSpPr>
        <p:spPr>
          <a:xfrm>
            <a:off x="599613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7" name="Google Shape;1437;p38"/>
          <p:cNvGrpSpPr/>
          <p:nvPr/>
        </p:nvGrpSpPr>
        <p:grpSpPr>
          <a:xfrm>
            <a:off x="1552743" y="4766359"/>
            <a:ext cx="1168302" cy="281535"/>
            <a:chOff x="4895550" y="1067525"/>
            <a:chExt cx="848625" cy="204500"/>
          </a:xfrm>
        </p:grpSpPr>
        <p:sp>
          <p:nvSpPr>
            <p:cNvPr id="1438" name="Google Shape;1438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38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38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456" name="Google Shape;1456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10281852">
            <a:off x="7015900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38"/>
          <p:cNvGrpSpPr/>
          <p:nvPr/>
        </p:nvGrpSpPr>
        <p:grpSpPr>
          <a:xfrm flipH="1">
            <a:off x="6483757" y="169104"/>
            <a:ext cx="998662" cy="240656"/>
            <a:chOff x="4895550" y="1067525"/>
            <a:chExt cx="848625" cy="204500"/>
          </a:xfrm>
        </p:grpSpPr>
        <p:sp>
          <p:nvSpPr>
            <p:cNvPr id="1465" name="Google Shape;1465;p38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8"/>
          <p:cNvSpPr/>
          <p:nvPr/>
        </p:nvSpPr>
        <p:spPr>
          <a:xfrm>
            <a:off x="8481250" y="2372575"/>
            <a:ext cx="1156061" cy="11317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38"/>
          <p:cNvGrpSpPr/>
          <p:nvPr/>
        </p:nvGrpSpPr>
        <p:grpSpPr>
          <a:xfrm>
            <a:off x="8360325" y="2146350"/>
            <a:ext cx="439075" cy="489075"/>
            <a:chOff x="6265050" y="2556100"/>
            <a:chExt cx="439075" cy="489075"/>
          </a:xfrm>
        </p:grpSpPr>
        <p:sp>
          <p:nvSpPr>
            <p:cNvPr id="1483" name="Google Shape;1483;p38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0" name="Google Shape;14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0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/>
          <p:nvPr/>
        </p:nvSpPr>
        <p:spPr>
          <a:xfrm>
            <a:off x="702895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9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5" name="Google Shape;1495;p39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496" name="Google Shape;1496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39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39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514" name="Google Shape;1514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9"/>
          <p:cNvSpPr/>
          <p:nvPr/>
        </p:nvSpPr>
        <p:spPr>
          <a:xfrm rot="10800000" flipH="1">
            <a:off x="312750" y="29837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2" name="Google Shape;1522;p39"/>
          <p:cNvGrpSpPr/>
          <p:nvPr/>
        </p:nvGrpSpPr>
        <p:grpSpPr>
          <a:xfrm>
            <a:off x="4021619" y="4799739"/>
            <a:ext cx="500633" cy="557643"/>
            <a:chOff x="6265050" y="2556100"/>
            <a:chExt cx="439075" cy="489075"/>
          </a:xfrm>
        </p:grpSpPr>
        <p:sp>
          <p:nvSpPr>
            <p:cNvPr id="1523" name="Google Shape;1523;p3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038568" y="300421"/>
            <a:ext cx="1168302" cy="281535"/>
            <a:chOff x="4895550" y="1067525"/>
            <a:chExt cx="848625" cy="204500"/>
          </a:xfrm>
        </p:grpSpPr>
        <p:sp>
          <p:nvSpPr>
            <p:cNvPr id="1531" name="Google Shape;1531;p3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7" name="Google Shape;154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title" idx="2"/>
          </p:nvPr>
        </p:nvSpPr>
        <p:spPr>
          <a:xfrm>
            <a:off x="4100875" y="1562675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100875" y="1979075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3"/>
          </p:nvPr>
        </p:nvSpPr>
        <p:spPr>
          <a:xfrm>
            <a:off x="4100875" y="2908050"/>
            <a:ext cx="38025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4"/>
          </p:nvPr>
        </p:nvSpPr>
        <p:spPr>
          <a:xfrm>
            <a:off x="4100875" y="3324450"/>
            <a:ext cx="3802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0"/>
          <p:cNvSpPr/>
          <p:nvPr/>
        </p:nvSpPr>
        <p:spPr>
          <a:xfrm rot="-9900024" flipH="1">
            <a:off x="8006446" y="-284866"/>
            <a:ext cx="1458710" cy="1370088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0"/>
          <p:cNvSpPr/>
          <p:nvPr/>
        </p:nvSpPr>
        <p:spPr>
          <a:xfrm rot="3621204">
            <a:off x="-222224" y="3368091"/>
            <a:ext cx="1394723" cy="1089695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40"/>
          <p:cNvGrpSpPr/>
          <p:nvPr/>
        </p:nvGrpSpPr>
        <p:grpSpPr>
          <a:xfrm rot="-5400000">
            <a:off x="187293" y="2793857"/>
            <a:ext cx="1051871" cy="253478"/>
            <a:chOff x="4895550" y="1067525"/>
            <a:chExt cx="848625" cy="204500"/>
          </a:xfrm>
        </p:grpSpPr>
        <p:sp>
          <p:nvSpPr>
            <p:cNvPr id="1557" name="Google Shape;1557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0"/>
          <p:cNvGrpSpPr/>
          <p:nvPr/>
        </p:nvGrpSpPr>
        <p:grpSpPr>
          <a:xfrm>
            <a:off x="7635188" y="412888"/>
            <a:ext cx="439075" cy="489075"/>
            <a:chOff x="6265050" y="2556100"/>
            <a:chExt cx="439075" cy="489075"/>
          </a:xfrm>
        </p:grpSpPr>
        <p:sp>
          <p:nvSpPr>
            <p:cNvPr id="1574" name="Google Shape;157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1" name="Google Shape;1581;p40"/>
          <p:cNvSpPr/>
          <p:nvPr/>
        </p:nvSpPr>
        <p:spPr>
          <a:xfrm>
            <a:off x="6923911" y="4113950"/>
            <a:ext cx="1545811" cy="1423325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0"/>
          <p:cNvSpPr/>
          <p:nvPr/>
        </p:nvSpPr>
        <p:spPr>
          <a:xfrm>
            <a:off x="431200" y="-565650"/>
            <a:ext cx="1499160" cy="146762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0"/>
          <p:cNvGrpSpPr/>
          <p:nvPr/>
        </p:nvGrpSpPr>
        <p:grpSpPr>
          <a:xfrm>
            <a:off x="1491275" y="490250"/>
            <a:ext cx="439075" cy="489075"/>
            <a:chOff x="6265050" y="2556100"/>
            <a:chExt cx="439075" cy="489075"/>
          </a:xfrm>
        </p:grpSpPr>
        <p:sp>
          <p:nvSpPr>
            <p:cNvPr id="1584" name="Google Shape;1584;p40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6046194" y="4698864"/>
            <a:ext cx="1051871" cy="253478"/>
            <a:chOff x="4895550" y="1067525"/>
            <a:chExt cx="848625" cy="204500"/>
          </a:xfrm>
        </p:grpSpPr>
        <p:sp>
          <p:nvSpPr>
            <p:cNvPr id="1592" name="Google Shape;1592;p40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40"/>
          <p:cNvSpPr/>
          <p:nvPr/>
        </p:nvSpPr>
        <p:spPr>
          <a:xfrm>
            <a:off x="2663925" y="4753400"/>
            <a:ext cx="1051880" cy="595326"/>
          </a:xfrm>
          <a:custGeom>
            <a:avLst/>
            <a:gdLst/>
            <a:ahLst/>
            <a:cxnLst/>
            <a:rect l="l" t="t" r="r" b="b"/>
            <a:pathLst>
              <a:path w="20337" h="11510" extrusionOk="0">
                <a:moveTo>
                  <a:pt x="8978" y="1"/>
                </a:moveTo>
                <a:cubicBezTo>
                  <a:pt x="7993" y="1"/>
                  <a:pt x="7018" y="166"/>
                  <a:pt x="6096" y="535"/>
                </a:cubicBezTo>
                <a:cubicBezTo>
                  <a:pt x="3286" y="1666"/>
                  <a:pt x="1524" y="4417"/>
                  <a:pt x="0" y="7024"/>
                </a:cubicBezTo>
                <a:cubicBezTo>
                  <a:pt x="1834" y="8310"/>
                  <a:pt x="4263" y="9596"/>
                  <a:pt x="6322" y="10465"/>
                </a:cubicBezTo>
                <a:cubicBezTo>
                  <a:pt x="7813" y="11103"/>
                  <a:pt x="9435" y="11510"/>
                  <a:pt x="11048" y="11510"/>
                </a:cubicBezTo>
                <a:cubicBezTo>
                  <a:pt x="11664" y="11510"/>
                  <a:pt x="12278" y="11450"/>
                  <a:pt x="12883" y="11322"/>
                </a:cubicBezTo>
                <a:cubicBezTo>
                  <a:pt x="14264" y="11024"/>
                  <a:pt x="15562" y="10358"/>
                  <a:pt x="16752" y="9584"/>
                </a:cubicBezTo>
                <a:cubicBezTo>
                  <a:pt x="18110" y="8703"/>
                  <a:pt x="19217" y="7488"/>
                  <a:pt x="20336" y="6310"/>
                </a:cubicBezTo>
                <a:cubicBezTo>
                  <a:pt x="18372" y="4440"/>
                  <a:pt x="16371" y="2535"/>
                  <a:pt x="13966" y="1285"/>
                </a:cubicBezTo>
                <a:cubicBezTo>
                  <a:pt x="12432" y="499"/>
                  <a:pt x="10691" y="1"/>
                  <a:pt x="8978" y="1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0"/>
          <p:cNvSpPr/>
          <p:nvPr/>
        </p:nvSpPr>
        <p:spPr>
          <a:xfrm>
            <a:off x="605975" y="46988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0"/>
          <p:cNvSpPr/>
          <p:nvPr/>
        </p:nvSpPr>
        <p:spPr>
          <a:xfrm>
            <a:off x="8545900" y="359437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0"/>
          <p:cNvSpPr/>
          <p:nvPr/>
        </p:nvSpPr>
        <p:spPr>
          <a:xfrm>
            <a:off x="7854000" y="1422300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2" name="Google Shape;16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40"/>
          <p:cNvSpPr txBox="1">
            <a:spLocks noGrp="1"/>
          </p:cNvSpPr>
          <p:nvPr>
            <p:ph type="title"/>
          </p:nvPr>
        </p:nvSpPr>
        <p:spPr>
          <a:xfrm>
            <a:off x="2849850" y="3137475"/>
            <a:ext cx="34443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40"/>
          <p:cNvSpPr txBox="1">
            <a:spLocks noGrp="1"/>
          </p:cNvSpPr>
          <p:nvPr>
            <p:ph type="subTitle" idx="1"/>
          </p:nvPr>
        </p:nvSpPr>
        <p:spPr>
          <a:xfrm>
            <a:off x="1930350" y="1549238"/>
            <a:ext cx="52833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accent5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41"/>
          <p:cNvSpPr/>
          <p:nvPr/>
        </p:nvSpPr>
        <p:spPr>
          <a:xfrm flipH="1">
            <a:off x="7955695" y="-409705"/>
            <a:ext cx="1371360" cy="13425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41"/>
          <p:cNvSpPr/>
          <p:nvPr/>
        </p:nvSpPr>
        <p:spPr>
          <a:xfrm flipH="1">
            <a:off x="7996491" y="3938736"/>
            <a:ext cx="1107618" cy="1496607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41"/>
          <p:cNvSpPr/>
          <p:nvPr/>
        </p:nvSpPr>
        <p:spPr>
          <a:xfrm>
            <a:off x="8087709" y="1825186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9" name="Google Shape;1619;p41"/>
          <p:cNvGrpSpPr/>
          <p:nvPr/>
        </p:nvGrpSpPr>
        <p:grpSpPr>
          <a:xfrm flipH="1">
            <a:off x="7184478" y="398307"/>
            <a:ext cx="1031419" cy="248549"/>
            <a:chOff x="4895550" y="1067525"/>
            <a:chExt cx="848625" cy="204500"/>
          </a:xfrm>
        </p:grpSpPr>
        <p:sp>
          <p:nvSpPr>
            <p:cNvPr id="1620" name="Google Shape;1620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41"/>
          <p:cNvSpPr/>
          <p:nvPr/>
        </p:nvSpPr>
        <p:spPr>
          <a:xfrm>
            <a:off x="273238" y="436925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7" name="Google Shape;1637;p41"/>
          <p:cNvGrpSpPr/>
          <p:nvPr/>
        </p:nvGrpSpPr>
        <p:grpSpPr>
          <a:xfrm>
            <a:off x="1226368" y="4766359"/>
            <a:ext cx="1168302" cy="281535"/>
            <a:chOff x="4895550" y="1067525"/>
            <a:chExt cx="848625" cy="204500"/>
          </a:xfrm>
        </p:grpSpPr>
        <p:sp>
          <p:nvSpPr>
            <p:cNvPr id="1638" name="Google Shape;1638;p4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41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1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656" name="Google Shape;1656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1"/>
          <p:cNvSpPr/>
          <p:nvPr/>
        </p:nvSpPr>
        <p:spPr>
          <a:xfrm>
            <a:off x="1531463" y="507925"/>
            <a:ext cx="291289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1"/>
          <p:cNvGrpSpPr/>
          <p:nvPr/>
        </p:nvGrpSpPr>
        <p:grpSpPr>
          <a:xfrm>
            <a:off x="7715269" y="4245614"/>
            <a:ext cx="500633" cy="557643"/>
            <a:chOff x="6265050" y="2556100"/>
            <a:chExt cx="439075" cy="489075"/>
          </a:xfrm>
        </p:grpSpPr>
        <p:sp>
          <p:nvSpPr>
            <p:cNvPr id="1665" name="Google Shape;1665;p4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72" name="Google Shape;167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41"/>
          <p:cNvSpPr txBox="1">
            <a:spLocks noGrp="1"/>
          </p:cNvSpPr>
          <p:nvPr>
            <p:ph type="title"/>
          </p:nvPr>
        </p:nvSpPr>
        <p:spPr>
          <a:xfrm>
            <a:off x="2394663" y="539500"/>
            <a:ext cx="43545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4" name="Google Shape;1674;p41"/>
          <p:cNvSpPr txBox="1">
            <a:spLocks noGrp="1"/>
          </p:cNvSpPr>
          <p:nvPr>
            <p:ph type="subTitle" idx="1"/>
          </p:nvPr>
        </p:nvSpPr>
        <p:spPr>
          <a:xfrm>
            <a:off x="2844300" y="1798650"/>
            <a:ext cx="3455400" cy="15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5" name="Google Shape;1675;p41"/>
          <p:cNvSpPr txBox="1"/>
          <p:nvPr/>
        </p:nvSpPr>
        <p:spPr>
          <a:xfrm>
            <a:off x="2323000" y="4104200"/>
            <a:ext cx="4498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pt-BR" sz="1200" b="1">
                <a:solidFill>
                  <a:schemeClr val="accent6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 b="1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2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8" name="Google Shape;1678;p42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1679" name="Google Shape;1679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6" name="Google Shape;1686;p42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2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1688" name="Google Shape;1688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5" name="Google Shape;1695;p42"/>
          <p:cNvSpPr/>
          <p:nvPr/>
        </p:nvSpPr>
        <p:spPr>
          <a:xfrm>
            <a:off x="7550625" y="-296025"/>
            <a:ext cx="1266688" cy="1240045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42"/>
          <p:cNvGrpSpPr/>
          <p:nvPr/>
        </p:nvGrpSpPr>
        <p:grpSpPr>
          <a:xfrm>
            <a:off x="8316694" y="758064"/>
            <a:ext cx="500633" cy="557643"/>
            <a:chOff x="6265050" y="2556100"/>
            <a:chExt cx="439075" cy="489075"/>
          </a:xfrm>
        </p:grpSpPr>
        <p:sp>
          <p:nvSpPr>
            <p:cNvPr id="1697" name="Google Shape;1697;p4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42"/>
          <p:cNvSpPr/>
          <p:nvPr/>
        </p:nvSpPr>
        <p:spPr>
          <a:xfrm>
            <a:off x="7020275" y="45895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7069803" y="118425"/>
            <a:ext cx="291215" cy="281539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673175" y="3101750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7" name="Google Shape;170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3"/>
          <p:cNvSpPr/>
          <p:nvPr/>
        </p:nvSpPr>
        <p:spPr>
          <a:xfrm flipH="1">
            <a:off x="8350425" y="102252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43"/>
          <p:cNvGrpSpPr/>
          <p:nvPr/>
        </p:nvGrpSpPr>
        <p:grpSpPr>
          <a:xfrm flipH="1">
            <a:off x="8392734" y="2022050"/>
            <a:ext cx="439075" cy="489075"/>
            <a:chOff x="6265050" y="2556100"/>
            <a:chExt cx="439075" cy="489075"/>
          </a:xfrm>
        </p:grpSpPr>
        <p:sp>
          <p:nvSpPr>
            <p:cNvPr id="1711" name="Google Shape;1711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43"/>
          <p:cNvSpPr/>
          <p:nvPr/>
        </p:nvSpPr>
        <p:spPr>
          <a:xfrm flipH="1">
            <a:off x="8476834" y="30903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43"/>
          <p:cNvSpPr/>
          <p:nvPr/>
        </p:nvSpPr>
        <p:spPr>
          <a:xfrm>
            <a:off x="-369737" y="4217775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3"/>
          <p:cNvGrpSpPr/>
          <p:nvPr/>
        </p:nvGrpSpPr>
        <p:grpSpPr>
          <a:xfrm>
            <a:off x="583393" y="4654396"/>
            <a:ext cx="1168302" cy="281535"/>
            <a:chOff x="4895550" y="1067525"/>
            <a:chExt cx="848625" cy="204500"/>
          </a:xfrm>
        </p:grpSpPr>
        <p:sp>
          <p:nvSpPr>
            <p:cNvPr id="1721" name="Google Shape;1721;p43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-5400000" flipH="1">
            <a:off x="19451" y="179087"/>
            <a:ext cx="1055534" cy="824688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8" name="Google Shape;1738;p43"/>
          <p:cNvGrpSpPr/>
          <p:nvPr/>
        </p:nvGrpSpPr>
        <p:grpSpPr>
          <a:xfrm>
            <a:off x="-6" y="944014"/>
            <a:ext cx="500633" cy="557643"/>
            <a:chOff x="6265050" y="2556100"/>
            <a:chExt cx="439075" cy="489075"/>
          </a:xfrm>
        </p:grpSpPr>
        <p:sp>
          <p:nvSpPr>
            <p:cNvPr id="1739" name="Google Shape;1739;p43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6" name="Google Shape;1746;p43"/>
          <p:cNvSpPr/>
          <p:nvPr/>
        </p:nvSpPr>
        <p:spPr>
          <a:xfrm>
            <a:off x="334538" y="2366163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7" name="Google Shape;174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 rot="10800000" flipH="1">
            <a:off x="7302950" y="-256534"/>
            <a:ext cx="1350467" cy="1243459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-504350" y="3422713"/>
            <a:ext cx="1217587" cy="1191978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7772558" y="4288110"/>
            <a:ext cx="1217593" cy="951304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-5400000">
            <a:off x="-223625" y="2875513"/>
            <a:ext cx="1144811" cy="355076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>
            <a:off x="6950647" y="4661574"/>
            <a:ext cx="978549" cy="235809"/>
            <a:chOff x="4895550" y="1067525"/>
            <a:chExt cx="848625" cy="204500"/>
          </a:xfrm>
        </p:grpSpPr>
        <p:sp>
          <p:nvSpPr>
            <p:cNvPr id="262" name="Google Shape;262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/>
          <p:nvPr/>
        </p:nvSpPr>
        <p:spPr>
          <a:xfrm>
            <a:off x="8379900" y="4716700"/>
            <a:ext cx="199538" cy="235806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2586625" y="4601075"/>
            <a:ext cx="1115220" cy="467038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2262203" y="4661580"/>
            <a:ext cx="571237" cy="636287"/>
            <a:chOff x="6265050" y="2556100"/>
            <a:chExt cx="439075" cy="489075"/>
          </a:xfrm>
        </p:grpSpPr>
        <p:sp>
          <p:nvSpPr>
            <p:cNvPr id="281" name="Google Shape;281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7"/>
          <p:cNvSpPr/>
          <p:nvPr/>
        </p:nvSpPr>
        <p:spPr>
          <a:xfrm rot="-4454093" flipH="1">
            <a:off x="8281305" y="1891096"/>
            <a:ext cx="1246251" cy="52191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38895" y="-5"/>
            <a:ext cx="1115263" cy="268733"/>
            <a:chOff x="4895550" y="1067525"/>
            <a:chExt cx="848625" cy="204500"/>
          </a:xfrm>
        </p:grpSpPr>
        <p:sp>
          <p:nvSpPr>
            <p:cNvPr id="290" name="Google Shape;290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7"/>
          <p:cNvSpPr/>
          <p:nvPr/>
        </p:nvSpPr>
        <p:spPr>
          <a:xfrm>
            <a:off x="209788" y="539497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8699653" y="2633280"/>
            <a:ext cx="571237" cy="636287"/>
            <a:chOff x="6265050" y="2556100"/>
            <a:chExt cx="439075" cy="489075"/>
          </a:xfrm>
        </p:grpSpPr>
        <p:sp>
          <p:nvSpPr>
            <p:cNvPr id="308" name="Google Shape;308;p17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7"/>
          <p:cNvGrpSpPr/>
          <p:nvPr/>
        </p:nvGrpSpPr>
        <p:grpSpPr>
          <a:xfrm>
            <a:off x="6513272" y="209224"/>
            <a:ext cx="978549" cy="235809"/>
            <a:chOff x="4895550" y="1067525"/>
            <a:chExt cx="848625" cy="204500"/>
          </a:xfrm>
        </p:grpSpPr>
        <p:sp>
          <p:nvSpPr>
            <p:cNvPr id="316" name="Google Shape;316;p17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2" name="Google Shape;3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2"/>
          </p:nvPr>
        </p:nvSpPr>
        <p:spPr>
          <a:xfrm>
            <a:off x="1530865" y="2353100"/>
            <a:ext cx="24015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530875" y="2882901"/>
            <a:ext cx="24015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3"/>
          </p:nvPr>
        </p:nvSpPr>
        <p:spPr>
          <a:xfrm>
            <a:off x="5163933" y="2353100"/>
            <a:ext cx="24492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4"/>
          </p:nvPr>
        </p:nvSpPr>
        <p:spPr>
          <a:xfrm>
            <a:off x="5163925" y="2882900"/>
            <a:ext cx="24492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/>
          <p:nvPr/>
        </p:nvSpPr>
        <p:spPr>
          <a:xfrm rot="10800000" flipH="1">
            <a:off x="5876979" y="-203789"/>
            <a:ext cx="1441868" cy="603833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 rot="10800000">
            <a:off x="-48079" y="-624920"/>
            <a:ext cx="1625374" cy="1496583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10800000">
            <a:off x="1376951" y="151380"/>
            <a:ext cx="646406" cy="720016"/>
            <a:chOff x="6265050" y="2556100"/>
            <a:chExt cx="439075" cy="489075"/>
          </a:xfrm>
        </p:grpSpPr>
        <p:sp>
          <p:nvSpPr>
            <p:cNvPr id="409" name="Google Shape;409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19"/>
          <p:cNvGrpSpPr/>
          <p:nvPr/>
        </p:nvGrpSpPr>
        <p:grpSpPr>
          <a:xfrm rot="10800000">
            <a:off x="5501351" y="-261882"/>
            <a:ext cx="646406" cy="720016"/>
            <a:chOff x="6265050" y="2556100"/>
            <a:chExt cx="439075" cy="489075"/>
          </a:xfrm>
        </p:grpSpPr>
        <p:sp>
          <p:nvSpPr>
            <p:cNvPr id="417" name="Google Shape;417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19"/>
          <p:cNvSpPr/>
          <p:nvPr/>
        </p:nvSpPr>
        <p:spPr>
          <a:xfrm rot="10800000">
            <a:off x="280008" y="1257539"/>
            <a:ext cx="252149" cy="2979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9"/>
          <p:cNvSpPr/>
          <p:nvPr/>
        </p:nvSpPr>
        <p:spPr>
          <a:xfrm flipH="1">
            <a:off x="8507050" y="3367675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flipH="1">
            <a:off x="8633459" y="2654188"/>
            <a:ext cx="270888" cy="320124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4996575" y="4856275"/>
            <a:ext cx="439075" cy="489075"/>
            <a:chOff x="6265050" y="2556100"/>
            <a:chExt cx="439075" cy="489075"/>
          </a:xfrm>
        </p:grpSpPr>
        <p:sp>
          <p:nvSpPr>
            <p:cNvPr id="428" name="Google Shape;428;p19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7706820" y="4199883"/>
            <a:ext cx="1115263" cy="268733"/>
            <a:chOff x="4895550" y="1067525"/>
            <a:chExt cx="848625" cy="204500"/>
          </a:xfrm>
        </p:grpSpPr>
        <p:sp>
          <p:nvSpPr>
            <p:cNvPr id="436" name="Google Shape;436;p19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9"/>
          <p:cNvSpPr/>
          <p:nvPr/>
        </p:nvSpPr>
        <p:spPr>
          <a:xfrm>
            <a:off x="8152775" y="647484"/>
            <a:ext cx="277992" cy="268721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9"/>
          <p:cNvSpPr/>
          <p:nvPr/>
        </p:nvSpPr>
        <p:spPr>
          <a:xfrm>
            <a:off x="-125800" y="4297475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9"/>
          <p:cNvSpPr/>
          <p:nvPr/>
        </p:nvSpPr>
        <p:spPr>
          <a:xfrm rot="10800000" flipH="1">
            <a:off x="306700" y="4657035"/>
            <a:ext cx="214494" cy="253479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5" name="Google Shape;4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835500" y="1510750"/>
            <a:ext cx="3318600" cy="9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1"/>
          </p:nvPr>
        </p:nvSpPr>
        <p:spPr>
          <a:xfrm>
            <a:off x="4835500" y="2469650"/>
            <a:ext cx="33186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/>
          <p:nvPr/>
        </p:nvSpPr>
        <p:spPr>
          <a:xfrm flipH="1">
            <a:off x="757375" y="1143238"/>
            <a:ext cx="2641056" cy="2586477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>
            <a:off x="1327676" y="1584075"/>
            <a:ext cx="2480793" cy="2429552"/>
          </a:xfrm>
          <a:custGeom>
            <a:avLst/>
            <a:gdLst/>
            <a:ahLst/>
            <a:cxnLst/>
            <a:rect l="l" t="t" r="r" b="b"/>
            <a:pathLst>
              <a:path w="174673" h="171035" extrusionOk="0">
                <a:moveTo>
                  <a:pt x="87687" y="0"/>
                </a:moveTo>
                <a:cubicBezTo>
                  <a:pt x="63880" y="0"/>
                  <a:pt x="40847" y="7277"/>
                  <a:pt x="23787" y="25775"/>
                </a:cubicBezTo>
                <a:cubicBezTo>
                  <a:pt x="17519" y="32590"/>
                  <a:pt x="12408" y="40498"/>
                  <a:pt x="9001" y="49112"/>
                </a:cubicBezTo>
                <a:cubicBezTo>
                  <a:pt x="6301" y="55798"/>
                  <a:pt x="4565" y="62870"/>
                  <a:pt x="3279" y="70038"/>
                </a:cubicBezTo>
                <a:cubicBezTo>
                  <a:pt x="482" y="85853"/>
                  <a:pt x="0" y="102344"/>
                  <a:pt x="3986" y="117934"/>
                </a:cubicBezTo>
                <a:cubicBezTo>
                  <a:pt x="7940" y="133524"/>
                  <a:pt x="16587" y="148214"/>
                  <a:pt x="29605" y="157696"/>
                </a:cubicBezTo>
                <a:cubicBezTo>
                  <a:pt x="41949" y="166697"/>
                  <a:pt x="56960" y="170361"/>
                  <a:pt x="72389" y="170940"/>
                </a:cubicBezTo>
                <a:cubicBezTo>
                  <a:pt x="73897" y="171004"/>
                  <a:pt x="75396" y="171035"/>
                  <a:pt x="76884" y="171035"/>
                </a:cubicBezTo>
                <a:cubicBezTo>
                  <a:pt x="106646" y="171035"/>
                  <a:pt x="131953" y="158789"/>
                  <a:pt x="131953" y="158789"/>
                </a:cubicBezTo>
                <a:cubicBezTo>
                  <a:pt x="134364" y="157439"/>
                  <a:pt x="136646" y="155864"/>
                  <a:pt x="138864" y="154096"/>
                </a:cubicBezTo>
                <a:cubicBezTo>
                  <a:pt x="139828" y="153325"/>
                  <a:pt x="140760" y="152457"/>
                  <a:pt x="141660" y="151589"/>
                </a:cubicBezTo>
                <a:lnTo>
                  <a:pt x="143493" y="149821"/>
                </a:lnTo>
                <a:cubicBezTo>
                  <a:pt x="146579" y="146735"/>
                  <a:pt x="149375" y="143296"/>
                  <a:pt x="151947" y="139760"/>
                </a:cubicBezTo>
                <a:cubicBezTo>
                  <a:pt x="165737" y="120859"/>
                  <a:pt x="174673" y="97522"/>
                  <a:pt x="172648" y="74185"/>
                </a:cubicBezTo>
                <a:cubicBezTo>
                  <a:pt x="171940" y="65699"/>
                  <a:pt x="169755" y="57406"/>
                  <a:pt x="167215" y="49273"/>
                </a:cubicBezTo>
                <a:cubicBezTo>
                  <a:pt x="165222" y="42780"/>
                  <a:pt x="162940" y="36319"/>
                  <a:pt x="159340" y="30565"/>
                </a:cubicBezTo>
                <a:cubicBezTo>
                  <a:pt x="155418" y="24168"/>
                  <a:pt x="150018" y="18896"/>
                  <a:pt x="143846" y="14653"/>
                </a:cubicBezTo>
                <a:cubicBezTo>
                  <a:pt x="143846" y="14653"/>
                  <a:pt x="137128" y="10539"/>
                  <a:pt x="127806" y="6553"/>
                </a:cubicBezTo>
                <a:cubicBezTo>
                  <a:pt x="124720" y="5428"/>
                  <a:pt x="121570" y="4496"/>
                  <a:pt x="118420" y="3724"/>
                </a:cubicBezTo>
                <a:cubicBezTo>
                  <a:pt x="108308" y="1346"/>
                  <a:pt x="97926" y="0"/>
                  <a:pt x="87687" y="0"/>
                </a:cubicBezTo>
                <a:close/>
              </a:path>
            </a:pathLst>
          </a:custGeom>
          <a:solidFill>
            <a:srgbClr val="EE4A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900049">
            <a:off x="8044305" y="4163273"/>
            <a:ext cx="1487680" cy="1397375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>
            <a:off x="-90300" y="4140400"/>
            <a:ext cx="1375350" cy="1074560"/>
          </a:xfrm>
          <a:custGeom>
            <a:avLst/>
            <a:gdLst/>
            <a:ahLst/>
            <a:cxnLst/>
            <a:rect l="l" t="t" r="r" b="b"/>
            <a:pathLst>
              <a:path w="28683" h="22410" extrusionOk="0">
                <a:moveTo>
                  <a:pt x="15103" y="1"/>
                </a:moveTo>
                <a:cubicBezTo>
                  <a:pt x="14198" y="1"/>
                  <a:pt x="13294" y="89"/>
                  <a:pt x="12407" y="268"/>
                </a:cubicBezTo>
                <a:cubicBezTo>
                  <a:pt x="9109" y="923"/>
                  <a:pt x="6073" y="2816"/>
                  <a:pt x="4037" y="5495"/>
                </a:cubicBezTo>
                <a:cubicBezTo>
                  <a:pt x="3251" y="6507"/>
                  <a:pt x="2632" y="7638"/>
                  <a:pt x="2061" y="8781"/>
                </a:cubicBezTo>
                <a:cubicBezTo>
                  <a:pt x="429" y="12091"/>
                  <a:pt x="1" y="19021"/>
                  <a:pt x="644" y="20747"/>
                </a:cubicBezTo>
                <a:cubicBezTo>
                  <a:pt x="942" y="21570"/>
                  <a:pt x="1596" y="22409"/>
                  <a:pt x="2346" y="22409"/>
                </a:cubicBezTo>
                <a:cubicBezTo>
                  <a:pt x="2703" y="22409"/>
                  <a:pt x="3081" y="22219"/>
                  <a:pt x="3454" y="21747"/>
                </a:cubicBezTo>
                <a:cubicBezTo>
                  <a:pt x="4001" y="21068"/>
                  <a:pt x="4061" y="20128"/>
                  <a:pt x="4037" y="19259"/>
                </a:cubicBezTo>
                <a:cubicBezTo>
                  <a:pt x="4001" y="17330"/>
                  <a:pt x="3275" y="14949"/>
                  <a:pt x="3704" y="13496"/>
                </a:cubicBezTo>
                <a:cubicBezTo>
                  <a:pt x="3704" y="13496"/>
                  <a:pt x="4394" y="9293"/>
                  <a:pt x="5442" y="8007"/>
                </a:cubicBezTo>
                <a:cubicBezTo>
                  <a:pt x="6395" y="6864"/>
                  <a:pt x="7823" y="6186"/>
                  <a:pt x="9276" y="5828"/>
                </a:cubicBezTo>
                <a:cubicBezTo>
                  <a:pt x="10728" y="5471"/>
                  <a:pt x="12240" y="5436"/>
                  <a:pt x="13741" y="5436"/>
                </a:cubicBezTo>
                <a:cubicBezTo>
                  <a:pt x="15015" y="5436"/>
                  <a:pt x="16312" y="5471"/>
                  <a:pt x="17515" y="5900"/>
                </a:cubicBezTo>
                <a:cubicBezTo>
                  <a:pt x="19218" y="6507"/>
                  <a:pt x="20563" y="7817"/>
                  <a:pt x="22004" y="8924"/>
                </a:cubicBezTo>
                <a:cubicBezTo>
                  <a:pt x="23242" y="9858"/>
                  <a:pt x="24715" y="10680"/>
                  <a:pt x="26229" y="10680"/>
                </a:cubicBezTo>
                <a:cubicBezTo>
                  <a:pt x="26491" y="10680"/>
                  <a:pt x="26753" y="10655"/>
                  <a:pt x="27016" y="10603"/>
                </a:cubicBezTo>
                <a:cubicBezTo>
                  <a:pt x="27421" y="10520"/>
                  <a:pt x="27838" y="10353"/>
                  <a:pt x="28135" y="10055"/>
                </a:cubicBezTo>
                <a:cubicBezTo>
                  <a:pt x="28623" y="9543"/>
                  <a:pt x="28683" y="8734"/>
                  <a:pt x="28445" y="8067"/>
                </a:cubicBezTo>
                <a:cubicBezTo>
                  <a:pt x="28219" y="7400"/>
                  <a:pt x="27754" y="6840"/>
                  <a:pt x="27278" y="6317"/>
                </a:cubicBezTo>
                <a:cubicBezTo>
                  <a:pt x="25766" y="4626"/>
                  <a:pt x="24111" y="3019"/>
                  <a:pt x="22158" y="1887"/>
                </a:cubicBezTo>
                <a:cubicBezTo>
                  <a:pt x="20026" y="651"/>
                  <a:pt x="17562" y="1"/>
                  <a:pt x="15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21"/>
          <p:cNvGrpSpPr/>
          <p:nvPr/>
        </p:nvGrpSpPr>
        <p:grpSpPr>
          <a:xfrm>
            <a:off x="7152994" y="4741642"/>
            <a:ext cx="998662" cy="240656"/>
            <a:chOff x="4895550" y="1067525"/>
            <a:chExt cx="848625" cy="204500"/>
          </a:xfrm>
        </p:grpSpPr>
        <p:sp>
          <p:nvSpPr>
            <p:cNvPr id="536" name="Google Shape;536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21"/>
          <p:cNvSpPr/>
          <p:nvPr/>
        </p:nvSpPr>
        <p:spPr>
          <a:xfrm>
            <a:off x="549125" y="590125"/>
            <a:ext cx="367325" cy="355075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451950" y="4687700"/>
            <a:ext cx="203633" cy="240645"/>
          </a:xfrm>
          <a:custGeom>
            <a:avLst/>
            <a:gdLst/>
            <a:ahLst/>
            <a:cxnLst/>
            <a:rect l="l" t="t" r="r" b="b"/>
            <a:pathLst>
              <a:path w="4451" h="5260" extrusionOk="0">
                <a:moveTo>
                  <a:pt x="1504" y="0"/>
                </a:moveTo>
                <a:cubicBezTo>
                  <a:pt x="1266" y="0"/>
                  <a:pt x="1036" y="42"/>
                  <a:pt x="834" y="161"/>
                </a:cubicBezTo>
                <a:cubicBezTo>
                  <a:pt x="596" y="304"/>
                  <a:pt x="417" y="542"/>
                  <a:pt x="298" y="792"/>
                </a:cubicBezTo>
                <a:cubicBezTo>
                  <a:pt x="1" y="1423"/>
                  <a:pt x="1" y="2149"/>
                  <a:pt x="1" y="2852"/>
                </a:cubicBezTo>
                <a:cubicBezTo>
                  <a:pt x="1" y="3149"/>
                  <a:pt x="1" y="3459"/>
                  <a:pt x="96" y="3745"/>
                </a:cubicBezTo>
                <a:cubicBezTo>
                  <a:pt x="239" y="4197"/>
                  <a:pt x="596" y="4554"/>
                  <a:pt x="1001" y="4792"/>
                </a:cubicBezTo>
                <a:cubicBezTo>
                  <a:pt x="1538" y="5114"/>
                  <a:pt x="2035" y="5259"/>
                  <a:pt x="2475" y="5259"/>
                </a:cubicBezTo>
                <a:cubicBezTo>
                  <a:pt x="3679" y="5259"/>
                  <a:pt x="4450" y="4166"/>
                  <a:pt x="4442" y="2614"/>
                </a:cubicBezTo>
                <a:cubicBezTo>
                  <a:pt x="4442" y="2054"/>
                  <a:pt x="4430" y="1471"/>
                  <a:pt x="4120" y="1006"/>
                </a:cubicBezTo>
                <a:cubicBezTo>
                  <a:pt x="3703" y="411"/>
                  <a:pt x="2929" y="220"/>
                  <a:pt x="2227" y="89"/>
                </a:cubicBezTo>
                <a:cubicBezTo>
                  <a:pt x="1989" y="42"/>
                  <a:pt x="1742" y="0"/>
                  <a:pt x="15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6444900" y="-69132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6255375" y="409750"/>
            <a:ext cx="439075" cy="489075"/>
            <a:chOff x="6265050" y="2556100"/>
            <a:chExt cx="439075" cy="489075"/>
          </a:xfrm>
        </p:grpSpPr>
        <p:sp>
          <p:nvSpPr>
            <p:cNvPr id="556" name="Google Shape;556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1"/>
          <p:cNvSpPr/>
          <p:nvPr/>
        </p:nvSpPr>
        <p:spPr>
          <a:xfrm rot="-10281852" flipH="1">
            <a:off x="1798185" y="-13826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1"/>
          <p:cNvGrpSpPr/>
          <p:nvPr/>
        </p:nvGrpSpPr>
        <p:grpSpPr>
          <a:xfrm>
            <a:off x="2710659" y="169104"/>
            <a:ext cx="998662" cy="240656"/>
            <a:chOff x="4895550" y="1067525"/>
            <a:chExt cx="848625" cy="204500"/>
          </a:xfrm>
        </p:grpSpPr>
        <p:sp>
          <p:nvSpPr>
            <p:cNvPr id="565" name="Google Shape;565;p21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1"/>
          <p:cNvGrpSpPr/>
          <p:nvPr/>
        </p:nvGrpSpPr>
        <p:grpSpPr>
          <a:xfrm>
            <a:off x="2990450" y="4809325"/>
            <a:ext cx="439075" cy="489075"/>
            <a:chOff x="6265050" y="2556100"/>
            <a:chExt cx="439075" cy="489075"/>
          </a:xfrm>
        </p:grpSpPr>
        <p:sp>
          <p:nvSpPr>
            <p:cNvPr id="582" name="Google Shape;582;p21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9" name="Google Shape;5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/>
          <p:cNvSpPr txBox="1">
            <a:spLocks noGrp="1"/>
          </p:cNvSpPr>
          <p:nvPr>
            <p:ph type="title"/>
          </p:nvPr>
        </p:nvSpPr>
        <p:spPr>
          <a:xfrm>
            <a:off x="4126975" y="1113000"/>
            <a:ext cx="43038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1"/>
          </p:nvPr>
        </p:nvSpPr>
        <p:spPr>
          <a:xfrm>
            <a:off x="4126975" y="1919100"/>
            <a:ext cx="4303800" cy="21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/>
          <p:nvPr/>
        </p:nvSpPr>
        <p:spPr>
          <a:xfrm>
            <a:off x="-460775" y="239950"/>
            <a:ext cx="1174009" cy="1149316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>
            <a:off x="8156662" y="151458"/>
            <a:ext cx="1414141" cy="1302088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2"/>
          <p:cNvGrpSpPr/>
          <p:nvPr/>
        </p:nvGrpSpPr>
        <p:grpSpPr>
          <a:xfrm>
            <a:off x="8508075" y="1139125"/>
            <a:ext cx="439075" cy="489075"/>
            <a:chOff x="6265050" y="2556100"/>
            <a:chExt cx="439075" cy="489075"/>
          </a:xfrm>
        </p:grpSpPr>
        <p:sp>
          <p:nvSpPr>
            <p:cNvPr id="596" name="Google Shape;596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2"/>
          <p:cNvGrpSpPr/>
          <p:nvPr/>
        </p:nvGrpSpPr>
        <p:grpSpPr>
          <a:xfrm>
            <a:off x="231850" y="1239475"/>
            <a:ext cx="439075" cy="489075"/>
            <a:chOff x="6265050" y="2556100"/>
            <a:chExt cx="439075" cy="489075"/>
          </a:xfrm>
        </p:grpSpPr>
        <p:sp>
          <p:nvSpPr>
            <p:cNvPr id="604" name="Google Shape;604;p22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" name="Google Shape;6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2"/>
          <p:cNvSpPr txBox="1">
            <a:spLocks noGrp="1"/>
          </p:cNvSpPr>
          <p:nvPr>
            <p:ph type="body" idx="1"/>
          </p:nvPr>
        </p:nvSpPr>
        <p:spPr>
          <a:xfrm>
            <a:off x="713225" y="3612350"/>
            <a:ext cx="4407600" cy="9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5"/>
          <p:cNvGrpSpPr/>
          <p:nvPr/>
        </p:nvGrpSpPr>
        <p:grpSpPr>
          <a:xfrm>
            <a:off x="5277347" y="4695601"/>
            <a:ext cx="518460" cy="577500"/>
            <a:chOff x="6265050" y="2556100"/>
            <a:chExt cx="439075" cy="489075"/>
          </a:xfrm>
        </p:grpSpPr>
        <p:sp>
          <p:nvSpPr>
            <p:cNvPr id="679" name="Google Shape;679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7840150" y="-70513"/>
            <a:ext cx="1406568" cy="137698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>
            <a:off x="6824942" y="323035"/>
            <a:ext cx="1133593" cy="273171"/>
            <a:chOff x="4895550" y="1067525"/>
            <a:chExt cx="848625" cy="204500"/>
          </a:xfrm>
        </p:grpSpPr>
        <p:sp>
          <p:nvSpPr>
            <p:cNvPr id="688" name="Google Shape;688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5"/>
          <p:cNvSpPr/>
          <p:nvPr/>
        </p:nvSpPr>
        <p:spPr>
          <a:xfrm>
            <a:off x="-125800" y="4398050"/>
            <a:ext cx="1265100" cy="529805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-604025" y="1507069"/>
            <a:ext cx="1133538" cy="1064671"/>
          </a:xfrm>
          <a:custGeom>
            <a:avLst/>
            <a:gdLst/>
            <a:ahLst/>
            <a:cxnLst/>
            <a:rect l="l" t="t" r="r" b="b"/>
            <a:pathLst>
              <a:path w="34220" h="32141" extrusionOk="0">
                <a:moveTo>
                  <a:pt x="22063" y="1"/>
                </a:moveTo>
                <a:cubicBezTo>
                  <a:pt x="20995" y="1"/>
                  <a:pt x="19926" y="145"/>
                  <a:pt x="18896" y="438"/>
                </a:cubicBezTo>
                <a:cubicBezTo>
                  <a:pt x="18325" y="604"/>
                  <a:pt x="17741" y="831"/>
                  <a:pt x="17336" y="1259"/>
                </a:cubicBezTo>
                <a:cubicBezTo>
                  <a:pt x="16479" y="2176"/>
                  <a:pt x="16693" y="3617"/>
                  <a:pt x="16812" y="4867"/>
                </a:cubicBezTo>
                <a:cubicBezTo>
                  <a:pt x="16955" y="6403"/>
                  <a:pt x="16848" y="7951"/>
                  <a:pt x="16515" y="9463"/>
                </a:cubicBezTo>
                <a:cubicBezTo>
                  <a:pt x="16324" y="10356"/>
                  <a:pt x="15824" y="11403"/>
                  <a:pt x="14907" y="11415"/>
                </a:cubicBezTo>
                <a:cubicBezTo>
                  <a:pt x="14902" y="11415"/>
                  <a:pt x="14897" y="11415"/>
                  <a:pt x="14891" y="11415"/>
                </a:cubicBezTo>
                <a:cubicBezTo>
                  <a:pt x="14008" y="11415"/>
                  <a:pt x="13477" y="10434"/>
                  <a:pt x="13157" y="9605"/>
                </a:cubicBezTo>
                <a:lnTo>
                  <a:pt x="11395" y="5034"/>
                </a:lnTo>
                <a:cubicBezTo>
                  <a:pt x="11217" y="4569"/>
                  <a:pt x="11026" y="4081"/>
                  <a:pt x="10633" y="3783"/>
                </a:cubicBezTo>
                <a:cubicBezTo>
                  <a:pt x="10324" y="3533"/>
                  <a:pt x="9919" y="3438"/>
                  <a:pt x="9526" y="3379"/>
                </a:cubicBezTo>
                <a:cubicBezTo>
                  <a:pt x="9148" y="3321"/>
                  <a:pt x="8780" y="3293"/>
                  <a:pt x="8423" y="3293"/>
                </a:cubicBezTo>
                <a:cubicBezTo>
                  <a:pt x="3110" y="3293"/>
                  <a:pt x="125" y="9428"/>
                  <a:pt x="25" y="14225"/>
                </a:cubicBezTo>
                <a:cubicBezTo>
                  <a:pt x="1" y="15654"/>
                  <a:pt x="227" y="17083"/>
                  <a:pt x="537" y="18476"/>
                </a:cubicBezTo>
                <a:cubicBezTo>
                  <a:pt x="1572" y="23119"/>
                  <a:pt x="3775" y="27858"/>
                  <a:pt x="7930" y="30168"/>
                </a:cubicBezTo>
                <a:cubicBezTo>
                  <a:pt x="8800" y="30656"/>
                  <a:pt x="9728" y="31013"/>
                  <a:pt x="10681" y="31311"/>
                </a:cubicBezTo>
                <a:cubicBezTo>
                  <a:pt x="12497" y="31863"/>
                  <a:pt x="14394" y="32141"/>
                  <a:pt x="16289" y="32141"/>
                </a:cubicBezTo>
                <a:cubicBezTo>
                  <a:pt x="17213" y="32141"/>
                  <a:pt x="18137" y="32074"/>
                  <a:pt x="19051" y="31942"/>
                </a:cubicBezTo>
                <a:cubicBezTo>
                  <a:pt x="22051" y="31632"/>
                  <a:pt x="24813" y="30072"/>
                  <a:pt x="24813" y="30072"/>
                </a:cubicBezTo>
                <a:cubicBezTo>
                  <a:pt x="28481" y="28132"/>
                  <a:pt x="31457" y="24869"/>
                  <a:pt x="32910" y="20976"/>
                </a:cubicBezTo>
                <a:cubicBezTo>
                  <a:pt x="33684" y="18892"/>
                  <a:pt x="34017" y="16654"/>
                  <a:pt x="34029" y="14428"/>
                </a:cubicBezTo>
                <a:lnTo>
                  <a:pt x="34017" y="14428"/>
                </a:lnTo>
                <a:cubicBezTo>
                  <a:pt x="34219" y="11844"/>
                  <a:pt x="33469" y="9284"/>
                  <a:pt x="33469" y="9272"/>
                </a:cubicBezTo>
                <a:cubicBezTo>
                  <a:pt x="33315" y="8582"/>
                  <a:pt x="33112" y="7891"/>
                  <a:pt x="32838" y="7224"/>
                </a:cubicBezTo>
                <a:cubicBezTo>
                  <a:pt x="31767" y="4605"/>
                  <a:pt x="29707" y="2402"/>
                  <a:pt x="27171" y="1164"/>
                </a:cubicBezTo>
                <a:cubicBezTo>
                  <a:pt x="25585" y="393"/>
                  <a:pt x="23824" y="1"/>
                  <a:pt x="220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5"/>
          <p:cNvGrpSpPr/>
          <p:nvPr/>
        </p:nvGrpSpPr>
        <p:grpSpPr>
          <a:xfrm>
            <a:off x="154722" y="2327226"/>
            <a:ext cx="518460" cy="577500"/>
            <a:chOff x="6265050" y="2556100"/>
            <a:chExt cx="439075" cy="489075"/>
          </a:xfrm>
        </p:grpSpPr>
        <p:sp>
          <p:nvSpPr>
            <p:cNvPr id="707" name="Google Shape;707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rgbClr val="FF5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25"/>
          <p:cNvGrpSpPr/>
          <p:nvPr/>
        </p:nvGrpSpPr>
        <p:grpSpPr>
          <a:xfrm>
            <a:off x="934692" y="4736423"/>
            <a:ext cx="1133593" cy="273171"/>
            <a:chOff x="4895550" y="1067525"/>
            <a:chExt cx="848625" cy="204500"/>
          </a:xfrm>
        </p:grpSpPr>
        <p:sp>
          <p:nvSpPr>
            <p:cNvPr id="716" name="Google Shape;716;p25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733" name="Google Shape;733;p25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0" name="Google Shape;74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2" hasCustomPrompt="1"/>
          </p:nvPr>
        </p:nvSpPr>
        <p:spPr>
          <a:xfrm>
            <a:off x="1157525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3"/>
          </p:nvPr>
        </p:nvSpPr>
        <p:spPr>
          <a:xfrm>
            <a:off x="713225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1"/>
          </p:nvPr>
        </p:nvSpPr>
        <p:spPr>
          <a:xfrm>
            <a:off x="713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4" hasCustomPrompt="1"/>
          </p:nvPr>
        </p:nvSpPr>
        <p:spPr>
          <a:xfrm>
            <a:off x="3086900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5"/>
          </p:nvPr>
        </p:nvSpPr>
        <p:spPr>
          <a:xfrm>
            <a:off x="2642576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6"/>
          </p:nvPr>
        </p:nvSpPr>
        <p:spPr>
          <a:xfrm>
            <a:off x="264262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7" hasCustomPrompt="1"/>
          </p:nvPr>
        </p:nvSpPr>
        <p:spPr>
          <a:xfrm>
            <a:off x="5016251" y="2232557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9" name="Google Shape;749;p25"/>
          <p:cNvSpPr txBox="1">
            <a:spLocks noGrp="1"/>
          </p:cNvSpPr>
          <p:nvPr>
            <p:ph type="title" idx="8"/>
          </p:nvPr>
        </p:nvSpPr>
        <p:spPr>
          <a:xfrm>
            <a:off x="4571927" y="2885639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9"/>
          </p:nvPr>
        </p:nvSpPr>
        <p:spPr>
          <a:xfrm>
            <a:off x="4571975" y="3415451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13" hasCustomPrompt="1"/>
          </p:nvPr>
        </p:nvSpPr>
        <p:spPr>
          <a:xfrm>
            <a:off x="6945501" y="1752913"/>
            <a:ext cx="10407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14"/>
          </p:nvPr>
        </p:nvSpPr>
        <p:spPr>
          <a:xfrm>
            <a:off x="6501176" y="2402214"/>
            <a:ext cx="19293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subTitle" idx="15"/>
          </p:nvPr>
        </p:nvSpPr>
        <p:spPr>
          <a:xfrm>
            <a:off x="6501225" y="2932000"/>
            <a:ext cx="19293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8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6"/>
          <p:cNvSpPr/>
          <p:nvPr/>
        </p:nvSpPr>
        <p:spPr>
          <a:xfrm>
            <a:off x="6444900" y="-770975"/>
            <a:ext cx="1504855" cy="1473203"/>
          </a:xfrm>
          <a:custGeom>
            <a:avLst/>
            <a:gdLst/>
            <a:ahLst/>
            <a:cxnLst/>
            <a:rect l="l" t="t" r="r" b="b"/>
            <a:pathLst>
              <a:path w="34517" h="33791" extrusionOk="0">
                <a:moveTo>
                  <a:pt x="13721" y="5390"/>
                </a:moveTo>
                <a:cubicBezTo>
                  <a:pt x="15354" y="5390"/>
                  <a:pt x="16988" y="5679"/>
                  <a:pt x="18372" y="6136"/>
                </a:cubicBezTo>
                <a:cubicBezTo>
                  <a:pt x="20658" y="6898"/>
                  <a:pt x="22872" y="8101"/>
                  <a:pt x="24396" y="9970"/>
                </a:cubicBezTo>
                <a:cubicBezTo>
                  <a:pt x="25932" y="11827"/>
                  <a:pt x="26718" y="14411"/>
                  <a:pt x="26039" y="16733"/>
                </a:cubicBezTo>
                <a:cubicBezTo>
                  <a:pt x="25813" y="17531"/>
                  <a:pt x="25408" y="18293"/>
                  <a:pt x="24956" y="18995"/>
                </a:cubicBezTo>
                <a:cubicBezTo>
                  <a:pt x="24432" y="19793"/>
                  <a:pt x="23825" y="20531"/>
                  <a:pt x="23051" y="21091"/>
                </a:cubicBezTo>
                <a:cubicBezTo>
                  <a:pt x="21482" y="22217"/>
                  <a:pt x="19538" y="22546"/>
                  <a:pt x="17581" y="22546"/>
                </a:cubicBezTo>
                <a:cubicBezTo>
                  <a:pt x="16953" y="22546"/>
                  <a:pt x="16323" y="22512"/>
                  <a:pt x="15705" y="22460"/>
                </a:cubicBezTo>
                <a:cubicBezTo>
                  <a:pt x="14371" y="22353"/>
                  <a:pt x="12966" y="22007"/>
                  <a:pt x="11692" y="21579"/>
                </a:cubicBezTo>
                <a:cubicBezTo>
                  <a:pt x="9335" y="20781"/>
                  <a:pt x="7406" y="18876"/>
                  <a:pt x="6489" y="16566"/>
                </a:cubicBezTo>
                <a:cubicBezTo>
                  <a:pt x="5358" y="13721"/>
                  <a:pt x="5549" y="8613"/>
                  <a:pt x="8442" y="6744"/>
                </a:cubicBezTo>
                <a:cubicBezTo>
                  <a:pt x="9938" y="5778"/>
                  <a:pt x="11828" y="5390"/>
                  <a:pt x="13721" y="5390"/>
                </a:cubicBezTo>
                <a:close/>
                <a:moveTo>
                  <a:pt x="17316" y="1"/>
                </a:moveTo>
                <a:cubicBezTo>
                  <a:pt x="12619" y="1"/>
                  <a:pt x="8072" y="1441"/>
                  <a:pt x="4703" y="5100"/>
                </a:cubicBezTo>
                <a:cubicBezTo>
                  <a:pt x="3465" y="6446"/>
                  <a:pt x="2465" y="8006"/>
                  <a:pt x="1786" y="9696"/>
                </a:cubicBezTo>
                <a:cubicBezTo>
                  <a:pt x="1250" y="11030"/>
                  <a:pt x="905" y="12423"/>
                  <a:pt x="655" y="13840"/>
                </a:cubicBezTo>
                <a:cubicBezTo>
                  <a:pt x="95" y="16971"/>
                  <a:pt x="0" y="20221"/>
                  <a:pt x="786" y="23305"/>
                </a:cubicBezTo>
                <a:cubicBezTo>
                  <a:pt x="1572" y="26377"/>
                  <a:pt x="3286" y="29282"/>
                  <a:pt x="5858" y="31163"/>
                </a:cubicBezTo>
                <a:cubicBezTo>
                  <a:pt x="8287" y="32937"/>
                  <a:pt x="11264" y="33664"/>
                  <a:pt x="14312" y="33771"/>
                </a:cubicBezTo>
                <a:cubicBezTo>
                  <a:pt x="14617" y="33784"/>
                  <a:pt x="14920" y="33790"/>
                  <a:pt x="15221" y="33790"/>
                </a:cubicBezTo>
                <a:cubicBezTo>
                  <a:pt x="21088" y="33790"/>
                  <a:pt x="26075" y="31378"/>
                  <a:pt x="26075" y="31378"/>
                </a:cubicBezTo>
                <a:cubicBezTo>
                  <a:pt x="26551" y="31104"/>
                  <a:pt x="27004" y="30794"/>
                  <a:pt x="27432" y="30449"/>
                </a:cubicBezTo>
                <a:cubicBezTo>
                  <a:pt x="27635" y="30294"/>
                  <a:pt x="27813" y="30127"/>
                  <a:pt x="27992" y="29961"/>
                </a:cubicBezTo>
                <a:lnTo>
                  <a:pt x="28349" y="29615"/>
                </a:lnTo>
                <a:cubicBezTo>
                  <a:pt x="28968" y="28996"/>
                  <a:pt x="29516" y="28318"/>
                  <a:pt x="30028" y="27627"/>
                </a:cubicBezTo>
                <a:cubicBezTo>
                  <a:pt x="32766" y="23877"/>
                  <a:pt x="34516" y="19269"/>
                  <a:pt x="34124" y="14661"/>
                </a:cubicBezTo>
                <a:cubicBezTo>
                  <a:pt x="33969" y="12982"/>
                  <a:pt x="33552" y="11351"/>
                  <a:pt x="33052" y="9744"/>
                </a:cubicBezTo>
                <a:cubicBezTo>
                  <a:pt x="32647" y="8458"/>
                  <a:pt x="32195" y="7184"/>
                  <a:pt x="31492" y="6041"/>
                </a:cubicBezTo>
                <a:cubicBezTo>
                  <a:pt x="30718" y="4779"/>
                  <a:pt x="29647" y="3731"/>
                  <a:pt x="28432" y="2898"/>
                </a:cubicBezTo>
                <a:cubicBezTo>
                  <a:pt x="28432" y="2898"/>
                  <a:pt x="27099" y="2076"/>
                  <a:pt x="25253" y="1290"/>
                </a:cubicBezTo>
                <a:cubicBezTo>
                  <a:pt x="24646" y="1076"/>
                  <a:pt x="24027" y="886"/>
                  <a:pt x="23396" y="743"/>
                </a:cubicBezTo>
                <a:cubicBezTo>
                  <a:pt x="21397" y="269"/>
                  <a:pt x="19342" y="1"/>
                  <a:pt x="173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6"/>
          <p:cNvGrpSpPr/>
          <p:nvPr/>
        </p:nvGrpSpPr>
        <p:grpSpPr>
          <a:xfrm>
            <a:off x="6255375" y="330100"/>
            <a:ext cx="439075" cy="489075"/>
            <a:chOff x="6265050" y="2556100"/>
            <a:chExt cx="439075" cy="489075"/>
          </a:xfrm>
        </p:grpSpPr>
        <p:sp>
          <p:nvSpPr>
            <p:cNvPr id="757" name="Google Shape;757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6"/>
          <p:cNvSpPr/>
          <p:nvPr/>
        </p:nvSpPr>
        <p:spPr>
          <a:xfrm rot="-10281852" flipH="1">
            <a:off x="1798185" y="-217918"/>
            <a:ext cx="1378994" cy="577502"/>
          </a:xfrm>
          <a:custGeom>
            <a:avLst/>
            <a:gdLst/>
            <a:ahLst/>
            <a:cxnLst/>
            <a:rect l="l" t="t" r="r" b="b"/>
            <a:pathLst>
              <a:path w="33196" h="13902" extrusionOk="0">
                <a:moveTo>
                  <a:pt x="15745" y="0"/>
                </a:moveTo>
                <a:cubicBezTo>
                  <a:pt x="14970" y="0"/>
                  <a:pt x="14199" y="121"/>
                  <a:pt x="13466" y="383"/>
                </a:cubicBezTo>
                <a:cubicBezTo>
                  <a:pt x="12585" y="693"/>
                  <a:pt x="11800" y="1193"/>
                  <a:pt x="11002" y="1669"/>
                </a:cubicBezTo>
                <a:cubicBezTo>
                  <a:pt x="8990" y="2860"/>
                  <a:pt x="6894" y="3919"/>
                  <a:pt x="4727" y="4824"/>
                </a:cubicBezTo>
                <a:cubicBezTo>
                  <a:pt x="3691" y="5265"/>
                  <a:pt x="2608" y="5681"/>
                  <a:pt x="1763" y="6420"/>
                </a:cubicBezTo>
                <a:cubicBezTo>
                  <a:pt x="1120" y="6979"/>
                  <a:pt x="1" y="8444"/>
                  <a:pt x="846" y="9229"/>
                </a:cubicBezTo>
                <a:cubicBezTo>
                  <a:pt x="1196" y="9546"/>
                  <a:pt x="1711" y="9661"/>
                  <a:pt x="2260" y="9661"/>
                </a:cubicBezTo>
                <a:cubicBezTo>
                  <a:pt x="3054" y="9661"/>
                  <a:pt x="3918" y="9419"/>
                  <a:pt x="4453" y="9194"/>
                </a:cubicBezTo>
                <a:cubicBezTo>
                  <a:pt x="5727" y="8670"/>
                  <a:pt x="6787" y="7777"/>
                  <a:pt x="7918" y="6991"/>
                </a:cubicBezTo>
                <a:cubicBezTo>
                  <a:pt x="9335" y="6003"/>
                  <a:pt x="10883" y="5146"/>
                  <a:pt x="12562" y="4741"/>
                </a:cubicBezTo>
                <a:cubicBezTo>
                  <a:pt x="13226" y="4581"/>
                  <a:pt x="13915" y="4493"/>
                  <a:pt x="14601" y="4493"/>
                </a:cubicBezTo>
                <a:cubicBezTo>
                  <a:pt x="15649" y="4493"/>
                  <a:pt x="16691" y="4697"/>
                  <a:pt x="17634" y="5158"/>
                </a:cubicBezTo>
                <a:cubicBezTo>
                  <a:pt x="20265" y="6431"/>
                  <a:pt x="21646" y="9348"/>
                  <a:pt x="23825" y="11301"/>
                </a:cubicBezTo>
                <a:cubicBezTo>
                  <a:pt x="25662" y="12961"/>
                  <a:pt x="28137" y="13901"/>
                  <a:pt x="30609" y="13901"/>
                </a:cubicBezTo>
                <a:cubicBezTo>
                  <a:pt x="30796" y="13901"/>
                  <a:pt x="30984" y="13896"/>
                  <a:pt x="31171" y="13885"/>
                </a:cubicBezTo>
                <a:cubicBezTo>
                  <a:pt x="31635" y="13861"/>
                  <a:pt x="32112" y="13801"/>
                  <a:pt x="32516" y="13551"/>
                </a:cubicBezTo>
                <a:cubicBezTo>
                  <a:pt x="32909" y="13301"/>
                  <a:pt x="33195" y="12837"/>
                  <a:pt x="33100" y="12385"/>
                </a:cubicBezTo>
                <a:cubicBezTo>
                  <a:pt x="33052" y="12135"/>
                  <a:pt x="32897" y="11920"/>
                  <a:pt x="32719" y="11742"/>
                </a:cubicBezTo>
                <a:cubicBezTo>
                  <a:pt x="31850" y="10861"/>
                  <a:pt x="30528" y="10670"/>
                  <a:pt x="29397" y="10170"/>
                </a:cubicBezTo>
                <a:cubicBezTo>
                  <a:pt x="26885" y="9063"/>
                  <a:pt x="25432" y="6479"/>
                  <a:pt x="23670" y="4372"/>
                </a:cubicBezTo>
                <a:cubicBezTo>
                  <a:pt x="22432" y="2872"/>
                  <a:pt x="20932" y="1550"/>
                  <a:pt x="19146" y="752"/>
                </a:cubicBezTo>
                <a:cubicBezTo>
                  <a:pt x="18081" y="273"/>
                  <a:pt x="16909" y="0"/>
                  <a:pt x="1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2710659" y="89454"/>
            <a:ext cx="998662" cy="240656"/>
            <a:chOff x="4895550" y="1067525"/>
            <a:chExt cx="848625" cy="204500"/>
          </a:xfrm>
        </p:grpSpPr>
        <p:sp>
          <p:nvSpPr>
            <p:cNvPr id="766" name="Google Shape;766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26"/>
          <p:cNvSpPr/>
          <p:nvPr/>
        </p:nvSpPr>
        <p:spPr>
          <a:xfrm flipH="1">
            <a:off x="254513" y="4541800"/>
            <a:ext cx="1168325" cy="1075750"/>
          </a:xfrm>
          <a:custGeom>
            <a:avLst/>
            <a:gdLst/>
            <a:ahLst/>
            <a:cxnLst/>
            <a:rect l="l" t="t" r="r" b="b"/>
            <a:pathLst>
              <a:path w="46733" h="43030" extrusionOk="0">
                <a:moveTo>
                  <a:pt x="38066" y="0"/>
                </a:moveTo>
                <a:cubicBezTo>
                  <a:pt x="36868" y="0"/>
                  <a:pt x="36146" y="1350"/>
                  <a:pt x="35934" y="2537"/>
                </a:cubicBezTo>
                <a:cubicBezTo>
                  <a:pt x="35410" y="5501"/>
                  <a:pt x="36279" y="8776"/>
                  <a:pt x="34839" y="11407"/>
                </a:cubicBezTo>
                <a:cubicBezTo>
                  <a:pt x="34553" y="11919"/>
                  <a:pt x="34160" y="12407"/>
                  <a:pt x="33600" y="12538"/>
                </a:cubicBezTo>
                <a:cubicBezTo>
                  <a:pt x="33497" y="12564"/>
                  <a:pt x="33392" y="12577"/>
                  <a:pt x="33288" y="12577"/>
                </a:cubicBezTo>
                <a:cubicBezTo>
                  <a:pt x="32731" y="12577"/>
                  <a:pt x="32179" y="12225"/>
                  <a:pt x="31838" y="11764"/>
                </a:cubicBezTo>
                <a:cubicBezTo>
                  <a:pt x="31433" y="11216"/>
                  <a:pt x="31255" y="10538"/>
                  <a:pt x="31064" y="9871"/>
                </a:cubicBezTo>
                <a:cubicBezTo>
                  <a:pt x="30529" y="7966"/>
                  <a:pt x="29826" y="6109"/>
                  <a:pt x="28969" y="4311"/>
                </a:cubicBezTo>
                <a:cubicBezTo>
                  <a:pt x="28423" y="3163"/>
                  <a:pt x="27495" y="1886"/>
                  <a:pt x="26297" y="1886"/>
                </a:cubicBezTo>
                <a:cubicBezTo>
                  <a:pt x="26190" y="1886"/>
                  <a:pt x="26080" y="1896"/>
                  <a:pt x="25968" y="1918"/>
                </a:cubicBezTo>
                <a:cubicBezTo>
                  <a:pt x="24540" y="2203"/>
                  <a:pt x="24171" y="4049"/>
                  <a:pt x="24075" y="5501"/>
                </a:cubicBezTo>
                <a:cubicBezTo>
                  <a:pt x="23921" y="8014"/>
                  <a:pt x="23671" y="10538"/>
                  <a:pt x="23337" y="13038"/>
                </a:cubicBezTo>
                <a:cubicBezTo>
                  <a:pt x="23218" y="13895"/>
                  <a:pt x="23087" y="14788"/>
                  <a:pt x="22611" y="15526"/>
                </a:cubicBezTo>
                <a:cubicBezTo>
                  <a:pt x="22217" y="16127"/>
                  <a:pt x="21521" y="16590"/>
                  <a:pt x="20821" y="16590"/>
                </a:cubicBezTo>
                <a:cubicBezTo>
                  <a:pt x="20675" y="16590"/>
                  <a:pt x="20528" y="16570"/>
                  <a:pt x="20384" y="16527"/>
                </a:cubicBezTo>
                <a:cubicBezTo>
                  <a:pt x="19932" y="16384"/>
                  <a:pt x="19575" y="16062"/>
                  <a:pt x="19277" y="15705"/>
                </a:cubicBezTo>
                <a:cubicBezTo>
                  <a:pt x="19158" y="15562"/>
                  <a:pt x="19039" y="15407"/>
                  <a:pt x="18932" y="15253"/>
                </a:cubicBezTo>
                <a:lnTo>
                  <a:pt x="18932" y="15276"/>
                </a:lnTo>
                <a:cubicBezTo>
                  <a:pt x="17253" y="12859"/>
                  <a:pt x="17194" y="9430"/>
                  <a:pt x="15217" y="7204"/>
                </a:cubicBezTo>
                <a:cubicBezTo>
                  <a:pt x="14872" y="6823"/>
                  <a:pt x="14467" y="6478"/>
                  <a:pt x="13979" y="6347"/>
                </a:cubicBezTo>
                <a:cubicBezTo>
                  <a:pt x="13829" y="6304"/>
                  <a:pt x="13677" y="6284"/>
                  <a:pt x="13526" y="6284"/>
                </a:cubicBezTo>
                <a:cubicBezTo>
                  <a:pt x="12662" y="6284"/>
                  <a:pt x="11825" y="6937"/>
                  <a:pt x="11419" y="7728"/>
                </a:cubicBezTo>
                <a:cubicBezTo>
                  <a:pt x="10943" y="8668"/>
                  <a:pt x="10907" y="9764"/>
                  <a:pt x="10836" y="10812"/>
                </a:cubicBezTo>
                <a:cubicBezTo>
                  <a:pt x="10717" y="12764"/>
                  <a:pt x="10443" y="14705"/>
                  <a:pt x="10050" y="16634"/>
                </a:cubicBezTo>
                <a:cubicBezTo>
                  <a:pt x="9919" y="17265"/>
                  <a:pt x="9609" y="18039"/>
                  <a:pt x="8966" y="18074"/>
                </a:cubicBezTo>
                <a:cubicBezTo>
                  <a:pt x="8951" y="18075"/>
                  <a:pt x="8936" y="18076"/>
                  <a:pt x="8921" y="18076"/>
                </a:cubicBezTo>
                <a:cubicBezTo>
                  <a:pt x="8524" y="18076"/>
                  <a:pt x="8183" y="17777"/>
                  <a:pt x="7931" y="17467"/>
                </a:cubicBezTo>
                <a:cubicBezTo>
                  <a:pt x="7044" y="16426"/>
                  <a:pt x="4870" y="10611"/>
                  <a:pt x="2779" y="10611"/>
                </a:cubicBezTo>
                <a:cubicBezTo>
                  <a:pt x="2287" y="10611"/>
                  <a:pt x="1800" y="10934"/>
                  <a:pt x="1334" y="11716"/>
                </a:cubicBezTo>
                <a:cubicBezTo>
                  <a:pt x="1" y="13979"/>
                  <a:pt x="418" y="17408"/>
                  <a:pt x="1132" y="20241"/>
                </a:cubicBezTo>
                <a:lnTo>
                  <a:pt x="1156" y="20241"/>
                </a:lnTo>
                <a:cubicBezTo>
                  <a:pt x="1454" y="23146"/>
                  <a:pt x="4132" y="43030"/>
                  <a:pt x="24016" y="43030"/>
                </a:cubicBezTo>
                <a:cubicBezTo>
                  <a:pt x="43911" y="43030"/>
                  <a:pt x="46150" y="23051"/>
                  <a:pt x="46376" y="20134"/>
                </a:cubicBezTo>
                <a:lnTo>
                  <a:pt x="46400" y="20134"/>
                </a:lnTo>
                <a:cubicBezTo>
                  <a:pt x="46483" y="19694"/>
                  <a:pt x="46542" y="19253"/>
                  <a:pt x="46566" y="18813"/>
                </a:cubicBezTo>
                <a:cubicBezTo>
                  <a:pt x="46662" y="17241"/>
                  <a:pt x="46733" y="15360"/>
                  <a:pt x="46423" y="13812"/>
                </a:cubicBezTo>
                <a:cubicBezTo>
                  <a:pt x="46054" y="12002"/>
                  <a:pt x="45542" y="10216"/>
                  <a:pt x="44864" y="8514"/>
                </a:cubicBezTo>
                <a:lnTo>
                  <a:pt x="44483" y="7609"/>
                </a:lnTo>
                <a:cubicBezTo>
                  <a:pt x="43364" y="5085"/>
                  <a:pt x="41840" y="2775"/>
                  <a:pt x="39792" y="882"/>
                </a:cubicBezTo>
                <a:cubicBezTo>
                  <a:pt x="39315" y="441"/>
                  <a:pt x="38756" y="13"/>
                  <a:pt x="38113" y="1"/>
                </a:cubicBezTo>
                <a:cubicBezTo>
                  <a:pt x="38097" y="0"/>
                  <a:pt x="38082" y="0"/>
                  <a:pt x="380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26"/>
          <p:cNvGrpSpPr/>
          <p:nvPr/>
        </p:nvGrpSpPr>
        <p:grpSpPr>
          <a:xfrm>
            <a:off x="1340368" y="4686709"/>
            <a:ext cx="1168302" cy="281535"/>
            <a:chOff x="4895550" y="1067525"/>
            <a:chExt cx="848625" cy="204500"/>
          </a:xfrm>
        </p:grpSpPr>
        <p:sp>
          <p:nvSpPr>
            <p:cNvPr id="784" name="Google Shape;784;p26"/>
            <p:cNvSpPr/>
            <p:nvPr/>
          </p:nvSpPr>
          <p:spPr>
            <a:xfrm>
              <a:off x="4895550" y="1083000"/>
              <a:ext cx="14000" cy="184875"/>
            </a:xfrm>
            <a:custGeom>
              <a:avLst/>
              <a:gdLst/>
              <a:ahLst/>
              <a:cxnLst/>
              <a:rect l="l" t="t" r="r" b="b"/>
              <a:pathLst>
                <a:path w="560" h="7395" extrusionOk="0">
                  <a:moveTo>
                    <a:pt x="357" y="1"/>
                  </a:moveTo>
                  <a:lnTo>
                    <a:pt x="0" y="12"/>
                  </a:lnTo>
                  <a:lnTo>
                    <a:pt x="203" y="7394"/>
                  </a:lnTo>
                  <a:lnTo>
                    <a:pt x="560" y="738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956850" y="1083300"/>
              <a:ext cx="9850" cy="188725"/>
            </a:xfrm>
            <a:custGeom>
              <a:avLst/>
              <a:gdLst/>
              <a:ahLst/>
              <a:cxnLst/>
              <a:rect l="l" t="t" r="r" b="b"/>
              <a:pathLst>
                <a:path w="394" h="7549" extrusionOk="0">
                  <a:moveTo>
                    <a:pt x="13" y="0"/>
                  </a:moveTo>
                  <a:cubicBezTo>
                    <a:pt x="1" y="2501"/>
                    <a:pt x="1" y="5037"/>
                    <a:pt x="37" y="7549"/>
                  </a:cubicBezTo>
                  <a:lnTo>
                    <a:pt x="394" y="7537"/>
                  </a:lnTo>
                  <a:cubicBezTo>
                    <a:pt x="358" y="5037"/>
                    <a:pt x="358" y="2501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011025" y="1081225"/>
              <a:ext cx="12225" cy="179200"/>
            </a:xfrm>
            <a:custGeom>
              <a:avLst/>
              <a:gdLst/>
              <a:ahLst/>
              <a:cxnLst/>
              <a:rect l="l" t="t" r="r" b="b"/>
              <a:pathLst>
                <a:path w="489" h="7168" extrusionOk="0">
                  <a:moveTo>
                    <a:pt x="60" y="0"/>
                  </a:moveTo>
                  <a:cubicBezTo>
                    <a:pt x="13" y="1512"/>
                    <a:pt x="1" y="3036"/>
                    <a:pt x="36" y="4548"/>
                  </a:cubicBezTo>
                  <a:cubicBezTo>
                    <a:pt x="48" y="5429"/>
                    <a:pt x="84" y="6298"/>
                    <a:pt x="120" y="7168"/>
                  </a:cubicBezTo>
                  <a:lnTo>
                    <a:pt x="489" y="7144"/>
                  </a:lnTo>
                  <a:cubicBezTo>
                    <a:pt x="441" y="6310"/>
                    <a:pt x="417" y="5477"/>
                    <a:pt x="394" y="4632"/>
                  </a:cubicBezTo>
                  <a:cubicBezTo>
                    <a:pt x="370" y="3096"/>
                    <a:pt x="370" y="1548"/>
                    <a:pt x="417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062225" y="1081225"/>
              <a:ext cx="14600" cy="186650"/>
            </a:xfrm>
            <a:custGeom>
              <a:avLst/>
              <a:gdLst/>
              <a:ahLst/>
              <a:cxnLst/>
              <a:rect l="l" t="t" r="r" b="b"/>
              <a:pathLst>
                <a:path w="584" h="7466" extrusionOk="0">
                  <a:moveTo>
                    <a:pt x="358" y="0"/>
                  </a:moveTo>
                  <a:lnTo>
                    <a:pt x="1" y="12"/>
                  </a:lnTo>
                  <a:lnTo>
                    <a:pt x="155" y="5132"/>
                  </a:lnTo>
                  <a:lnTo>
                    <a:pt x="227" y="7465"/>
                  </a:lnTo>
                  <a:lnTo>
                    <a:pt x="584" y="7465"/>
                  </a:lnTo>
                  <a:lnTo>
                    <a:pt x="513" y="5251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117900" y="1083300"/>
              <a:ext cx="9825" cy="182775"/>
            </a:xfrm>
            <a:custGeom>
              <a:avLst/>
              <a:gdLst/>
              <a:ahLst/>
              <a:cxnLst/>
              <a:rect l="l" t="t" r="r" b="b"/>
              <a:pathLst>
                <a:path w="393" h="7311" extrusionOk="0">
                  <a:moveTo>
                    <a:pt x="24" y="0"/>
                  </a:moveTo>
                  <a:cubicBezTo>
                    <a:pt x="0" y="1965"/>
                    <a:pt x="0" y="3953"/>
                    <a:pt x="24" y="5942"/>
                  </a:cubicBezTo>
                  <a:cubicBezTo>
                    <a:pt x="24" y="6394"/>
                    <a:pt x="24" y="6858"/>
                    <a:pt x="36" y="7311"/>
                  </a:cubicBezTo>
                  <a:lnTo>
                    <a:pt x="393" y="7299"/>
                  </a:lnTo>
                  <a:cubicBezTo>
                    <a:pt x="381" y="6918"/>
                    <a:pt x="381" y="6525"/>
                    <a:pt x="381" y="6132"/>
                  </a:cubicBezTo>
                  <a:cubicBezTo>
                    <a:pt x="357" y="4084"/>
                    <a:pt x="357" y="2036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167900" y="1083000"/>
              <a:ext cx="13425" cy="178925"/>
            </a:xfrm>
            <a:custGeom>
              <a:avLst/>
              <a:gdLst/>
              <a:ahLst/>
              <a:cxnLst/>
              <a:rect l="l" t="t" r="r" b="b"/>
              <a:pathLst>
                <a:path w="537" h="7157" extrusionOk="0">
                  <a:moveTo>
                    <a:pt x="179" y="1"/>
                  </a:moveTo>
                  <a:lnTo>
                    <a:pt x="0" y="7156"/>
                  </a:lnTo>
                  <a:lnTo>
                    <a:pt x="358" y="7156"/>
                  </a:lnTo>
                  <a:lnTo>
                    <a:pt x="536" y="1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5220275" y="1067525"/>
              <a:ext cx="8950" cy="192600"/>
            </a:xfrm>
            <a:custGeom>
              <a:avLst/>
              <a:gdLst/>
              <a:ahLst/>
              <a:cxnLst/>
              <a:rect l="l" t="t" r="r" b="b"/>
              <a:pathLst>
                <a:path w="358" h="7704" extrusionOk="0">
                  <a:moveTo>
                    <a:pt x="1" y="0"/>
                  </a:moveTo>
                  <a:lnTo>
                    <a:pt x="1" y="7704"/>
                  </a:lnTo>
                  <a:lnTo>
                    <a:pt x="358" y="770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274450" y="1085075"/>
              <a:ext cx="11925" cy="170900"/>
            </a:xfrm>
            <a:custGeom>
              <a:avLst/>
              <a:gdLst/>
              <a:ahLst/>
              <a:cxnLst/>
              <a:rect l="l" t="t" r="r" b="b"/>
              <a:pathLst>
                <a:path w="477" h="6836" extrusionOk="0">
                  <a:moveTo>
                    <a:pt x="358" y="1"/>
                  </a:moveTo>
                  <a:lnTo>
                    <a:pt x="1" y="13"/>
                  </a:lnTo>
                  <a:lnTo>
                    <a:pt x="120" y="6835"/>
                  </a:lnTo>
                  <a:lnTo>
                    <a:pt x="477" y="6835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5329525" y="1087175"/>
              <a:ext cx="10150" cy="161050"/>
            </a:xfrm>
            <a:custGeom>
              <a:avLst/>
              <a:gdLst/>
              <a:ahLst/>
              <a:cxnLst/>
              <a:rect l="l" t="t" r="r" b="b"/>
              <a:pathLst>
                <a:path w="406" h="6442" extrusionOk="0">
                  <a:moveTo>
                    <a:pt x="0" y="0"/>
                  </a:moveTo>
                  <a:cubicBezTo>
                    <a:pt x="48" y="2143"/>
                    <a:pt x="48" y="4310"/>
                    <a:pt x="24" y="6441"/>
                  </a:cubicBezTo>
                  <a:lnTo>
                    <a:pt x="381" y="6441"/>
                  </a:lnTo>
                  <a:cubicBezTo>
                    <a:pt x="405" y="4310"/>
                    <a:pt x="405" y="2143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5388450" y="1091050"/>
              <a:ext cx="10750" cy="171175"/>
            </a:xfrm>
            <a:custGeom>
              <a:avLst/>
              <a:gdLst/>
              <a:ahLst/>
              <a:cxnLst/>
              <a:rect l="l" t="t" r="r" b="b"/>
              <a:pathLst>
                <a:path w="430" h="6847" extrusionOk="0">
                  <a:moveTo>
                    <a:pt x="37" y="0"/>
                  </a:moveTo>
                  <a:cubicBezTo>
                    <a:pt x="1" y="2274"/>
                    <a:pt x="13" y="4584"/>
                    <a:pt x="72" y="6846"/>
                  </a:cubicBezTo>
                  <a:lnTo>
                    <a:pt x="429" y="6834"/>
                  </a:lnTo>
                  <a:cubicBezTo>
                    <a:pt x="370" y="4572"/>
                    <a:pt x="358" y="2274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444425" y="1093125"/>
              <a:ext cx="12825" cy="165225"/>
            </a:xfrm>
            <a:custGeom>
              <a:avLst/>
              <a:gdLst/>
              <a:ahLst/>
              <a:cxnLst/>
              <a:rect l="l" t="t" r="r" b="b"/>
              <a:pathLst>
                <a:path w="513" h="6609" extrusionOk="0">
                  <a:moveTo>
                    <a:pt x="0" y="0"/>
                  </a:moveTo>
                  <a:cubicBezTo>
                    <a:pt x="12" y="2191"/>
                    <a:pt x="72" y="4418"/>
                    <a:pt x="155" y="6608"/>
                  </a:cubicBezTo>
                  <a:lnTo>
                    <a:pt x="512" y="6596"/>
                  </a:lnTo>
                  <a:cubicBezTo>
                    <a:pt x="429" y="4406"/>
                    <a:pt x="369" y="2191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5492925" y="1092825"/>
              <a:ext cx="11650" cy="159275"/>
            </a:xfrm>
            <a:custGeom>
              <a:avLst/>
              <a:gdLst/>
              <a:ahLst/>
              <a:cxnLst/>
              <a:rect l="l" t="t" r="r" b="b"/>
              <a:pathLst>
                <a:path w="466" h="6371" extrusionOk="0">
                  <a:moveTo>
                    <a:pt x="1" y="0"/>
                  </a:moveTo>
                  <a:lnTo>
                    <a:pt x="108" y="6370"/>
                  </a:lnTo>
                  <a:lnTo>
                    <a:pt x="465" y="635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549800" y="1085075"/>
              <a:ext cx="10125" cy="172975"/>
            </a:xfrm>
            <a:custGeom>
              <a:avLst/>
              <a:gdLst/>
              <a:ahLst/>
              <a:cxnLst/>
              <a:rect l="l" t="t" r="r" b="b"/>
              <a:pathLst>
                <a:path w="405" h="6919" extrusionOk="0">
                  <a:moveTo>
                    <a:pt x="48" y="1"/>
                  </a:moveTo>
                  <a:cubicBezTo>
                    <a:pt x="0" y="2299"/>
                    <a:pt x="0" y="4632"/>
                    <a:pt x="24" y="6918"/>
                  </a:cubicBezTo>
                  <a:lnTo>
                    <a:pt x="381" y="6918"/>
                  </a:lnTo>
                  <a:cubicBezTo>
                    <a:pt x="357" y="4632"/>
                    <a:pt x="357" y="2299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5609325" y="1069600"/>
              <a:ext cx="13125" cy="190825"/>
            </a:xfrm>
            <a:custGeom>
              <a:avLst/>
              <a:gdLst/>
              <a:ahLst/>
              <a:cxnLst/>
              <a:rect l="l" t="t" r="r" b="b"/>
              <a:pathLst>
                <a:path w="525" h="7633" extrusionOk="0">
                  <a:moveTo>
                    <a:pt x="0" y="1"/>
                  </a:moveTo>
                  <a:cubicBezTo>
                    <a:pt x="0" y="2525"/>
                    <a:pt x="60" y="5097"/>
                    <a:pt x="167" y="7633"/>
                  </a:cubicBezTo>
                  <a:lnTo>
                    <a:pt x="524" y="7609"/>
                  </a:lnTo>
                  <a:cubicBezTo>
                    <a:pt x="417" y="5085"/>
                    <a:pt x="357" y="2525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666175" y="1087175"/>
              <a:ext cx="8950" cy="176825"/>
            </a:xfrm>
            <a:custGeom>
              <a:avLst/>
              <a:gdLst/>
              <a:ahLst/>
              <a:cxnLst/>
              <a:rect l="l" t="t" r="r" b="b"/>
              <a:pathLst>
                <a:path w="358" h="7073" extrusionOk="0">
                  <a:moveTo>
                    <a:pt x="0" y="0"/>
                  </a:moveTo>
                  <a:lnTo>
                    <a:pt x="0" y="7073"/>
                  </a:lnTo>
                  <a:lnTo>
                    <a:pt x="358" y="707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734050" y="1086875"/>
              <a:ext cx="10125" cy="176825"/>
            </a:xfrm>
            <a:custGeom>
              <a:avLst/>
              <a:gdLst/>
              <a:ahLst/>
              <a:cxnLst/>
              <a:rect l="l" t="t" r="r" b="b"/>
              <a:pathLst>
                <a:path w="405" h="7073" extrusionOk="0">
                  <a:moveTo>
                    <a:pt x="48" y="0"/>
                  </a:moveTo>
                  <a:lnTo>
                    <a:pt x="0" y="7073"/>
                  </a:lnTo>
                  <a:lnTo>
                    <a:pt x="357" y="7073"/>
                  </a:lnTo>
                  <a:lnTo>
                    <a:pt x="405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5087050" y="4862775"/>
            <a:ext cx="439075" cy="489075"/>
            <a:chOff x="6265050" y="2556100"/>
            <a:chExt cx="439075" cy="489075"/>
          </a:xfrm>
        </p:grpSpPr>
        <p:sp>
          <p:nvSpPr>
            <p:cNvPr id="801" name="Google Shape;801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26"/>
          <p:cNvSpPr/>
          <p:nvPr/>
        </p:nvSpPr>
        <p:spPr>
          <a:xfrm>
            <a:off x="8349675" y="4207391"/>
            <a:ext cx="985213" cy="1331215"/>
          </a:xfrm>
          <a:custGeom>
            <a:avLst/>
            <a:gdLst/>
            <a:ahLst/>
            <a:cxnLst/>
            <a:rect l="l" t="t" r="r" b="b"/>
            <a:pathLst>
              <a:path w="22563" h="30487" extrusionOk="0">
                <a:moveTo>
                  <a:pt x="13382" y="0"/>
                </a:moveTo>
                <a:cubicBezTo>
                  <a:pt x="11692" y="0"/>
                  <a:pt x="9712" y="1718"/>
                  <a:pt x="9144" y="3189"/>
                </a:cubicBezTo>
                <a:cubicBezTo>
                  <a:pt x="8525" y="4797"/>
                  <a:pt x="8549" y="6559"/>
                  <a:pt x="8430" y="8273"/>
                </a:cubicBezTo>
                <a:cubicBezTo>
                  <a:pt x="8299" y="9976"/>
                  <a:pt x="7977" y="11786"/>
                  <a:pt x="6834" y="13060"/>
                </a:cubicBezTo>
                <a:cubicBezTo>
                  <a:pt x="5810" y="14215"/>
                  <a:pt x="4286" y="14774"/>
                  <a:pt x="3120" y="15751"/>
                </a:cubicBezTo>
                <a:cubicBezTo>
                  <a:pt x="3024" y="15834"/>
                  <a:pt x="2929" y="15905"/>
                  <a:pt x="2846" y="15989"/>
                </a:cubicBezTo>
                <a:cubicBezTo>
                  <a:pt x="2250" y="16548"/>
                  <a:pt x="1798" y="17227"/>
                  <a:pt x="1393" y="17941"/>
                </a:cubicBezTo>
                <a:cubicBezTo>
                  <a:pt x="691" y="19191"/>
                  <a:pt x="155" y="20584"/>
                  <a:pt x="107" y="22025"/>
                </a:cubicBezTo>
                <a:cubicBezTo>
                  <a:pt x="0" y="24668"/>
                  <a:pt x="1560" y="27216"/>
                  <a:pt x="3762" y="28681"/>
                </a:cubicBezTo>
                <a:cubicBezTo>
                  <a:pt x="5689" y="29962"/>
                  <a:pt x="8034" y="30486"/>
                  <a:pt x="10360" y="30486"/>
                </a:cubicBezTo>
                <a:cubicBezTo>
                  <a:pt x="10694" y="30486"/>
                  <a:pt x="11027" y="30476"/>
                  <a:pt x="11359" y="30455"/>
                </a:cubicBezTo>
                <a:cubicBezTo>
                  <a:pt x="14216" y="30276"/>
                  <a:pt x="17121" y="29300"/>
                  <a:pt x="19133" y="27252"/>
                </a:cubicBezTo>
                <a:cubicBezTo>
                  <a:pt x="20038" y="26335"/>
                  <a:pt x="20741" y="25228"/>
                  <a:pt x="21312" y="24061"/>
                </a:cubicBezTo>
                <a:cubicBezTo>
                  <a:pt x="22027" y="22632"/>
                  <a:pt x="22562" y="21073"/>
                  <a:pt x="22562" y="19477"/>
                </a:cubicBezTo>
                <a:cubicBezTo>
                  <a:pt x="22562" y="18167"/>
                  <a:pt x="22193" y="16905"/>
                  <a:pt x="21586" y="15751"/>
                </a:cubicBezTo>
                <a:cubicBezTo>
                  <a:pt x="21074" y="14798"/>
                  <a:pt x="20396" y="13929"/>
                  <a:pt x="19610" y="13179"/>
                </a:cubicBezTo>
                <a:cubicBezTo>
                  <a:pt x="18705" y="12322"/>
                  <a:pt x="17669" y="11607"/>
                  <a:pt x="16776" y="10726"/>
                </a:cubicBezTo>
                <a:cubicBezTo>
                  <a:pt x="15883" y="9845"/>
                  <a:pt x="15121" y="8750"/>
                  <a:pt x="15002" y="7500"/>
                </a:cubicBezTo>
                <a:cubicBezTo>
                  <a:pt x="14800" y="5464"/>
                  <a:pt x="16312" y="3320"/>
                  <a:pt x="15454" y="1463"/>
                </a:cubicBezTo>
                <a:cubicBezTo>
                  <a:pt x="14966" y="411"/>
                  <a:pt x="14208" y="0"/>
                  <a:pt x="133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26"/>
          <p:cNvGrpSpPr/>
          <p:nvPr/>
        </p:nvGrpSpPr>
        <p:grpSpPr>
          <a:xfrm>
            <a:off x="8284209" y="4374201"/>
            <a:ext cx="518460" cy="577500"/>
            <a:chOff x="6265050" y="2556100"/>
            <a:chExt cx="439075" cy="489075"/>
          </a:xfrm>
        </p:grpSpPr>
        <p:sp>
          <p:nvSpPr>
            <p:cNvPr id="810" name="Google Shape;810;p26"/>
            <p:cNvSpPr/>
            <p:nvPr/>
          </p:nvSpPr>
          <p:spPr>
            <a:xfrm>
              <a:off x="6681475" y="2556100"/>
              <a:ext cx="22650" cy="487275"/>
            </a:xfrm>
            <a:custGeom>
              <a:avLst/>
              <a:gdLst/>
              <a:ahLst/>
              <a:cxnLst/>
              <a:rect l="l" t="t" r="r" b="b"/>
              <a:pathLst>
                <a:path w="906" h="19491" extrusionOk="0">
                  <a:moveTo>
                    <a:pt x="358" y="0"/>
                  </a:moveTo>
                  <a:lnTo>
                    <a:pt x="1" y="24"/>
                  </a:lnTo>
                  <a:cubicBezTo>
                    <a:pt x="465" y="6477"/>
                    <a:pt x="548" y="13014"/>
                    <a:pt x="251" y="19479"/>
                  </a:cubicBezTo>
                  <a:lnTo>
                    <a:pt x="608" y="19491"/>
                  </a:lnTo>
                  <a:cubicBezTo>
                    <a:pt x="905" y="13026"/>
                    <a:pt x="822" y="6466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608550" y="2569500"/>
              <a:ext cx="12225" cy="475675"/>
            </a:xfrm>
            <a:custGeom>
              <a:avLst/>
              <a:gdLst/>
              <a:ahLst/>
              <a:cxnLst/>
              <a:rect l="l" t="t" r="r" b="b"/>
              <a:pathLst>
                <a:path w="489" h="19027" extrusionOk="0">
                  <a:moveTo>
                    <a:pt x="84" y="0"/>
                  </a:moveTo>
                  <a:cubicBezTo>
                    <a:pt x="72" y="572"/>
                    <a:pt x="72" y="1143"/>
                    <a:pt x="72" y="1703"/>
                  </a:cubicBezTo>
                  <a:cubicBezTo>
                    <a:pt x="1" y="7465"/>
                    <a:pt x="24" y="13288"/>
                    <a:pt x="132" y="19026"/>
                  </a:cubicBezTo>
                  <a:lnTo>
                    <a:pt x="489" y="19014"/>
                  </a:lnTo>
                  <a:cubicBezTo>
                    <a:pt x="382" y="13157"/>
                    <a:pt x="358" y="7227"/>
                    <a:pt x="429" y="1358"/>
                  </a:cubicBezTo>
                  <a:cubicBezTo>
                    <a:pt x="429" y="905"/>
                    <a:pt x="441" y="453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548125" y="2573075"/>
              <a:ext cx="15200" cy="470300"/>
            </a:xfrm>
            <a:custGeom>
              <a:avLst/>
              <a:gdLst/>
              <a:ahLst/>
              <a:cxnLst/>
              <a:rect l="l" t="t" r="r" b="b"/>
              <a:pathLst>
                <a:path w="608" h="18812" extrusionOk="0">
                  <a:moveTo>
                    <a:pt x="251" y="0"/>
                  </a:moveTo>
                  <a:lnTo>
                    <a:pt x="203" y="3179"/>
                  </a:lnTo>
                  <a:lnTo>
                    <a:pt x="1" y="18812"/>
                  </a:lnTo>
                  <a:lnTo>
                    <a:pt x="358" y="18812"/>
                  </a:lnTo>
                  <a:lnTo>
                    <a:pt x="572" y="297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472225" y="2573075"/>
              <a:ext cx="22050" cy="468525"/>
            </a:xfrm>
            <a:custGeom>
              <a:avLst/>
              <a:gdLst/>
              <a:ahLst/>
              <a:cxnLst/>
              <a:rect l="l" t="t" r="r" b="b"/>
              <a:pathLst>
                <a:path w="882" h="18741" extrusionOk="0">
                  <a:moveTo>
                    <a:pt x="358" y="0"/>
                  </a:moveTo>
                  <a:lnTo>
                    <a:pt x="1" y="12"/>
                  </a:lnTo>
                  <a:lnTo>
                    <a:pt x="120" y="4394"/>
                  </a:lnTo>
                  <a:lnTo>
                    <a:pt x="524" y="18741"/>
                  </a:lnTo>
                  <a:lnTo>
                    <a:pt x="882" y="18729"/>
                  </a:lnTo>
                  <a:lnTo>
                    <a:pt x="477" y="428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6408525" y="2574850"/>
              <a:ext cx="12825" cy="466750"/>
            </a:xfrm>
            <a:custGeom>
              <a:avLst/>
              <a:gdLst/>
              <a:ahLst/>
              <a:cxnLst/>
              <a:rect l="l" t="t" r="r" b="b"/>
              <a:pathLst>
                <a:path w="513" h="18670" extrusionOk="0">
                  <a:moveTo>
                    <a:pt x="358" y="1"/>
                  </a:moveTo>
                  <a:lnTo>
                    <a:pt x="1" y="12"/>
                  </a:lnTo>
                  <a:lnTo>
                    <a:pt x="36" y="4894"/>
                  </a:lnTo>
                  <a:lnTo>
                    <a:pt x="155" y="18670"/>
                  </a:lnTo>
                  <a:lnTo>
                    <a:pt x="513" y="18658"/>
                  </a:lnTo>
                  <a:lnTo>
                    <a:pt x="393" y="4823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337675" y="2569500"/>
              <a:ext cx="14025" cy="475675"/>
            </a:xfrm>
            <a:custGeom>
              <a:avLst/>
              <a:gdLst/>
              <a:ahLst/>
              <a:cxnLst/>
              <a:rect l="l" t="t" r="r" b="b"/>
              <a:pathLst>
                <a:path w="561" h="19027" extrusionOk="0">
                  <a:moveTo>
                    <a:pt x="13" y="0"/>
                  </a:moveTo>
                  <a:cubicBezTo>
                    <a:pt x="1" y="1810"/>
                    <a:pt x="1" y="3632"/>
                    <a:pt x="1" y="5453"/>
                  </a:cubicBezTo>
                  <a:cubicBezTo>
                    <a:pt x="13" y="9978"/>
                    <a:pt x="84" y="14526"/>
                    <a:pt x="203" y="19026"/>
                  </a:cubicBezTo>
                  <a:lnTo>
                    <a:pt x="560" y="19014"/>
                  </a:lnTo>
                  <a:cubicBezTo>
                    <a:pt x="441" y="14514"/>
                    <a:pt x="370" y="9954"/>
                    <a:pt x="358" y="5418"/>
                  </a:cubicBezTo>
                  <a:cubicBezTo>
                    <a:pt x="358" y="3608"/>
                    <a:pt x="358" y="1798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6265050" y="2563550"/>
              <a:ext cx="17600" cy="479825"/>
            </a:xfrm>
            <a:custGeom>
              <a:avLst/>
              <a:gdLst/>
              <a:ahLst/>
              <a:cxnLst/>
              <a:rect l="l" t="t" r="r" b="b"/>
              <a:pathLst>
                <a:path w="704" h="19193" extrusionOk="0">
                  <a:moveTo>
                    <a:pt x="346" y="0"/>
                  </a:moveTo>
                  <a:cubicBezTo>
                    <a:pt x="251" y="1917"/>
                    <a:pt x="179" y="3834"/>
                    <a:pt x="120" y="5751"/>
                  </a:cubicBezTo>
                  <a:cubicBezTo>
                    <a:pt x="1" y="10239"/>
                    <a:pt x="13" y="14740"/>
                    <a:pt x="179" y="19193"/>
                  </a:cubicBezTo>
                  <a:lnTo>
                    <a:pt x="537" y="19181"/>
                  </a:lnTo>
                  <a:cubicBezTo>
                    <a:pt x="370" y="14728"/>
                    <a:pt x="358" y="10239"/>
                    <a:pt x="477" y="5763"/>
                  </a:cubicBezTo>
                  <a:cubicBezTo>
                    <a:pt x="537" y="3846"/>
                    <a:pt x="608" y="1929"/>
                    <a:pt x="703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26"/>
          <p:cNvSpPr/>
          <p:nvPr/>
        </p:nvSpPr>
        <p:spPr>
          <a:xfrm>
            <a:off x="6867875" y="4056175"/>
            <a:ext cx="425362" cy="411177"/>
          </a:xfrm>
          <a:custGeom>
            <a:avLst/>
            <a:gdLst/>
            <a:ahLst/>
            <a:cxnLst/>
            <a:rect l="l" t="t" r="r" b="b"/>
            <a:pathLst>
              <a:path w="14693" h="14203" extrusionOk="0">
                <a:moveTo>
                  <a:pt x="5827" y="2811"/>
                </a:moveTo>
                <a:cubicBezTo>
                  <a:pt x="7173" y="2811"/>
                  <a:pt x="8674" y="3208"/>
                  <a:pt x="9537" y="3598"/>
                </a:cubicBezTo>
                <a:cubicBezTo>
                  <a:pt x="9835" y="3729"/>
                  <a:pt x="10145" y="3895"/>
                  <a:pt x="10371" y="4122"/>
                </a:cubicBezTo>
                <a:cubicBezTo>
                  <a:pt x="10859" y="4634"/>
                  <a:pt x="10895" y="5384"/>
                  <a:pt x="10859" y="6050"/>
                </a:cubicBezTo>
                <a:cubicBezTo>
                  <a:pt x="10799" y="7110"/>
                  <a:pt x="10645" y="8170"/>
                  <a:pt x="10383" y="9194"/>
                </a:cubicBezTo>
                <a:cubicBezTo>
                  <a:pt x="10252" y="9694"/>
                  <a:pt x="10073" y="10218"/>
                  <a:pt x="9668" y="10563"/>
                </a:cubicBezTo>
                <a:cubicBezTo>
                  <a:pt x="9335" y="10837"/>
                  <a:pt x="8894" y="10956"/>
                  <a:pt x="8466" y="11027"/>
                </a:cubicBezTo>
                <a:cubicBezTo>
                  <a:pt x="7998" y="11109"/>
                  <a:pt x="7521" y="11150"/>
                  <a:pt x="7043" y="11150"/>
                </a:cubicBezTo>
                <a:cubicBezTo>
                  <a:pt x="6340" y="11150"/>
                  <a:pt x="5634" y="11062"/>
                  <a:pt x="4954" y="10884"/>
                </a:cubicBezTo>
                <a:cubicBezTo>
                  <a:pt x="4430" y="10753"/>
                  <a:pt x="3894" y="10551"/>
                  <a:pt x="3537" y="10158"/>
                </a:cubicBezTo>
                <a:cubicBezTo>
                  <a:pt x="3144" y="9718"/>
                  <a:pt x="3037" y="9134"/>
                  <a:pt x="2977" y="8575"/>
                </a:cubicBezTo>
                <a:cubicBezTo>
                  <a:pt x="2870" y="7598"/>
                  <a:pt x="2834" y="6610"/>
                  <a:pt x="2870" y="5634"/>
                </a:cubicBezTo>
                <a:cubicBezTo>
                  <a:pt x="2894" y="5062"/>
                  <a:pt x="2953" y="4467"/>
                  <a:pt x="3203" y="3955"/>
                </a:cubicBezTo>
                <a:cubicBezTo>
                  <a:pt x="3622" y="3106"/>
                  <a:pt x="4667" y="2811"/>
                  <a:pt x="5827" y="2811"/>
                </a:cubicBezTo>
                <a:close/>
                <a:moveTo>
                  <a:pt x="6708" y="1"/>
                </a:moveTo>
                <a:cubicBezTo>
                  <a:pt x="4876" y="1"/>
                  <a:pt x="3035" y="305"/>
                  <a:pt x="1810" y="1574"/>
                </a:cubicBezTo>
                <a:cubicBezTo>
                  <a:pt x="1251" y="2145"/>
                  <a:pt x="905" y="2883"/>
                  <a:pt x="667" y="3645"/>
                </a:cubicBezTo>
                <a:cubicBezTo>
                  <a:pt x="1" y="5765"/>
                  <a:pt x="84" y="8051"/>
                  <a:pt x="179" y="10265"/>
                </a:cubicBezTo>
                <a:cubicBezTo>
                  <a:pt x="215" y="11230"/>
                  <a:pt x="286" y="12265"/>
                  <a:pt x="905" y="13004"/>
                </a:cubicBezTo>
                <a:cubicBezTo>
                  <a:pt x="1572" y="13801"/>
                  <a:pt x="2679" y="14028"/>
                  <a:pt x="3715" y="14123"/>
                </a:cubicBezTo>
                <a:cubicBezTo>
                  <a:pt x="4302" y="14176"/>
                  <a:pt x="4893" y="14202"/>
                  <a:pt x="5485" y="14202"/>
                </a:cubicBezTo>
                <a:cubicBezTo>
                  <a:pt x="6752" y="14202"/>
                  <a:pt x="8022" y="14081"/>
                  <a:pt x="9264" y="13837"/>
                </a:cubicBezTo>
                <a:cubicBezTo>
                  <a:pt x="10049" y="13694"/>
                  <a:pt x="10859" y="13468"/>
                  <a:pt x="11466" y="12944"/>
                </a:cubicBezTo>
                <a:cubicBezTo>
                  <a:pt x="11990" y="12480"/>
                  <a:pt x="12312" y="11813"/>
                  <a:pt x="12585" y="11170"/>
                </a:cubicBezTo>
                <a:cubicBezTo>
                  <a:pt x="13395" y="9241"/>
                  <a:pt x="14002" y="7241"/>
                  <a:pt x="14395" y="5181"/>
                </a:cubicBezTo>
                <a:cubicBezTo>
                  <a:pt x="14574" y="4264"/>
                  <a:pt x="14693" y="3276"/>
                  <a:pt x="14324" y="2407"/>
                </a:cubicBezTo>
                <a:cubicBezTo>
                  <a:pt x="13978" y="1609"/>
                  <a:pt x="13252" y="1026"/>
                  <a:pt x="12454" y="693"/>
                </a:cubicBezTo>
                <a:cubicBezTo>
                  <a:pt x="11657" y="359"/>
                  <a:pt x="10788" y="252"/>
                  <a:pt x="9930" y="193"/>
                </a:cubicBezTo>
                <a:cubicBezTo>
                  <a:pt x="8956" y="116"/>
                  <a:pt x="7834" y="1"/>
                  <a:pt x="67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6"/>
          <p:cNvSpPr txBox="1">
            <a:spLocks noGrp="1"/>
          </p:cNvSpPr>
          <p:nvPr>
            <p:ph type="subTitle" idx="1"/>
          </p:nvPr>
        </p:nvSpPr>
        <p:spPr>
          <a:xfrm>
            <a:off x="713225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1" name="Google Shape;821;p26"/>
          <p:cNvSpPr txBox="1">
            <a:spLocks noGrp="1"/>
          </p:cNvSpPr>
          <p:nvPr>
            <p:ph type="subTitle" idx="2"/>
          </p:nvPr>
        </p:nvSpPr>
        <p:spPr>
          <a:xfrm>
            <a:off x="4572000" y="1201250"/>
            <a:ext cx="3858900" cy="3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2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/>
              <a:buNone/>
              <a:defRPr sz="36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4"/>
          <p:cNvSpPr txBox="1">
            <a:spLocks noGrp="1"/>
          </p:cNvSpPr>
          <p:nvPr>
            <p:ph type="ctrTitle"/>
          </p:nvPr>
        </p:nvSpPr>
        <p:spPr>
          <a:xfrm>
            <a:off x="1320700" y="1903350"/>
            <a:ext cx="6492000" cy="11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dirty="0">
                <a:solidFill>
                  <a:schemeClr val="lt1"/>
                </a:solidFill>
              </a:rPr>
              <a:t>Relações</a:t>
            </a:r>
            <a:endParaRPr sz="4100" dirty="0">
              <a:solidFill>
                <a:schemeClr val="lt1"/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"/>
          </p:nvPr>
        </p:nvSpPr>
        <p:spPr>
          <a:xfrm>
            <a:off x="1320700" y="3174728"/>
            <a:ext cx="64920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Matemática Discreta e </a:t>
            </a:r>
            <a:r>
              <a:rPr lang="pt-BR" sz="1700"/>
              <a:t>suas aplicações</a:t>
            </a:r>
            <a:endParaRPr sz="1700" dirty="0"/>
          </a:p>
        </p:txBody>
      </p:sp>
      <p:sp>
        <p:nvSpPr>
          <p:cNvPr id="1754" name="Google Shape;1754;p44"/>
          <p:cNvSpPr/>
          <p:nvPr/>
        </p:nvSpPr>
        <p:spPr>
          <a:xfrm rot="5400000">
            <a:off x="4555323" y="281439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006425" y="3939750"/>
            <a:ext cx="1120552" cy="347552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Um para vários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A2D67B-90BF-1607-0C27-BC7AAC4F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37" y="1278983"/>
            <a:ext cx="8637148" cy="23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Vários para um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E1633F-5D1D-0D3F-DE24-8BD9CD26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0" y="1343894"/>
            <a:ext cx="8330640" cy="26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Vários para vários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8D49B0-3420-DC61-9870-DB97C279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69" y="1081087"/>
            <a:ext cx="7096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A3CED3-51F7-20C9-46B7-2C8D100B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064" y="955625"/>
            <a:ext cx="5848530" cy="25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965218D3-174E-2B3D-920F-67A4D7AF4775}"/>
                  </a:ext>
                </a:extLst>
              </p:cNvPr>
              <p:cNvSpPr txBox="1"/>
              <p:nvPr/>
            </p:nvSpPr>
            <p:spPr>
              <a:xfrm>
                <a:off x="675051" y="1080899"/>
                <a:ext cx="8133907" cy="115413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Seja B o conjunto de todas as relações binários em um conjunto S. </a:t>
                </a:r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Se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𝜌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𝜖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𝐵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𝜎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𝜖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 </m:t>
                    </m:r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𝐵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, então 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𝜌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1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</a:rPr>
                      <m:t>𝜎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</a:rPr>
                  <a:t> são subconjuntos de S X 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2" name="Google Shape;1774;p46">
                <a:extLst>
                  <a:ext uri="{FF2B5EF4-FFF2-40B4-BE49-F238E27FC236}">
                    <a16:creationId xmlns:a16="http://schemas.microsoft.com/office/drawing/2014/main" id="{965218D3-174E-2B3D-920F-67A4D7AF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1" y="1080899"/>
                <a:ext cx="8133907" cy="1154132"/>
              </a:xfrm>
              <a:prstGeom prst="rect">
                <a:avLst/>
              </a:prstGeom>
              <a:blipFill>
                <a:blip r:embed="rId3"/>
                <a:stretch>
                  <a:fillRect r="-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8C2E791-5D57-671F-7AFB-02B591ED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04" y="2235031"/>
            <a:ext cx="8001000" cy="514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A71EEF-7470-9C73-6FF8-29A9033F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695" y="2749381"/>
            <a:ext cx="4476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Operações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B26FA3-2DB4-D424-898A-2280B9C9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85" y="1271874"/>
            <a:ext cx="5991030" cy="13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8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8105E-B1A8-AE3D-FBBC-4C57052D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8" y="723900"/>
            <a:ext cx="7553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Notação matricial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74;p46">
            <a:extLst>
              <a:ext uri="{FF2B5EF4-FFF2-40B4-BE49-F238E27FC236}">
                <a16:creationId xmlns:a16="http://schemas.microsoft.com/office/drawing/2014/main" id="{DD7438AD-6CBA-2765-C5B6-A7ACF900712D}"/>
              </a:ext>
            </a:extLst>
          </p:cNvPr>
          <p:cNvSpPr txBox="1"/>
          <p:nvPr/>
        </p:nvSpPr>
        <p:spPr>
          <a:xfrm>
            <a:off x="1047889" y="984627"/>
            <a:ext cx="7008175" cy="13234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Sejam A={a1,a2,...,</a:t>
            </a:r>
            <a:r>
              <a:rPr lang="pt-BR" sz="2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am</a:t>
            </a:r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}, B={b1,b2,...,</a:t>
            </a:r>
            <a:r>
              <a:rPr lang="pt-BR" sz="2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bn</a:t>
            </a:r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} e R uma relação de A em B. A matriz </a:t>
            </a:r>
            <a:r>
              <a:rPr lang="pt-BR" sz="2000" b="1" dirty="0" err="1">
                <a:solidFill>
                  <a:schemeClr val="bg1"/>
                </a:solidFill>
                <a:ea typeface="Lato"/>
                <a:cs typeface="Lato"/>
                <a:sym typeface="Lato"/>
              </a:rPr>
              <a:t>mxn</a:t>
            </a:r>
            <a:r>
              <a:rPr lang="pt-BR" sz="2000" b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 da relação R pode ser obtida da seguinte maneira:</a:t>
            </a:r>
          </a:p>
          <a:p>
            <a:pPr algn="ctr"/>
            <a:r>
              <a:rPr lang="pt-BR" dirty="0"/>
              <a:t>MR é denominada Matriz de R.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6E8B8A-CEE6-6661-E0A9-04399201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76" y="2458012"/>
            <a:ext cx="4238625" cy="1066800"/>
          </a:xfrm>
          <a:prstGeom prst="rect">
            <a:avLst/>
          </a:prstGeom>
        </p:spPr>
      </p:pic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F05B4CD2-F84B-AA24-3FEC-3BF8FA8DDE9F}"/>
              </a:ext>
            </a:extLst>
          </p:cNvPr>
          <p:cNvSpPr/>
          <p:nvPr/>
        </p:nvSpPr>
        <p:spPr>
          <a:xfrm>
            <a:off x="3115585" y="3711866"/>
            <a:ext cx="3385332" cy="71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 é denominada Matriz de R.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07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Notação matricial: 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84;p47">
            <a:extLst>
              <a:ext uri="{FF2B5EF4-FFF2-40B4-BE49-F238E27FC236}">
                <a16:creationId xmlns:a16="http://schemas.microsoft.com/office/drawing/2014/main" id="{CDE52339-7EC6-1F0F-DA95-A74A3103BC10}"/>
              </a:ext>
            </a:extLst>
          </p:cNvPr>
          <p:cNvSpPr/>
          <p:nvPr/>
        </p:nvSpPr>
        <p:spPr>
          <a:xfrm>
            <a:off x="1388286" y="955936"/>
            <a:ext cx="5513097" cy="1844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1: Sejam A={ {1,2,3} e B={</a:t>
            </a:r>
            <a:r>
              <a:rPr lang="pt-BR" sz="18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r,s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 e a relação R de A em B dada por R= { (1,r),(2,s),(3,r)}. Então a matriz MR de R é: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MR_3x2 = ?</a:t>
            </a:r>
          </a:p>
        </p:txBody>
      </p:sp>
    </p:spTree>
    <p:extLst>
      <p:ext uri="{BB962C8B-B14F-4D97-AF65-F5344CB8AC3E}">
        <p14:creationId xmlns:p14="http://schemas.microsoft.com/office/powerpoint/2010/main" val="3529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Notação matricial: 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84;p47">
            <a:extLst>
              <a:ext uri="{FF2B5EF4-FFF2-40B4-BE49-F238E27FC236}">
                <a16:creationId xmlns:a16="http://schemas.microsoft.com/office/drawing/2014/main" id="{CDE52339-7EC6-1F0F-DA95-A74A3103BC10}"/>
              </a:ext>
            </a:extLst>
          </p:cNvPr>
          <p:cNvSpPr/>
          <p:nvPr/>
        </p:nvSpPr>
        <p:spPr>
          <a:xfrm>
            <a:off x="1388286" y="955936"/>
            <a:ext cx="5513097" cy="1844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2: Defina a relação representada pela matriz ( utilize a notação a1,a2,... ; b1,b2,...  Para os elementos)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30B99-C247-FD2F-188A-BC4CC89B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66" y="2800257"/>
            <a:ext cx="3517068" cy="12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Relações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Ligações entre elementos de conjuntos.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</a:rPr>
              <a:t>Determinar pares de cidades ligadas por linhas aéreas em uma rede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</a:rPr>
              <a:t>Armazenamento de informações em bancos de dados</a:t>
            </a:r>
            <a:endParaRPr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Representação por grafos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ACB607-3549-2596-AB1B-78AA0B0A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0" y="733559"/>
            <a:ext cx="5195894" cy="33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Representação por grafos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638AB1-3829-9588-E8A1-937EAC7F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58" y="1088222"/>
            <a:ext cx="5157930" cy="26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Reflexiva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984627"/>
                <a:ext cx="5605200" cy="1338798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→ (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984627"/>
                <a:ext cx="5605200" cy="1338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94E75A-7D22-3279-12D5-5A1C2827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869" y="2587185"/>
            <a:ext cx="5086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Reflexiva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1662444" y="672722"/>
                <a:ext cx="5605200" cy="164657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pt-BR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t-BR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Diagonal principal = 1</a:t>
                </a: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44" y="672722"/>
                <a:ext cx="5605200" cy="1646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94E75A-7D22-3279-12D5-5A1C2827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869" y="2338525"/>
            <a:ext cx="5086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0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simétrica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700818" y="984627"/>
                <a:ext cx="7355246" cy="134495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) 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)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  ∧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  ∧ 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 →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</a:rPr>
                        <m:t> ) </m:t>
                      </m:r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lvl="0"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[</a:t>
                </a:r>
                <a:r>
                  <a:rPr lang="pt-BR" sz="2100" b="1" dirty="0" err="1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Mr</a:t>
                </a:r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100" b="1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sSupPr>
                      <m:e>
                        <m:r>
                          <a:rPr lang="pt-BR" sz="2100" b="1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[</m:t>
                        </m:r>
                        <m:r>
                          <a:rPr lang="pt-BR" sz="2100" b="1" i="1" dirty="0" err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𝑴𝒓</m:t>
                        </m:r>
                        <m:r>
                          <a:rPr lang="pt-BR" sz="2100" b="1" i="1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]</m:t>
                        </m:r>
                      </m:e>
                      <m:sup>
                        <m:r>
                          <a:rPr lang="pt-BR" sz="2100" b="1" i="1" dirty="0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𝑻</m:t>
                        </m:r>
                      </m:sup>
                    </m:sSup>
                  </m:oMath>
                </a14:m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8" y="984627"/>
                <a:ext cx="7355246" cy="134495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A1D3F414-FDD9-538E-B287-ADDD8CE54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252" y="2341909"/>
            <a:ext cx="6132934" cy="1563063"/>
          </a:xfrm>
          <a:prstGeom prst="rect">
            <a:avLst/>
          </a:prstGeom>
        </p:spPr>
      </p:pic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31B90E41-E76C-DB92-8D32-10C94D2382B9}"/>
              </a:ext>
            </a:extLst>
          </p:cNvPr>
          <p:cNvSpPr txBox="1"/>
          <p:nvPr/>
        </p:nvSpPr>
        <p:spPr>
          <a:xfrm>
            <a:off x="1769394" y="3974737"/>
            <a:ext cx="6026367" cy="8001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Se algum vértice partir para outro, deve obrigatoriamente existir um arco de volta.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526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</a:t>
            </a:r>
            <a:r>
              <a:rPr lang="pt-BR" sz="2400" dirty="0" err="1"/>
              <a:t>anti-simétrica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700818" y="984627"/>
                <a:ext cx="7975970" cy="134495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(∀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∧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∧  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pt-BR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  <a:p>
                <a:pPr lvl="0"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Diagonal principal pode ser 0</a:t>
                </a: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8" y="984627"/>
                <a:ext cx="7975970" cy="1344953"/>
              </a:xfrm>
              <a:prstGeom prst="rect">
                <a:avLst/>
              </a:prstGeom>
              <a:blipFill>
                <a:blip r:embed="rId3"/>
                <a:stretch>
                  <a:fillRect b="-4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774;p46">
            <a:extLst>
              <a:ext uri="{FF2B5EF4-FFF2-40B4-BE49-F238E27FC236}">
                <a16:creationId xmlns:a16="http://schemas.microsoft.com/office/drawing/2014/main" id="{31B90E41-E76C-DB92-8D32-10C94D2382B9}"/>
              </a:ext>
            </a:extLst>
          </p:cNvPr>
          <p:cNvSpPr txBox="1"/>
          <p:nvPr/>
        </p:nvSpPr>
        <p:spPr>
          <a:xfrm>
            <a:off x="1769394" y="3974737"/>
            <a:ext cx="6026367" cy="11079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pt-BR" sz="2000" dirty="0">
                <a:solidFill>
                  <a:schemeClr val="lt1"/>
                </a:solidFill>
                <a:latin typeface="+mj-lt"/>
                <a:ea typeface="Lato"/>
                <a:cs typeface="Lato"/>
                <a:sym typeface="Lato"/>
              </a:rPr>
              <a:t>Se de algum vértice partir um arco para outro, não pode existir a volta. Só é permitida a “volta” nele mesmo, ou seja, a relação reflexiva.</a:t>
            </a:r>
            <a:endParaRPr sz="2000" b="1" dirty="0">
              <a:solidFill>
                <a:schemeClr val="bg1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7DE334-472C-8D01-736F-F33344D6D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364" y="2375871"/>
            <a:ext cx="4924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Propriedades: transitiva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/>
              <p:nvPr/>
            </p:nvSpPr>
            <p:spPr>
              <a:xfrm>
                <a:off x="20024" y="1699840"/>
                <a:ext cx="9123976" cy="923299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endParaRPr lang="pt-BR" sz="1600" b="1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) (∀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)(∀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)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 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∧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𝑆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 ∧ 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 ∧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𝑦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→ (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𝑥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,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𝑧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) ∈ 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𝜌</m:t>
                      </m:r>
                      <m:r>
                        <a:rPr lang="pt-BR" sz="1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</a:rPr>
                        <m:t> ) </m:t>
                      </m:r>
                    </m:oMath>
                  </m:oMathPara>
                </a14:m>
                <a:endParaRPr lang="pt-BR" sz="1800" b="1" dirty="0">
                  <a:solidFill>
                    <a:schemeClr val="lt1"/>
                  </a:solidFill>
                  <a:latin typeface="Lato"/>
                  <a:ea typeface="Lato"/>
                  <a:cs typeface="Lato"/>
                </a:endParaRPr>
              </a:p>
              <a:p>
                <a:pPr algn="ctr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DF472A88-A408-D6C2-C2BA-E5A65225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" y="1699840"/>
                <a:ext cx="9123976" cy="923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94" y="215822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F5BCDD-B9B7-6704-67E0-1F348434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00125"/>
            <a:ext cx="7924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Definição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67362" y="972298"/>
            <a:ext cx="550713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1"/>
                </a:solidFill>
              </a:rPr>
              <a:t>Subconjunto do produto cartesiano entre conjuntos.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Relações binárias: Dados dois conjuntos quaisquer A e B, uma relação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binária entre A e B é um subconjunto obtido do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produto cartesiano </a:t>
            </a:r>
            <a:r>
              <a:rPr lang="pt-BR" sz="1800" b="1" dirty="0" err="1">
                <a:solidFill>
                  <a:schemeClr val="bg1"/>
                </a:solidFill>
              </a:rPr>
              <a:t>AxB</a:t>
            </a:r>
            <a:r>
              <a:rPr lang="pt-BR" sz="1800" b="1" dirty="0">
                <a:solidFill>
                  <a:schemeClr val="bg1"/>
                </a:solidFill>
              </a:rPr>
              <a:t> destes conjuntos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27CDE5-4709-2A53-1093-48FFE98B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63" y="2852250"/>
            <a:ext cx="971550" cy="333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384C142F-413E-0777-434B-763A4490B833}"/>
                  </a:ext>
                </a:extLst>
              </p:cNvPr>
              <p:cNvSpPr txBox="1"/>
              <p:nvPr/>
            </p:nvSpPr>
            <p:spPr>
              <a:xfrm>
                <a:off x="553977" y="3704074"/>
                <a:ext cx="8133907" cy="86860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: dizemos que a está relacionado com b.</a:t>
                </a:r>
              </a:p>
              <a:p>
                <a:pPr algn="ctr"/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O par ordenado (</a:t>
                </a:r>
                <a:r>
                  <a:rPr lang="pt-BR" sz="2100" b="1" dirty="0" err="1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a,b</a:t>
                </a:r>
                <a:r>
                  <a:rPr lang="pt-BR" sz="2100" b="1" dirty="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) é um elemento da relação R.</a:t>
                </a:r>
                <a:endParaRPr sz="2100" b="1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5" name="Google Shape;1774;p46">
                <a:extLst>
                  <a:ext uri="{FF2B5EF4-FFF2-40B4-BE49-F238E27FC236}">
                    <a16:creationId xmlns:a16="http://schemas.microsoft.com/office/drawing/2014/main" id="{384C142F-413E-0777-434B-763A4490B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7" y="3704074"/>
                <a:ext cx="8133907" cy="868605"/>
              </a:xfrm>
              <a:prstGeom prst="rect">
                <a:avLst/>
              </a:prstGeom>
              <a:blipFill>
                <a:blip r:embed="rId4"/>
                <a:stretch>
                  <a:fillRect b="-7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0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Exemplo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-199" y="889406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A = {1,2,3} e B = {</a:t>
            </a:r>
            <a:r>
              <a:rPr lang="pt-BR" sz="1800" b="1" dirty="0" err="1">
                <a:solidFill>
                  <a:schemeClr val="bg1"/>
                </a:solidFill>
              </a:rPr>
              <a:t>r,s</a:t>
            </a:r>
            <a:r>
              <a:rPr lang="pt-BR" sz="1800" b="1" dirty="0">
                <a:solidFill>
                  <a:schemeClr val="bg1"/>
                </a:solidFill>
              </a:rPr>
              <a:t>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 err="1">
                <a:solidFill>
                  <a:schemeClr val="bg1"/>
                </a:solidFill>
              </a:rPr>
              <a:t>AxB</a:t>
            </a:r>
            <a:r>
              <a:rPr lang="pt-BR" sz="1800" b="1" dirty="0">
                <a:solidFill>
                  <a:schemeClr val="bg1"/>
                </a:solidFill>
              </a:rPr>
              <a:t> = {(1,r),(1,s),(2,r),(2,s),(3,r),(3,s)}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R ={(1,r),(1,s),(2,s),(3,r)} é uma Relação de A em B.</a:t>
            </a:r>
          </a:p>
          <a:p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5" name="Google Shape;1774;p46">
            <a:extLst>
              <a:ext uri="{FF2B5EF4-FFF2-40B4-BE49-F238E27FC236}">
                <a16:creationId xmlns:a16="http://schemas.microsoft.com/office/drawing/2014/main" id="{384C142F-413E-0777-434B-763A4490B833}"/>
              </a:ext>
            </a:extLst>
          </p:cNvPr>
          <p:cNvSpPr txBox="1"/>
          <p:nvPr/>
        </p:nvSpPr>
        <p:spPr>
          <a:xfrm>
            <a:off x="560653" y="3440335"/>
            <a:ext cx="2591423" cy="14772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Pode-se dizer: 1 R s </a:t>
            </a:r>
          </a:p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 s, </a:t>
            </a:r>
          </a:p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R s</a:t>
            </a:r>
          </a:p>
          <a:p>
            <a:pPr algn="ctr"/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3 R </a:t>
            </a:r>
            <a:r>
              <a:rPr lang="pt-BR" sz="21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3C5244-2506-386C-9579-55D54194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889406"/>
            <a:ext cx="3752850" cy="2133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E27FA4-DB92-DE7D-DF5B-A883E095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913" y="3076575"/>
            <a:ext cx="1971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35276" y="972298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 A = B = {1,2,3,4,5}. Define-se a relação R (menor do que) sobre A como: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 R b se e somente se a &lt; b.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Assim, R = { ... } ?</a:t>
            </a:r>
          </a:p>
          <a:p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4;p47">
            <a:extLst>
              <a:ext uri="{FF2B5EF4-FFF2-40B4-BE49-F238E27FC236}">
                <a16:creationId xmlns:a16="http://schemas.microsoft.com/office/drawing/2014/main" id="{470749B3-690E-6A4A-9E20-6B5A66D98B98}"/>
              </a:ext>
            </a:extLst>
          </p:cNvPr>
          <p:cNvSpPr/>
          <p:nvPr/>
        </p:nvSpPr>
        <p:spPr>
          <a:xfrm>
            <a:off x="1848625" y="2116162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Sejam S = {1,2} e T = {2,3}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a)Encontre o produto cartesiano </a:t>
            </a:r>
            <a:r>
              <a:rPr lang="pt-BR" sz="1800" b="1" dirty="0" err="1">
                <a:solidFill>
                  <a:schemeClr val="bg1"/>
                </a:solidFill>
              </a:rPr>
              <a:t>SxT</a:t>
            </a:r>
            <a:endParaRPr lang="pt-BR" sz="1800" b="1" dirty="0">
              <a:solidFill>
                <a:schemeClr val="bg1"/>
              </a:solidFill>
            </a:endParaRP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b) 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x = y :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= 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c)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 x &lt; y :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=</a:t>
            </a:r>
            <a:endParaRPr lang="pt-BR" sz="1800" b="1" dirty="0">
              <a:solidFill>
                <a:schemeClr val="bg1"/>
              </a:solidFill>
            </a:endParaRPr>
          </a:p>
          <a:p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3" name="Google Shape;1774;p46">
            <a:extLst>
              <a:ext uri="{FF2B5EF4-FFF2-40B4-BE49-F238E27FC236}">
                <a16:creationId xmlns:a16="http://schemas.microsoft.com/office/drawing/2014/main" id="{08742209-7275-1A38-DE7F-954EF50C67D1}"/>
              </a:ext>
            </a:extLst>
          </p:cNvPr>
          <p:cNvSpPr txBox="1"/>
          <p:nvPr/>
        </p:nvSpPr>
        <p:spPr>
          <a:xfrm>
            <a:off x="675051" y="1080899"/>
            <a:ext cx="8133907" cy="8309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Outra notação: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l-G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21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(propriedade da relação) 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98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A462A7-71BD-84EA-097F-7EB75ED7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3" y="955625"/>
            <a:ext cx="8382000" cy="1143000"/>
          </a:xfrm>
          <a:prstGeom prst="rect">
            <a:avLst/>
          </a:prstGeom>
        </p:spPr>
      </p:pic>
      <p:sp>
        <p:nvSpPr>
          <p:cNvPr id="6" name="Google Shape;1784;p47">
            <a:extLst>
              <a:ext uri="{FF2B5EF4-FFF2-40B4-BE49-F238E27FC236}">
                <a16:creationId xmlns:a16="http://schemas.microsoft.com/office/drawing/2014/main" id="{46A50C5F-C54F-04B6-473A-731F07B067AD}"/>
              </a:ext>
            </a:extLst>
          </p:cNvPr>
          <p:cNvSpPr/>
          <p:nvPr/>
        </p:nvSpPr>
        <p:spPr>
          <a:xfrm>
            <a:off x="1848625" y="2116162"/>
            <a:ext cx="5333088" cy="2465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Sejam S = {1,2} e T = {2,3,4}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a)Encontre o produto cartesiano </a:t>
            </a:r>
            <a:r>
              <a:rPr lang="pt-BR" sz="1800" b="1" dirty="0" err="1">
                <a:solidFill>
                  <a:schemeClr val="bg1"/>
                </a:solidFill>
              </a:rPr>
              <a:t>SxT</a:t>
            </a:r>
            <a:endParaRPr lang="pt-BR" sz="1800" b="1" dirty="0">
              <a:solidFill>
                <a:schemeClr val="bg1"/>
              </a:solidFill>
            </a:endParaRP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b) 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&lt;-&gt; (</a:t>
            </a:r>
            <a:r>
              <a:rPr lang="pt-BR" sz="1800" b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x+y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é par :  x </a:t>
            </a:r>
            <a:r>
              <a:rPr lang="el-G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ρ</a:t>
            </a:r>
            <a:r>
              <a:rPr lang="pt-BR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= </a:t>
            </a:r>
          </a:p>
          <a:p>
            <a:endParaRPr lang="pt-BR"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155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Exercício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46CB9B-D70D-E55C-CBE4-23330798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4" y="938952"/>
            <a:ext cx="6867525" cy="514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0C7044-B035-93FE-8383-663928956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2" y="1453302"/>
            <a:ext cx="3867150" cy="33718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01433A-9847-27B0-D5F2-838D1E1FA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312" y="1228725"/>
            <a:ext cx="4019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title"/>
          </p:nvPr>
        </p:nvSpPr>
        <p:spPr>
          <a:xfrm>
            <a:off x="1769300" y="502900"/>
            <a:ext cx="5605200" cy="4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Classificação: Um para um</a:t>
            </a:r>
            <a:endParaRPr sz="2400" dirty="0"/>
          </a:p>
        </p:txBody>
      </p:sp>
      <p:sp>
        <p:nvSpPr>
          <p:cNvPr id="1761" name="Google Shape;1761;p45"/>
          <p:cNvSpPr/>
          <p:nvPr/>
        </p:nvSpPr>
        <p:spPr>
          <a:xfrm rot="5400000">
            <a:off x="4555323" y="596942"/>
            <a:ext cx="33345" cy="717366"/>
          </a:xfrm>
          <a:custGeom>
            <a:avLst/>
            <a:gdLst/>
            <a:ahLst/>
            <a:cxnLst/>
            <a:rect l="l" t="t" r="r" b="b"/>
            <a:pathLst>
              <a:path w="906" h="19491" extrusionOk="0">
                <a:moveTo>
                  <a:pt x="358" y="0"/>
                </a:moveTo>
                <a:lnTo>
                  <a:pt x="1" y="24"/>
                </a:lnTo>
                <a:cubicBezTo>
                  <a:pt x="465" y="6477"/>
                  <a:pt x="548" y="13014"/>
                  <a:pt x="251" y="19479"/>
                </a:cubicBezTo>
                <a:lnTo>
                  <a:pt x="608" y="19491"/>
                </a:lnTo>
                <a:cubicBezTo>
                  <a:pt x="905" y="13026"/>
                  <a:pt x="822" y="6466"/>
                  <a:pt x="35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5"/>
          <p:cNvSpPr/>
          <p:nvPr/>
        </p:nvSpPr>
        <p:spPr>
          <a:xfrm>
            <a:off x="4062163" y="4423077"/>
            <a:ext cx="1019663" cy="316260"/>
          </a:xfrm>
          <a:custGeom>
            <a:avLst/>
            <a:gdLst/>
            <a:ahLst/>
            <a:cxnLst/>
            <a:rect l="l" t="t" r="r" b="b"/>
            <a:pathLst>
              <a:path w="28540" h="8852" extrusionOk="0">
                <a:moveTo>
                  <a:pt x="13967" y="1"/>
                </a:moveTo>
                <a:cubicBezTo>
                  <a:pt x="12454" y="2334"/>
                  <a:pt x="10871" y="4358"/>
                  <a:pt x="9347" y="6692"/>
                </a:cubicBezTo>
                <a:cubicBezTo>
                  <a:pt x="7835" y="4632"/>
                  <a:pt x="6108" y="2632"/>
                  <a:pt x="4453" y="679"/>
                </a:cubicBezTo>
                <a:cubicBezTo>
                  <a:pt x="2787" y="3108"/>
                  <a:pt x="1370" y="5656"/>
                  <a:pt x="0" y="8275"/>
                </a:cubicBezTo>
                <a:cubicBezTo>
                  <a:pt x="5356" y="8658"/>
                  <a:pt x="10722" y="8851"/>
                  <a:pt x="16088" y="8851"/>
                </a:cubicBezTo>
                <a:cubicBezTo>
                  <a:pt x="20241" y="8851"/>
                  <a:pt x="24394" y="8735"/>
                  <a:pt x="28540" y="8502"/>
                </a:cubicBezTo>
                <a:cubicBezTo>
                  <a:pt x="27206" y="5739"/>
                  <a:pt x="25611" y="3013"/>
                  <a:pt x="23551" y="739"/>
                </a:cubicBezTo>
                <a:cubicBezTo>
                  <a:pt x="21920" y="2751"/>
                  <a:pt x="20241" y="4906"/>
                  <a:pt x="18586" y="6894"/>
                </a:cubicBezTo>
                <a:cubicBezTo>
                  <a:pt x="17050" y="4596"/>
                  <a:pt x="15502" y="2298"/>
                  <a:pt x="139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C4917F-B807-FEF1-97B9-20B1A694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03" y="1542689"/>
            <a:ext cx="8357593" cy="21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04944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ency Based Learning Center by Slidesgo">
  <a:themeElements>
    <a:clrScheme name="Simple Light">
      <a:dk1>
        <a:srgbClr val="1D236B"/>
      </a:dk1>
      <a:lt1>
        <a:srgbClr val="FFF7E7"/>
      </a:lt1>
      <a:dk2>
        <a:srgbClr val="EE4A6A"/>
      </a:dk2>
      <a:lt2>
        <a:srgbClr val="F4A418"/>
      </a:lt2>
      <a:accent1>
        <a:srgbClr val="008381"/>
      </a:accent1>
      <a:accent2>
        <a:srgbClr val="A8D0C7"/>
      </a:accent2>
      <a:accent3>
        <a:srgbClr val="000000"/>
      </a:accent3>
      <a:accent4>
        <a:srgbClr val="FF5C2E"/>
      </a:accent4>
      <a:accent5>
        <a:srgbClr val="245CA6"/>
      </a:accent5>
      <a:accent6>
        <a:srgbClr val="FFFFFF"/>
      </a:accent6>
      <a:hlink>
        <a:srgbClr val="1D23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740</Words>
  <Application>Microsoft Office PowerPoint</Application>
  <PresentationFormat>Apresentação na tela (16:9)</PresentationFormat>
  <Paragraphs>93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Lato</vt:lpstr>
      <vt:lpstr>Yeseva One</vt:lpstr>
      <vt:lpstr>Poppins</vt:lpstr>
      <vt:lpstr>Montserrat</vt:lpstr>
      <vt:lpstr>Cambria Math</vt:lpstr>
      <vt:lpstr>Arial</vt:lpstr>
      <vt:lpstr>Competency Based Learning Center by Slidesgo</vt:lpstr>
      <vt:lpstr>Relações</vt:lpstr>
      <vt:lpstr>Relações</vt:lpstr>
      <vt:lpstr>Definição</vt:lpstr>
      <vt:lpstr>Exemplo</vt:lpstr>
      <vt:lpstr>Exercício</vt:lpstr>
      <vt:lpstr>Exercício</vt:lpstr>
      <vt:lpstr>Exercício</vt:lpstr>
      <vt:lpstr>Exercício</vt:lpstr>
      <vt:lpstr>Classificação: Um para um</vt:lpstr>
      <vt:lpstr>Classificação: Um para vários</vt:lpstr>
      <vt:lpstr>Classificação: Vários para um</vt:lpstr>
      <vt:lpstr>Classificação: Vários para vários</vt:lpstr>
      <vt:lpstr>Exercício</vt:lpstr>
      <vt:lpstr>Operações</vt:lpstr>
      <vt:lpstr>Operações</vt:lpstr>
      <vt:lpstr>Exercício</vt:lpstr>
      <vt:lpstr>Notação matricial</vt:lpstr>
      <vt:lpstr>Notação matricial: Exemplo</vt:lpstr>
      <vt:lpstr>Notação matricial: Exemplo</vt:lpstr>
      <vt:lpstr>Representação por grafos</vt:lpstr>
      <vt:lpstr>Representação por grafos</vt:lpstr>
      <vt:lpstr>Propriedades: Reflexiva</vt:lpstr>
      <vt:lpstr>Propriedades: Reflexiva</vt:lpstr>
      <vt:lpstr>Propriedades: simétrica</vt:lpstr>
      <vt:lpstr>Propriedades: anti-simétrica</vt:lpstr>
      <vt:lpstr>Propriedades: transitiva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Contagem</dc:title>
  <dc:creator>Guilherme Schnirmann</dc:creator>
  <cp:lastModifiedBy>Guilherme Schnirmann</cp:lastModifiedBy>
  <cp:revision>23</cp:revision>
  <dcterms:modified xsi:type="dcterms:W3CDTF">2023-09-06T19:32:05Z</dcterms:modified>
</cp:coreProperties>
</file>