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BE41E-843E-43ED-AADB-C27985AF4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718EAD-54FA-494B-9FB2-5F8FCBCA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2C3BE8-10BC-4C8A-9779-D4C08D71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90AB0-6D30-4C93-91C5-0D000D43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255201-D03A-40F8-9F1A-F803878B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76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90D9E3-A02F-4DF4-B008-6B9A5D36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1A7D6-A6C1-4708-91D4-F8CC19BAB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477FB-0C9D-44ED-98BB-654CE23D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69B63E-87CF-4D0E-A2B9-F0990CB4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D9545-B17E-4D39-84F4-A4A93470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2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85188A-3A0E-4E58-B590-BD908A258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E33022-E9D5-4345-BC66-902462B53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2C7FBE-D267-4F53-BFD1-478EDA42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FA3C3-773B-4A3E-88CB-3AC09CE7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E9C080-3763-46E5-A0AD-6EAE5FE2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12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995E2-8E97-48EB-8F70-2994D627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CBB8D0-E421-4D98-A417-CCAB5B35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E34A2-052D-4AB3-9157-C0C1A6BC4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4D49E-B860-4139-8F30-613D831E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9C065-9B45-43CC-87DF-2CE9F95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0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0B7C4-2B59-44C5-83DA-3122C5BB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4B3640-F439-4DCA-B67D-586C453B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5594A-29B5-406D-B96E-0B88DAC0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CA35B-0E53-4DB8-81A9-FCFB00F1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B4F01-E688-4CCA-9AF1-E30576DE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9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9B67E-F515-407F-9157-A5E67B66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DD646-02C5-49B8-B279-2F054A439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5DFD65-27C6-4239-A706-BE71C58E0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2E567-C0BD-4C37-9FAC-81033242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E920A0-1306-445B-8271-8F793519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9555A8-C905-48EC-86E7-36E8CA6E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68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D464A-8183-442F-836B-57568A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E65C59-0A14-4B1E-B42D-BBB9F9E1F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0FE53A-E441-4958-930D-C2A143EA1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8BFFD4-0897-48BF-914E-29722C77F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191BB-8F4D-4993-91F4-5629884F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9DD853-1F73-4939-9907-6D5873AE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6561A0-C695-467B-A577-369F4893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27CCBB-CE7B-4958-9831-62190EDA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67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BBBF3-5E13-4372-B61B-6903CD10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A684A8-5FA8-45D3-9378-EF7E2F6B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41AE89-18AF-40FB-AA0E-CDF9C7E4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000D08-35E7-48DD-B608-BC66F349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38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C48056-DDF4-44D0-AA76-E0D64A5A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741341-5F84-4AD0-8D49-B0B3D950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6B4C6-3F9D-4FE6-B39C-2441F1BA9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2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DB6F5-DB25-489C-93D9-42ACA2D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EB01B9-FF87-4882-976E-99C3D75C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537C14-50FC-45C2-BA3E-D5DAF008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454EC0-C891-46A7-9418-835D64D0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2F5962-28BA-4A9B-93E5-60760219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819C21-AF85-44BB-9DC9-B2D42C61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19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5B713-4B4B-4945-A027-4F50ECDD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24330E-43CF-41C4-908A-316EBFFCC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99AD00-EB4C-4770-BB14-A072765D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0A2A35-F3CD-4068-9CAE-4CD7E395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0A100-8957-4440-B5CD-CA68D20A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0E3544-FB88-4BDE-8C43-A6B92ACE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rgbClr val="28A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E4BEA-ECD0-43C5-BC18-921DAF34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B6E23-FD45-4EA7-B61B-965AEE18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AA3B9-79F4-4E6E-A38A-E5F5FA4B7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0CC8-2FD0-446C-AEDC-6BCB95AE8486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7F5BD-C2C0-4599-ABCD-84C6E5B58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31BAC9-4B4F-4279-9E58-824E9417C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7A486-3B57-431F-A33B-4C25AC735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92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C%D0%B5%D1%82%D0%BE%D0%B4_%D0%BD%D0%B0%D0%B8%D0%BC%D0%B5%D0%BD%D1%8C%D1%88%D0%B8%D1%85_%D0%BA%D0%B2%D0%B0%D0%B4%D1%80%D0%B0%D1%82%D0%BE%D0%B2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robot.ru/downloads/books/A_Byte_of_Python_Rus_2.01.pdf" TargetMode="External"/><Relationship Id="rId4" Type="http://schemas.openxmlformats.org/officeDocument/2006/relationships/hyperlink" Target="http://www.mathprofi.ru/metod_naimenshih_kvadratov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7B043-A0AC-40BC-A18C-985214931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3" y="677333"/>
            <a:ext cx="8534400" cy="1202267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ПРОГРАММА РАСЧЁТА ЛИНЕЙНОЙ АППРОКСИМАЦИИ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D7A8C4-D3C7-41BB-83FD-21082AF29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8533" y="4978401"/>
            <a:ext cx="8153400" cy="1655762"/>
          </a:xfrm>
        </p:spPr>
        <p:txBody>
          <a:bodyPr>
            <a:normAutofit fontScale="85000" lnSpcReduction="10000"/>
          </a:bodyPr>
          <a:lstStyle/>
          <a:p>
            <a:pPr marL="2879725" algn="just"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Выполнили: Даньков Максим Алексеевич, Серебряков Георгий Николаевич, Прокошин Никита Сергеевич,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79725" algn="just"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ученики 10 класса «А» 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ГБОУ Школа №64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» 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Руководитель: </a:t>
            </a:r>
            <a:r>
              <a:rPr lang="ru-RU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Бубнова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Мария Андреевна, приглашенный преподаватель НИУ ВШЭ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9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1E23A-47E8-4AEF-BE54-D00BF8A7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Цель проекта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EB040-3A90-4E87-A50B-003CA2435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8975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консольного приложения, рассчитывающего аппроксимирующую функцию по точкам на входе для прямолинейной функции.</a:t>
            </a: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B1356E6-660E-4D27-A0CC-36EFDDCE20B3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 проекта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02AD0-33CD-4E88-A4DA-4FE9B970BC34}"/>
              </a:ext>
            </a:extLst>
          </p:cNvPr>
          <p:cNvSpPr txBox="1"/>
          <p:nvPr/>
        </p:nvSpPr>
        <p:spPr>
          <a:xfrm>
            <a:off x="2383367" y="4343399"/>
            <a:ext cx="7425266" cy="1056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Изучить алгоритм 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МНК</a:t>
            </a: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для прямолинейной функции;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Реализовать изученный алгоритм в программе;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ctr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Реализовать ввод и вывод информации для пользователя.</a:t>
            </a:r>
            <a:endParaRPr lang="ru-RU" sz="14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79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94B14-D08B-43B6-833E-4E47F2DA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7733" y="524933"/>
            <a:ext cx="3776134" cy="1757364"/>
          </a:xfrm>
        </p:spPr>
        <p:txBody>
          <a:bodyPr>
            <a:normAutofit/>
          </a:bodyPr>
          <a:lstStyle/>
          <a:p>
            <a:pPr algn="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Метод наименьших квадратов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27A5D-DB73-4C29-AE3E-FE4279E97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1" y="2643452"/>
            <a:ext cx="6934199" cy="219101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Метод, 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основанный на минимизации суммы квадратов отклонений некоторых функций от экспериментальных входных данных.</a:t>
            </a: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A21AD2-6A3F-4B9F-8373-99370028B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299" y="1042460"/>
            <a:ext cx="6485301" cy="12398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80FFE7-326F-432E-97EE-08E2D9EF5C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299" y="3803120"/>
            <a:ext cx="6485301" cy="23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BC2B9-5914-49E6-BCCA-05B23BB2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619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Пример работы программы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A02757-EADC-4166-8A34-284E8C73E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46" y="2625513"/>
            <a:ext cx="5029201" cy="1573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вводит данные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выводит график и функцию</a:t>
            </a:r>
          </a:p>
          <a:p>
            <a:pPr marL="0" indent="0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F171CD-7B72-4CB9-A10D-77DE615EA5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75314" y="170496"/>
            <a:ext cx="4610100" cy="304736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5661A5-9238-4A4F-B43E-EAAD411909E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59464" y="3429000"/>
            <a:ext cx="42417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2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074E6-4330-4F7A-9B9B-0E2EB166E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237"/>
            <a:ext cx="9144000" cy="715963"/>
          </a:xfrm>
        </p:spPr>
        <p:txBody>
          <a:bodyPr>
            <a:normAutofit/>
          </a:bodyPr>
          <a:lstStyle/>
          <a:p>
            <a:r>
              <a:rPr lang="ru-RU" sz="40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Результаты работы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A3466C-C3FE-497D-B500-1B6334C9B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9303"/>
            <a:ext cx="9144000" cy="1757363"/>
          </a:xfrm>
        </p:spPr>
        <p:txBody>
          <a:bodyPr>
            <a:no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 результате работы создано 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консольное приложение, рассчитывающее линейную аппроксимацию по точкам на входе, результаты работы которого можно будет в дальнейшем использовать </a:t>
            </a:r>
            <a:r>
              <a:rPr lang="ru-RU" sz="20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личных целей или целей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303883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D0C3F-B0A3-45AF-AC5E-5FAF6A57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2DBBD-B852-4C7C-9DD6-CE5F817A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Официальный сайт библиотеки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Matplotlib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\\ URL: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hlinkClick r:id="rId2"/>
              </a:rPr>
              <a:t>https://matplotlib.org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Метод наименьших </a:t>
            </a:r>
            <a:r>
              <a:rPr lang="ru-RU" sz="180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квадратов — 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Википедия \\ URL: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hlinkClick r:id="rId3"/>
              </a:rPr>
              <a:t>https://ru.wikipedia.org/wiki/Метод наименьших квадратов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\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Метод наименьших квадратов – безошибочно и быстро! 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Mathprofi</a:t>
            </a: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URL: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hlinkClick r:id="rId4"/>
              </a:rPr>
              <a:t>http://www.mathprofi.ru/metod_naimenshih_kvadratov.html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indent="450215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Книга</a:t>
            </a:r>
            <a:r>
              <a:rPr lang="en-US" sz="1800" dirty="0">
                <a:effectLst/>
                <a:latin typeface="Times New Roman" panose="02020603050405020304" pitchFamily="18" charset="0"/>
                <a:ea typeface="Yu Mincho" panose="02020400000000000000" pitchFamily="18" charset="-128"/>
              </a:rPr>
              <a:t> Byte of Python URL: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hlinkClick r:id="rId5"/>
              </a:rPr>
              <a:t>https://myrobot.ru/downloads/books/A_Byte_of_Python_Rus_2.01.pdf</a:t>
            </a:r>
            <a:endParaRPr lang="ru-RU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DAF47-10F7-4A59-8591-9BC29463E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6133"/>
            <a:ext cx="9144000" cy="922867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817262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236</Words>
  <Application>Microsoft Office PowerPoint</Application>
  <PresentationFormat>Широкоэкранный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ПРОГРАММА РАСЧЁТА ЛИНЕЙНОЙ АППРОКСИМАЦИИ</vt:lpstr>
      <vt:lpstr>Цель проекта</vt:lpstr>
      <vt:lpstr>Метод наименьших квадратов</vt:lpstr>
      <vt:lpstr>Пример работы программы</vt:lpstr>
      <vt:lpstr>Результаты работы</vt:lpstr>
      <vt:lpstr>Список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РАСЧЁТА ЛИНЕЙНОЙ АППРОКСИМАЦИИ</dc:title>
  <dc:creator>Георгий Серебряков</dc:creator>
  <cp:lastModifiedBy>Георгий Серебряков</cp:lastModifiedBy>
  <cp:revision>2</cp:revision>
  <dcterms:created xsi:type="dcterms:W3CDTF">2024-02-19T20:16:41Z</dcterms:created>
  <dcterms:modified xsi:type="dcterms:W3CDTF">2024-02-19T20:48:16Z</dcterms:modified>
</cp:coreProperties>
</file>