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35DDB-24C7-A0EC-514D-EE3492E17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FAC1B-052D-0179-021B-458AD593EC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14CA1-2977-D39E-C211-B5B0DD833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869D-DC4C-4473-B2D9-A756E614A223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93039-4BD2-4B1A-F3E3-17BABE42B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69508-0E85-62F3-CCE1-2E6E97F5D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5E32-1F0C-4072-B7CA-C815C0AC5D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721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3D84C-2543-257D-0AC8-DA9D41B6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F6AE5E-3D22-E129-0BE6-86491D7BB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78555-263F-6197-E36C-04666BB09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869D-DC4C-4473-B2D9-A756E614A223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68C35-54D1-5639-5C1E-8EF3746BB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0A120-76DF-E7D8-CF38-0EA54388D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5E32-1F0C-4072-B7CA-C815C0AC5D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857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FAA660-B6E8-C55A-A3D8-478C99BD5A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C3271F-9EF1-0524-0913-E1100D884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E0B9E-E470-5A46-E291-0BB7A86D9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869D-DC4C-4473-B2D9-A756E614A223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60144-4A3C-F99E-81DF-88C8A00B0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7CCDC-AEA2-106D-75D6-67AAFA03F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5E32-1F0C-4072-B7CA-C815C0AC5D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419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5C074-0AE1-8B87-8A22-2918F13B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714DB-87EC-B601-A408-484EDCADE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7061B-1D76-C4B4-5D01-DCECFFED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869D-DC4C-4473-B2D9-A756E614A223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BDD7A-166A-18A8-A304-5AA0D7823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7C0FD-64C8-2928-A1D5-4FFF7A298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5E32-1F0C-4072-B7CA-C815C0AC5D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221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397A9-4020-8D04-E236-0960E5987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DC50A-C4C4-3BF2-B863-6C0F6B4F7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4C573-7EA3-B2FE-B9BB-5FFDB6C4E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869D-DC4C-4473-B2D9-A756E614A223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A54BD-7300-70FF-461C-D7510679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F7649-3E0A-76E5-F69E-44DFD2E07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5E32-1F0C-4072-B7CA-C815C0AC5D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92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615FC-E0C9-0583-FAD0-4B671D4E1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E4FEE-32E1-1C68-19AC-38A251F32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9A9A2-D572-1D76-6BB2-4B5765022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8EC2A7-ACCC-AE52-955A-1319A170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869D-DC4C-4473-B2D9-A756E614A223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130F6F-AAE0-D84B-BAE1-4FF21F993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029A1-1914-4DFA-47A7-B560DD194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5E32-1F0C-4072-B7CA-C815C0AC5D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612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FF5A7-86D9-7740-1B25-06737BFED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2432E-6814-8511-A19B-05122F0C7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41C64-B584-C32A-480C-E2E1DA15A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B25A9F-C6FD-E4B8-BE6F-337C670705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258BA1-F904-62BE-A81F-4D65AD963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DB2FA2-2414-3F6A-4AAE-63EFF2CF9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869D-DC4C-4473-B2D9-A756E614A223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9CB652-E62D-75CC-8638-737BF71B6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BBB197-D7F1-2FAE-94B2-E99677755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5E32-1F0C-4072-B7CA-C815C0AC5D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121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6F581-9132-D7D8-EA64-59453BCC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D56BCA-B008-0BB1-5000-8B6343C21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869D-DC4C-4473-B2D9-A756E614A223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198A1-0D7D-322D-96A8-67E0AB759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0BCF32-94E0-3B77-DAAE-CF600CF8E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5E32-1F0C-4072-B7CA-C815C0AC5D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569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650AFA-4D79-668A-C3BE-A77170DB5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869D-DC4C-4473-B2D9-A756E614A223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F184F2-1486-BB6D-BCF0-41DBE95A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725B2F-E2D7-EDD8-82C4-EC27911A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5E32-1F0C-4072-B7CA-C815C0AC5D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870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D13D9-DF16-573F-9BB0-8A23AAC39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C19E7-9D4C-A22E-2AA6-6ED5014C0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349E3-9AE4-D164-0ABA-A409034CE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F4CEE-2857-7845-A03D-10F7FE935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869D-DC4C-4473-B2D9-A756E614A223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F0191-19D3-7BEF-00D5-480AC831E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BF26D-1E8A-419D-3889-67EA24A5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5E32-1F0C-4072-B7CA-C815C0AC5D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92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1183A-35CD-4952-51E2-C2843C7EE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57232A-1528-02A2-69D4-DAA66E4782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7A68E6-34DA-9EAD-3469-2B9E2E96A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A8970-D792-D667-3CF2-9ACCC3958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869D-DC4C-4473-B2D9-A756E614A223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C18D5-2694-1286-B6F9-C2C53715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D32D6-2FEA-B6F1-F79A-85F0FC96B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5E32-1F0C-4072-B7CA-C815C0AC5D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35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3D4CEE-732C-5A9B-DD70-5245C5C98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2F6AC-096C-ED24-1365-A8C7A3B0E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1941D-A165-036D-D0D9-C42E0ABB7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1869D-DC4C-4473-B2D9-A756E614A223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86149-8933-9DAF-82DE-B34C44EB8B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F6982-181C-415E-C5E9-8A975E58C6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C5E32-1F0C-4072-B7CA-C815C0AC5D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33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E2F58BF-12E5-4B5A-AD25-4DAAA274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C5AABF-0279-68AE-20E3-AA390A27E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IN" sz="4800"/>
              <a:t>Affected User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EBD5DC-A573-56E6-1C76-FE086593D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IN" sz="2000"/>
              <a:t>By Karthik S</a:t>
            </a:r>
          </a:p>
        </p:txBody>
      </p:sp>
      <p:sp>
        <p:nvSpPr>
          <p:cNvPr id="11" name="!!accent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4" name="Picture 13" descr="Magnifying glass showing decling performance">
            <a:extLst>
              <a:ext uri="{FF2B5EF4-FFF2-40B4-BE49-F238E27FC236}">
                <a16:creationId xmlns:a16="http://schemas.microsoft.com/office/drawing/2014/main" id="{616832C9-8AE8-5DAE-DB35-F2B3081AA9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718" b="-1"/>
          <a:stretch/>
        </p:blipFill>
        <p:spPr>
          <a:xfrm>
            <a:off x="4868487" y="10"/>
            <a:ext cx="732351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21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614141FC-8189-47F8-821A-FC9A4E91E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8CF65-3FBE-4307-924B-015D1D187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kern="1200">
                <a:latin typeface="+mj-lt"/>
                <a:ea typeface="+mj-ea"/>
                <a:cs typeface="+mj-cs"/>
              </a:rPr>
              <a:t>Stacked Bar Plots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981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E96433B5-7FA7-343D-FF7B-2D0673D67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Device Analysis is a little more clustered.</a:t>
            </a:r>
          </a:p>
          <a:p>
            <a:r>
              <a:rPr lang="en-US" sz="1800" dirty="0"/>
              <a:t>But the OS and OS version level analysis yields great results with emphasis on what issue affects which system the most</a:t>
            </a:r>
          </a:p>
        </p:txBody>
      </p:sp>
      <p:pic>
        <p:nvPicPr>
          <p:cNvPr id="9" name="Picture 8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65E157E0-501E-C1D6-4C01-CDD0FEC399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5" r="21371" b="1"/>
          <a:stretch/>
        </p:blipFill>
        <p:spPr>
          <a:xfrm>
            <a:off x="557784" y="2606462"/>
            <a:ext cx="3584448" cy="3639312"/>
          </a:xfrm>
          <a:prstGeom prst="rect">
            <a:avLst/>
          </a:prstGeom>
        </p:spPr>
      </p:pic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5C51798F-1B2F-5BB7-7249-C51228DE79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" r="37936" b="1"/>
          <a:stretch/>
        </p:blipFill>
        <p:spPr>
          <a:xfrm>
            <a:off x="4347599" y="2606462"/>
            <a:ext cx="3584448" cy="3639312"/>
          </a:xfrm>
          <a:prstGeom prst="rect">
            <a:avLst/>
          </a:prstGeom>
        </p:spPr>
      </p:pic>
      <p:pic>
        <p:nvPicPr>
          <p:cNvPr id="5" name="Content Placeholder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BF9BF027-C23C-A51C-E0C8-91FD0DA53C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1" r="20024" b="1"/>
          <a:stretch/>
        </p:blipFill>
        <p:spPr>
          <a:xfrm>
            <a:off x="8137415" y="2606462"/>
            <a:ext cx="3584448" cy="363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348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14141FC-8189-47F8-821A-FC9A4E91E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4C4C54-3FD6-DB33-2004-C9470F4AE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en-IN" sz="2800"/>
              <a:t>Pie Charts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981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42D50D5-44D9-749F-2F21-CCCAB9024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OS and OS version Analysis is almost the same and better results are uncovered from device analysis.</a:t>
            </a:r>
          </a:p>
        </p:txBody>
      </p:sp>
      <p:pic>
        <p:nvPicPr>
          <p:cNvPr id="5" name="Content Placeholder 4" descr="A pie chart with text on it&#10;&#10;Description automatically generated">
            <a:extLst>
              <a:ext uri="{FF2B5EF4-FFF2-40B4-BE49-F238E27FC236}">
                <a16:creationId xmlns:a16="http://schemas.microsoft.com/office/drawing/2014/main" id="{7E31C49E-B3ED-ACE0-1138-C7029E5124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8" r="-3" b="-3"/>
          <a:stretch/>
        </p:blipFill>
        <p:spPr>
          <a:xfrm>
            <a:off x="557784" y="2606462"/>
            <a:ext cx="3584448" cy="3639312"/>
          </a:xfrm>
          <a:prstGeom prst="rect">
            <a:avLst/>
          </a:prstGeom>
        </p:spPr>
      </p:pic>
      <p:pic>
        <p:nvPicPr>
          <p:cNvPr id="7" name="Picture 6" descr="A pie chart with numbers and text&#10;&#10;Description automatically generated">
            <a:extLst>
              <a:ext uri="{FF2B5EF4-FFF2-40B4-BE49-F238E27FC236}">
                <a16:creationId xmlns:a16="http://schemas.microsoft.com/office/drawing/2014/main" id="{18D8A95A-22C0-15A2-692E-4ED531E14D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5" b="-3"/>
          <a:stretch/>
        </p:blipFill>
        <p:spPr>
          <a:xfrm>
            <a:off x="4347599" y="2606462"/>
            <a:ext cx="3584448" cy="3639312"/>
          </a:xfrm>
          <a:prstGeom prst="rect">
            <a:avLst/>
          </a:prstGeom>
        </p:spPr>
      </p:pic>
      <p:pic>
        <p:nvPicPr>
          <p:cNvPr id="9" name="Picture 8" descr="A pie chart with text on it&#10;&#10;Description automatically generated">
            <a:extLst>
              <a:ext uri="{FF2B5EF4-FFF2-40B4-BE49-F238E27FC236}">
                <a16:creationId xmlns:a16="http://schemas.microsoft.com/office/drawing/2014/main" id="{4F9AA6D0-5D04-D80E-93CD-681CCE2120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4" r="270" b="-3"/>
          <a:stretch/>
        </p:blipFill>
        <p:spPr>
          <a:xfrm>
            <a:off x="8137415" y="2606462"/>
            <a:ext cx="3584448" cy="363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415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58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Affected User Analysis</vt:lpstr>
      <vt:lpstr>Stacked Bar Plots</vt:lpstr>
      <vt:lpstr>Pie Charts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Affected User Analysis</dc:title>
  <dc:creator>Karthik S</dc:creator>
  <cp:lastModifiedBy>Karthik S</cp:lastModifiedBy>
  <cp:revision>1</cp:revision>
  <dcterms:created xsi:type="dcterms:W3CDTF">2023-10-21T10:58:05Z</dcterms:created>
  <dcterms:modified xsi:type="dcterms:W3CDTF">2023-10-21T11:03:13Z</dcterms:modified>
</cp:coreProperties>
</file>