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B4D8-0105-5B8B-27FB-FDB200745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CD521-BD0B-41B6-7F6E-9FB3DD5B0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E33B-9776-3399-1AA9-97E5C8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DFE0-B5FD-DCA2-97D0-3F2EF254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A276-532F-10D4-7B62-401CE9BE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1004-7B3F-2378-8A50-5A279DD3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3BEF2-04D1-462E-56FC-34476033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140A-4779-81FD-2D14-6D68831E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0DB2-6993-FE5D-98FB-6788F41E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33BD-1CC7-09A7-25B3-E216F98F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71937-1DF4-0BC5-CC75-F591B131D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95C7E-4EDB-0403-305B-3556AE94D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5745-E065-CED9-576A-1F761AEC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FBAD-AE8E-89A4-F645-FDACE26F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1E78-4962-5439-952E-8EA06D58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6BDE-FA7B-3722-512C-A925F752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CBEC-A22C-9113-93FD-3529146A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B518-0F9C-A962-A24A-28266D75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E601-EEB6-1140-BC0F-FDFC6E67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55B0-B498-A6EA-22D3-AC823582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502-5BCC-47AD-9164-4382C0B4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38A66-2F69-5174-0BCF-51A966FD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7E3D-797E-95BB-5F1A-0BE285E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0C63-CCC3-0409-D4F9-15A617B2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1D27-8C95-C17D-C062-1B970EC2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6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8A25-0D8F-87A8-2284-0169D84F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F3B2-A8AD-F5B8-5121-29A54BCC2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B71A9-387E-B100-269A-F25DFB304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AA3D3-F375-D835-E3B8-4C51C32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F8D9C-DB0B-CC81-CDB9-320B9B49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BD94-D21D-B219-F57B-7D337874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3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C9F5-A9B0-D380-8210-D22403F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553D-F20C-A680-A198-833389D9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93F3-D655-7D30-7EA5-3A0E6937A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CBED8-03C3-E831-29BD-69C6E8BD4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17A17-57B7-C5EB-901A-0E38835FD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8A095-0E47-6D4B-005D-768CCE8B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CA03D-1ABA-1F38-6344-99B1339B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4563A-64E2-AA59-23B9-24E6726A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6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FD01-60D9-7EB4-963C-AAAD48EB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B8EF0-3782-A17A-D75C-1591FD0F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697C6-6311-EBBC-059D-EC15E9FD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B562-C777-EA96-4A7A-6D25C407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6D778-F136-BC99-B9F9-B81E911B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05AB5-CB17-5BEE-04DD-DE47D939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97177-EE39-F400-C42F-3677AA58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7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569-10A7-AE3C-C29B-127D1C3C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AB1A-DB42-A960-7A79-5765A863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0C150-38CE-8D72-14B2-E16B159D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2FB62-9053-1E85-6EBF-928991D7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3ECD-E356-417A-3743-BF32E052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A0490-4C4F-E3E6-808A-C3299C07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48AF-F79A-B509-7C4D-D320F02C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F7D65-071E-29D6-2B88-11434CEA8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48295-086A-4799-F315-47B9E980A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2A5B1-BC8B-17AF-DAB8-D5C41794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CC3-B686-7E56-59B7-58BC099A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7BEFE-380F-9678-8036-F3E307C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16524-D048-90AF-F232-6A24FE20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1DBA2-E418-6E12-DAA9-ABBB455A5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FB9C-4014-5919-B36E-7275826E4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3DEB-B50D-477D-BBAF-D903FDF30C7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27A3-B601-898E-8128-81090EFBE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A107-AC2E-2FE6-CB02-A3F307BB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7AD3-5526-4B0A-80DC-448AB43B0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2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73768D4A-8D7B-F4E7-E382-0DE654C37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78863-5919-3462-25F5-41B0EE0A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>
                <a:solidFill>
                  <a:srgbClr val="FFFFFF"/>
                </a:solidFill>
              </a:rPr>
              <a:t>Problems with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4CD7F-DB61-F569-DCE7-C1DCC626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By Karthik S</a:t>
            </a:r>
          </a:p>
        </p:txBody>
      </p:sp>
    </p:spTree>
    <p:extLst>
      <p:ext uri="{BB962C8B-B14F-4D97-AF65-F5344CB8AC3E}">
        <p14:creationId xmlns:p14="http://schemas.microsoft.com/office/powerpoint/2010/main" val="285006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39FDA-CD47-2182-7195-EDF8D722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Questions to be answered: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149EE2BD-19DB-E44F-673A-359445AA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9" r="45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CA41-9ADE-EF2A-0339-843C715F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1500" b="0" i="0">
                <a:effectLst/>
                <a:latin typeface="inherit"/>
              </a:rPr>
              <a:t>In what percent of sessions is search being used? (Consider a sequence of activities done by a user without a 10-minute break between any two activities as one session. If there's a gap of more than 10 minutes between a new activity and previous activity, consider the new activity to be in a new session.)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500" b="0" i="0">
                <a:effectLst/>
                <a:latin typeface="inherit"/>
              </a:rPr>
              <a:t>Are users able to find what they search for?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500" b="0" i="0">
                <a:effectLst/>
                <a:latin typeface="inherit"/>
              </a:rPr>
              <a:t>Does the ordering algorithm of search results need tuning? In other words, do users have to scroll to the bottom to find what they seek?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500" b="0" i="0">
                <a:effectLst/>
                <a:latin typeface="inherit"/>
              </a:rPr>
              <a:t>Are users able to search at all? Is the search button working fine?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500" b="0" i="0">
                <a:effectLst/>
                <a:latin typeface="inherit"/>
              </a:rPr>
              <a:t>Do users face any errors after running a search query?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500" b="0" i="0">
                <a:effectLst/>
                <a:latin typeface="inherit"/>
              </a:rPr>
              <a:t>Are the autocomplete suggestions helpful for users?</a:t>
            </a:r>
          </a:p>
          <a:p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183517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81B5F67A-EBC1-16BB-4B5D-812788CE7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902E5-189E-7284-B2AF-6C7626CD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Answers to each question following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9A2A-FDC9-503E-F233-2BBA6B1B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1. In 45.28% of sessions, search is being used.</a:t>
            </a:r>
          </a:p>
          <a:p>
            <a:r>
              <a:rPr lang="en-US" sz="2000">
                <a:solidFill>
                  <a:srgbClr val="FFFFFF"/>
                </a:solidFill>
              </a:rPr>
              <a:t>2. Users are able to find what they search for with a click-through rate of 28.22%.</a:t>
            </a:r>
          </a:p>
          <a:p>
            <a:r>
              <a:rPr lang="en-US" sz="2000">
                <a:solidFill>
                  <a:srgbClr val="FFFFFF"/>
                </a:solidFill>
              </a:rPr>
              <a:t>3. The average position of clicked search results is 2.93.</a:t>
            </a:r>
          </a:p>
          <a:p>
            <a:r>
              <a:rPr lang="en-US" sz="2000">
                <a:solidFill>
                  <a:srgbClr val="FFFFFF"/>
                </a:solidFill>
              </a:rPr>
              <a:t>4. The search button appears to be working fine.</a:t>
            </a:r>
          </a:p>
          <a:p>
            <a:r>
              <a:rPr lang="en-US" sz="2000">
                <a:solidFill>
                  <a:srgbClr val="FFFFFF"/>
                </a:solidFill>
              </a:rPr>
              <a:t>5. Users are facing search errors, and further investigation may be required.</a:t>
            </a:r>
          </a:p>
          <a:p>
            <a:r>
              <a:rPr lang="en-US" sz="2000">
                <a:solidFill>
                  <a:srgbClr val="FFFFFF"/>
                </a:solidFill>
              </a:rPr>
              <a:t>6. Autocomplete suggestions have a click-through rate of 100.00%.</a:t>
            </a:r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4513E-46C1-CE9D-9300-0AA9F7AC4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2211388"/>
            <a:ext cx="4262438" cy="359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0DC66-081D-8AB9-E108-3F618F90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88" y="2211388"/>
            <a:ext cx="5543550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8AC1F-51DC-F913-229B-6B4E424A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code used:</a:t>
            </a:r>
          </a:p>
        </p:txBody>
      </p:sp>
    </p:spTree>
    <p:extLst>
      <p:ext uri="{BB962C8B-B14F-4D97-AF65-F5344CB8AC3E}">
        <p14:creationId xmlns:p14="http://schemas.microsoft.com/office/powerpoint/2010/main" val="227727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Office Theme</vt:lpstr>
      <vt:lpstr>Problems with Search</vt:lpstr>
      <vt:lpstr>Questions to be answered:</vt:lpstr>
      <vt:lpstr>Answers to each question following analysis</vt:lpstr>
      <vt:lpstr>Python code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with Search</dc:title>
  <dc:creator>Karthik S</dc:creator>
  <cp:lastModifiedBy>Karthik S</cp:lastModifiedBy>
  <cp:revision>1</cp:revision>
  <dcterms:created xsi:type="dcterms:W3CDTF">2023-10-21T11:03:28Z</dcterms:created>
  <dcterms:modified xsi:type="dcterms:W3CDTF">2023-10-21T11:12:10Z</dcterms:modified>
</cp:coreProperties>
</file>