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678"/>
    <a:srgbClr val="F6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C6BD0-60D7-4D71-BDA4-5A00638917F0}" v="24" dt="2023-04-18T00:31:05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David Peralta Roa" userId="546d3828e252bc5c" providerId="LiveId" clId="{E58C6BD0-60D7-4D71-BDA4-5A00638917F0}"/>
    <pc:docChg chg="undo custSel addSld modSld addMainMaster delMainMaster">
      <pc:chgData name="Jose David Peralta Roa" userId="546d3828e252bc5c" providerId="LiveId" clId="{E58C6BD0-60D7-4D71-BDA4-5A00638917F0}" dt="2023-04-18T03:08:32.674" v="2361" actId="20577"/>
      <pc:docMkLst>
        <pc:docMk/>
      </pc:docMkLst>
      <pc:sldChg chg="addSp delSp modSp new mod setBg setFolMasterObjs modClrScheme chgLayout">
        <pc:chgData name="Jose David Peralta Roa" userId="546d3828e252bc5c" providerId="LiveId" clId="{E58C6BD0-60D7-4D71-BDA4-5A00638917F0}" dt="2023-04-18T00:33:24.423" v="1034" actId="1076"/>
        <pc:sldMkLst>
          <pc:docMk/>
          <pc:sldMk cId="2664788656" sldId="256"/>
        </pc:sldMkLst>
        <pc:spChg chg="del">
          <ac:chgData name="Jose David Peralta Roa" userId="546d3828e252bc5c" providerId="LiveId" clId="{E58C6BD0-60D7-4D71-BDA4-5A00638917F0}" dt="2023-04-18T00:00:03.693" v="7" actId="478"/>
          <ac:spMkLst>
            <pc:docMk/>
            <pc:sldMk cId="2664788656" sldId="256"/>
            <ac:spMk id="2" creationId="{28BE79B0-70C5-09A3-6730-78D0F3DBC062}"/>
          </ac:spMkLst>
        </pc:spChg>
        <pc:spChg chg="del">
          <ac:chgData name="Jose David Peralta Roa" userId="546d3828e252bc5c" providerId="LiveId" clId="{E58C6BD0-60D7-4D71-BDA4-5A00638917F0}" dt="2023-04-18T00:00:05.193" v="8" actId="478"/>
          <ac:spMkLst>
            <pc:docMk/>
            <pc:sldMk cId="2664788656" sldId="256"/>
            <ac:spMk id="3" creationId="{BFBAC334-9C2E-CC59-C9AC-D6191D7A26DA}"/>
          </ac:spMkLst>
        </pc:spChg>
        <pc:spChg chg="add del mod ord">
          <ac:chgData name="Jose David Peralta Roa" userId="546d3828e252bc5c" providerId="LiveId" clId="{E58C6BD0-60D7-4D71-BDA4-5A00638917F0}" dt="2023-04-18T00:16:34.748" v="957" actId="478"/>
          <ac:spMkLst>
            <pc:docMk/>
            <pc:sldMk cId="2664788656" sldId="256"/>
            <ac:spMk id="8" creationId="{2A2D7040-4788-7F27-F5AE-FD17C51F578F}"/>
          </ac:spMkLst>
        </pc:spChg>
        <pc:spChg chg="add del">
          <ac:chgData name="Jose David Peralta Roa" userId="546d3828e252bc5c" providerId="LiveId" clId="{E58C6BD0-60D7-4D71-BDA4-5A00638917F0}" dt="2023-04-18T00:04:34.357" v="870" actId="26606"/>
          <ac:spMkLst>
            <pc:docMk/>
            <pc:sldMk cId="2664788656" sldId="256"/>
            <ac:spMk id="10" creationId="{F5258B98-3BD5-0A20-B0E7-944EAEB2654A}"/>
          </ac:spMkLst>
        </pc:spChg>
        <pc:spChg chg="add del">
          <ac:chgData name="Jose David Peralta Roa" userId="546d3828e252bc5c" providerId="LiveId" clId="{E58C6BD0-60D7-4D71-BDA4-5A00638917F0}" dt="2023-04-18T00:04:34.357" v="870" actId="26606"/>
          <ac:spMkLst>
            <pc:docMk/>
            <pc:sldMk cId="2664788656" sldId="256"/>
            <ac:spMk id="12" creationId="{B5BE1F7E-8D81-425E-A546-F57DADBDB604}"/>
          </ac:spMkLst>
        </pc:spChg>
        <pc:spChg chg="add del">
          <ac:chgData name="Jose David Peralta Roa" userId="546d3828e252bc5c" providerId="LiveId" clId="{E58C6BD0-60D7-4D71-BDA4-5A00638917F0}" dt="2023-04-18T00:13:32.686" v="903" actId="26606"/>
          <ac:spMkLst>
            <pc:docMk/>
            <pc:sldMk cId="2664788656" sldId="256"/>
            <ac:spMk id="13" creationId="{6C2997EE-0889-44C3-AC0D-18F26AC9AAAB}"/>
          </ac:spMkLst>
        </pc:spChg>
        <pc:spChg chg="add del">
          <ac:chgData name="Jose David Peralta Roa" userId="546d3828e252bc5c" providerId="LiveId" clId="{E58C6BD0-60D7-4D71-BDA4-5A00638917F0}" dt="2023-04-18T00:04:34.357" v="870" actId="26606"/>
          <ac:spMkLst>
            <pc:docMk/>
            <pc:sldMk cId="2664788656" sldId="256"/>
            <ac:spMk id="14" creationId="{B5F17F00-6FFC-4525-92A1-71CD663CF22D}"/>
          </ac:spMkLst>
        </pc:spChg>
        <pc:spChg chg="add del">
          <ac:chgData name="Jose David Peralta Roa" userId="546d3828e252bc5c" providerId="LiveId" clId="{E58C6BD0-60D7-4D71-BDA4-5A00638917F0}" dt="2023-04-18T00:14:25.522" v="915" actId="26606"/>
          <ac:spMkLst>
            <pc:docMk/>
            <pc:sldMk cId="2664788656" sldId="256"/>
            <ac:spMk id="15" creationId="{9527FCEA-6143-4C5E-8C45-8AC9237ADE89}"/>
          </ac:spMkLst>
        </pc:spChg>
        <pc:spChg chg="add del">
          <ac:chgData name="Jose David Peralta Roa" userId="546d3828e252bc5c" providerId="LiveId" clId="{E58C6BD0-60D7-4D71-BDA4-5A00638917F0}" dt="2023-04-18T00:04:35.846" v="872" actId="26606"/>
          <ac:spMkLst>
            <pc:docMk/>
            <pc:sldMk cId="2664788656" sldId="256"/>
            <ac:spMk id="16" creationId="{818D3569-35F6-9F66-D447-1EB0960080CA}"/>
          </ac:spMkLst>
        </pc:spChg>
        <pc:spChg chg="add del">
          <ac:chgData name="Jose David Peralta Roa" userId="546d3828e252bc5c" providerId="LiveId" clId="{E58C6BD0-60D7-4D71-BDA4-5A00638917F0}" dt="2023-04-18T00:04:35.846" v="872" actId="26606"/>
          <ac:spMkLst>
            <pc:docMk/>
            <pc:sldMk cId="2664788656" sldId="256"/>
            <ac:spMk id="17" creationId="{72843310-8E09-C809-A540-5B06954B522F}"/>
          </ac:spMkLst>
        </pc:spChg>
        <pc:spChg chg="add del">
          <ac:chgData name="Jose David Peralta Roa" userId="546d3828e252bc5c" providerId="LiveId" clId="{E58C6BD0-60D7-4D71-BDA4-5A00638917F0}" dt="2023-04-18T00:04:41.417" v="878" actId="26606"/>
          <ac:spMkLst>
            <pc:docMk/>
            <pc:sldMk cId="2664788656" sldId="256"/>
            <ac:spMk id="18" creationId="{92B0CFF1-78D7-4A83-A95E-71F9E3831622}"/>
          </ac:spMkLst>
        </pc:spChg>
        <pc:spChg chg="add del">
          <ac:chgData name="Jose David Peralta Roa" userId="546d3828e252bc5c" providerId="LiveId" clId="{E58C6BD0-60D7-4D71-BDA4-5A00638917F0}" dt="2023-04-18T00:04:37.577" v="874" actId="26606"/>
          <ac:spMkLst>
            <pc:docMk/>
            <pc:sldMk cId="2664788656" sldId="256"/>
            <ac:spMk id="19" creationId="{D9F6AA32-13C2-415E-B4CB-5A6D2336AC4C}"/>
          </ac:spMkLst>
        </pc:spChg>
        <pc:spChg chg="add del">
          <ac:chgData name="Jose David Peralta Roa" userId="546d3828e252bc5c" providerId="LiveId" clId="{E58C6BD0-60D7-4D71-BDA4-5A00638917F0}" dt="2023-04-18T00:04:41.417" v="878" actId="26606"/>
          <ac:spMkLst>
            <pc:docMk/>
            <pc:sldMk cId="2664788656" sldId="256"/>
            <ac:spMk id="20" creationId="{86C910EB-BFA3-4C5F-AECA-B06DE3A6D64F}"/>
          </ac:spMkLst>
        </pc:spChg>
        <pc:spChg chg="add del">
          <ac:chgData name="Jose David Peralta Roa" userId="546d3828e252bc5c" providerId="LiveId" clId="{E58C6BD0-60D7-4D71-BDA4-5A00638917F0}" dt="2023-04-18T00:04:37.993" v="876" actId="26606"/>
          <ac:spMkLst>
            <pc:docMk/>
            <pc:sldMk cId="2664788656" sldId="256"/>
            <ac:spMk id="21" creationId="{3F5ED762-87A9-4432-9372-C63D1D399981}"/>
          </ac:spMkLst>
        </pc:spChg>
        <pc:spChg chg="add del">
          <ac:chgData name="Jose David Peralta Roa" userId="546d3828e252bc5c" providerId="LiveId" clId="{E58C6BD0-60D7-4D71-BDA4-5A00638917F0}" dt="2023-04-18T00:04:37.993" v="876" actId="26606"/>
          <ac:spMkLst>
            <pc:docMk/>
            <pc:sldMk cId="2664788656" sldId="256"/>
            <ac:spMk id="22" creationId="{C227E7CE-3860-417D-BFB8-9C0D915E124A}"/>
          </ac:spMkLst>
        </pc:spChg>
        <pc:spChg chg="add del">
          <ac:chgData name="Jose David Peralta Roa" userId="546d3828e252bc5c" providerId="LiveId" clId="{E58C6BD0-60D7-4D71-BDA4-5A00638917F0}" dt="2023-04-18T00:04:37.993" v="876" actId="26606"/>
          <ac:spMkLst>
            <pc:docMk/>
            <pc:sldMk cId="2664788656" sldId="256"/>
            <ac:spMk id="23" creationId="{80A728F4-0AE8-41AC-91AF-ECA038ACF695}"/>
          </ac:spMkLst>
        </pc:spChg>
        <pc:spChg chg="add del">
          <ac:chgData name="Jose David Peralta Roa" userId="546d3828e252bc5c" providerId="LiveId" clId="{E58C6BD0-60D7-4D71-BDA4-5A00638917F0}" dt="2023-04-18T00:14:25.522" v="915" actId="26606"/>
          <ac:spMkLst>
            <pc:docMk/>
            <pc:sldMk cId="2664788656" sldId="256"/>
            <ac:spMk id="30" creationId="{1A9F23AD-7A55-49F3-A3EC-743F47F36B0E}"/>
          </ac:spMkLst>
        </pc:spChg>
        <pc:spChg chg="add del">
          <ac:chgData name="Jose David Peralta Roa" userId="546d3828e252bc5c" providerId="LiveId" clId="{E58C6BD0-60D7-4D71-BDA4-5A00638917F0}" dt="2023-04-18T00:04:48.486" v="880" actId="26606"/>
          <ac:spMkLst>
            <pc:docMk/>
            <pc:sldMk cId="2664788656" sldId="256"/>
            <ac:spMk id="31" creationId="{F5258B98-3BD5-0A20-B0E7-944EAEB2654A}"/>
          </ac:spMkLst>
        </pc:spChg>
        <pc:spChg chg="add del">
          <ac:chgData name="Jose David Peralta Roa" userId="546d3828e252bc5c" providerId="LiveId" clId="{E58C6BD0-60D7-4D71-BDA4-5A00638917F0}" dt="2023-04-18T00:04:48.486" v="880" actId="26606"/>
          <ac:spMkLst>
            <pc:docMk/>
            <pc:sldMk cId="2664788656" sldId="256"/>
            <ac:spMk id="32" creationId="{B5BE1F7E-8D81-425E-A546-F57DADBDB604}"/>
          </ac:spMkLst>
        </pc:spChg>
        <pc:spChg chg="add del">
          <ac:chgData name="Jose David Peralta Roa" userId="546d3828e252bc5c" providerId="LiveId" clId="{E58C6BD0-60D7-4D71-BDA4-5A00638917F0}" dt="2023-04-18T00:04:48.486" v="880" actId="26606"/>
          <ac:spMkLst>
            <pc:docMk/>
            <pc:sldMk cId="2664788656" sldId="256"/>
            <ac:spMk id="33" creationId="{B5F17F00-6FFC-4525-92A1-71CD663CF22D}"/>
          </ac:spMkLst>
        </pc:spChg>
        <pc:spChg chg="add del">
          <ac:chgData name="Jose David Peralta Roa" userId="546d3828e252bc5c" providerId="LiveId" clId="{E58C6BD0-60D7-4D71-BDA4-5A00638917F0}" dt="2023-04-18T00:14:25.522" v="915" actId="26606"/>
          <ac:spMkLst>
            <pc:docMk/>
            <pc:sldMk cId="2664788656" sldId="256"/>
            <ac:spMk id="34" creationId="{D7D9F91F-72C9-4DB9-ABD0-A8180D8262D5}"/>
          </ac:spMkLst>
        </pc:spChg>
        <pc:spChg chg="add del">
          <ac:chgData name="Jose David Peralta Roa" userId="546d3828e252bc5c" providerId="LiveId" clId="{E58C6BD0-60D7-4D71-BDA4-5A00638917F0}" dt="2023-04-18T00:05:00.445" v="882" actId="26606"/>
          <ac:spMkLst>
            <pc:docMk/>
            <pc:sldMk cId="2664788656" sldId="256"/>
            <ac:spMk id="35" creationId="{9B37791B-B040-4694-BFDC-8DD132D86E8E}"/>
          </ac:spMkLst>
        </pc:spChg>
        <pc:spChg chg="add del">
          <ac:chgData name="Jose David Peralta Roa" userId="546d3828e252bc5c" providerId="LiveId" clId="{E58C6BD0-60D7-4D71-BDA4-5A00638917F0}" dt="2023-04-18T00:05:00.445" v="882" actId="26606"/>
          <ac:spMkLst>
            <pc:docMk/>
            <pc:sldMk cId="2664788656" sldId="256"/>
            <ac:spMk id="36" creationId="{3233E20F-E4BD-4A57-891E-213F818C4E1C}"/>
          </ac:spMkLst>
        </pc:spChg>
        <pc:spChg chg="add del">
          <ac:chgData name="Jose David Peralta Roa" userId="546d3828e252bc5c" providerId="LiveId" clId="{E58C6BD0-60D7-4D71-BDA4-5A00638917F0}" dt="2023-04-18T00:05:00.445" v="882" actId="26606"/>
          <ac:spMkLst>
            <pc:docMk/>
            <pc:sldMk cId="2664788656" sldId="256"/>
            <ac:spMk id="37" creationId="{7C5B3933-E1FD-4A72-AFB7-D9D0AD987568}"/>
          </ac:spMkLst>
        </pc:spChg>
        <pc:spChg chg="add del">
          <ac:chgData name="Jose David Peralta Roa" userId="546d3828e252bc5c" providerId="LiveId" clId="{E58C6BD0-60D7-4D71-BDA4-5A00638917F0}" dt="2023-04-18T00:14:25.522" v="915" actId="26606"/>
          <ac:spMkLst>
            <pc:docMk/>
            <pc:sldMk cId="2664788656" sldId="256"/>
            <ac:spMk id="38" creationId="{BE016956-CE9F-4946-8834-A8BC3529D0F6}"/>
          </ac:spMkLst>
        </pc:spChg>
        <pc:spChg chg="add del">
          <ac:chgData name="Jose David Peralta Roa" userId="546d3828e252bc5c" providerId="LiveId" clId="{E58C6BD0-60D7-4D71-BDA4-5A00638917F0}" dt="2023-04-18T00:17:21.677" v="963" actId="26606"/>
          <ac:spMkLst>
            <pc:docMk/>
            <pc:sldMk cId="2664788656" sldId="256"/>
            <ac:spMk id="39" creationId="{42A4FC2C-047E-45A5-965D-8E1E3BF09BC6}"/>
          </ac:spMkLst>
        </pc:spChg>
        <pc:spChg chg="add del">
          <ac:chgData name="Jose David Peralta Roa" userId="546d3828e252bc5c" providerId="LiveId" clId="{E58C6BD0-60D7-4D71-BDA4-5A00638917F0}" dt="2023-04-18T00:18:00.520" v="967" actId="26606"/>
          <ac:spMkLst>
            <pc:docMk/>
            <pc:sldMk cId="2664788656" sldId="256"/>
            <ac:spMk id="40" creationId="{8950AD4C-6AF3-49F8-94E1-DBCAFB39478B}"/>
          </ac:spMkLst>
        </pc:spChg>
        <pc:spChg chg="add del">
          <ac:chgData name="Jose David Peralta Roa" userId="546d3828e252bc5c" providerId="LiveId" clId="{E58C6BD0-60D7-4D71-BDA4-5A00638917F0}" dt="2023-04-18T00:17:26.200" v="965" actId="26606"/>
          <ac:spMkLst>
            <pc:docMk/>
            <pc:sldMk cId="2664788656" sldId="256"/>
            <ac:spMk id="41" creationId="{9527FCEA-6143-4C5E-8C45-8AC9237ADE89}"/>
          </ac:spMkLst>
        </pc:spChg>
        <pc:spChg chg="add del">
          <ac:chgData name="Jose David Peralta Roa" userId="546d3828e252bc5c" providerId="LiveId" clId="{E58C6BD0-60D7-4D71-BDA4-5A00638917F0}" dt="2023-04-18T00:17:26.200" v="965" actId="26606"/>
          <ac:spMkLst>
            <pc:docMk/>
            <pc:sldMk cId="2664788656" sldId="256"/>
            <ac:spMk id="42" creationId="{1A9F23AD-7A55-49F3-A3EC-743F47F36B0E}"/>
          </ac:spMkLst>
        </pc:spChg>
        <pc:spChg chg="add del">
          <ac:chgData name="Jose David Peralta Roa" userId="546d3828e252bc5c" providerId="LiveId" clId="{E58C6BD0-60D7-4D71-BDA4-5A00638917F0}" dt="2023-04-18T00:17:26.200" v="965" actId="26606"/>
          <ac:spMkLst>
            <pc:docMk/>
            <pc:sldMk cId="2664788656" sldId="256"/>
            <ac:spMk id="43" creationId="{D7D9F91F-72C9-4DB9-ABD0-A8180D8262D5}"/>
          </ac:spMkLst>
        </pc:spChg>
        <pc:spChg chg="add del">
          <ac:chgData name="Jose David Peralta Roa" userId="546d3828e252bc5c" providerId="LiveId" clId="{E58C6BD0-60D7-4D71-BDA4-5A00638917F0}" dt="2023-04-18T00:17:26.200" v="965" actId="26606"/>
          <ac:spMkLst>
            <pc:docMk/>
            <pc:sldMk cId="2664788656" sldId="256"/>
            <ac:spMk id="44" creationId="{BE016956-CE9F-4946-8834-A8BC3529D0F6}"/>
          </ac:spMkLst>
        </pc:spChg>
        <pc:spChg chg="add del">
          <ac:chgData name="Jose David Peralta Roa" userId="546d3828e252bc5c" providerId="LiveId" clId="{E58C6BD0-60D7-4D71-BDA4-5A00638917F0}" dt="2023-04-18T00:18:00.520" v="967" actId="26606"/>
          <ac:spMkLst>
            <pc:docMk/>
            <pc:sldMk cId="2664788656" sldId="256"/>
            <ac:spMk id="45" creationId="{0ACBD85E-A404-45CB-B532-1039E479D4C6}"/>
          </ac:spMkLst>
        </pc:spChg>
        <pc:spChg chg="add del">
          <ac:chgData name="Jose David Peralta Roa" userId="546d3828e252bc5c" providerId="LiveId" clId="{E58C6BD0-60D7-4D71-BDA4-5A00638917F0}" dt="2023-04-18T00:18:00.520" v="967" actId="26606"/>
          <ac:spMkLst>
            <pc:docMk/>
            <pc:sldMk cId="2664788656" sldId="256"/>
            <ac:spMk id="46" creationId="{DB1626B1-BAC7-4893-A5AC-620597685187}"/>
          </ac:spMkLst>
        </pc:spChg>
        <pc:spChg chg="add del">
          <ac:chgData name="Jose David Peralta Roa" userId="546d3828e252bc5c" providerId="LiveId" clId="{E58C6BD0-60D7-4D71-BDA4-5A00638917F0}" dt="2023-04-18T00:18:00.520" v="967" actId="26606"/>
          <ac:spMkLst>
            <pc:docMk/>
            <pc:sldMk cId="2664788656" sldId="256"/>
            <ac:spMk id="47" creationId="{D64E9910-51FE-45BF-973D-9D2401FD3C63}"/>
          </ac:spMkLst>
        </pc:spChg>
        <pc:spChg chg="add del">
          <ac:chgData name="Jose David Peralta Roa" userId="546d3828e252bc5c" providerId="LiveId" clId="{E58C6BD0-60D7-4D71-BDA4-5A00638917F0}" dt="2023-04-18T00:18:03.782" v="969" actId="26606"/>
          <ac:spMkLst>
            <pc:docMk/>
            <pc:sldMk cId="2664788656" sldId="256"/>
            <ac:spMk id="49" creationId="{AB8C311F-7253-4AED-9701-7FC0708C41C7}"/>
          </ac:spMkLst>
        </pc:spChg>
        <pc:spChg chg="add del">
          <ac:chgData name="Jose David Peralta Roa" userId="546d3828e252bc5c" providerId="LiveId" clId="{E58C6BD0-60D7-4D71-BDA4-5A00638917F0}" dt="2023-04-18T00:18:03.782" v="969" actId="26606"/>
          <ac:spMkLst>
            <pc:docMk/>
            <pc:sldMk cId="2664788656" sldId="256"/>
            <ac:spMk id="50" creationId="{E2384209-CB15-4CDF-9D31-C44FD9A3F20D}"/>
          </ac:spMkLst>
        </pc:spChg>
        <pc:spChg chg="add del">
          <ac:chgData name="Jose David Peralta Roa" userId="546d3828e252bc5c" providerId="LiveId" clId="{E58C6BD0-60D7-4D71-BDA4-5A00638917F0}" dt="2023-04-18T00:18:03.782" v="969" actId="26606"/>
          <ac:spMkLst>
            <pc:docMk/>
            <pc:sldMk cId="2664788656" sldId="256"/>
            <ac:spMk id="51" creationId="{2633B3B5-CC90-43F0-8714-D31D1F3F0209}"/>
          </ac:spMkLst>
        </pc:spChg>
        <pc:spChg chg="add del">
          <ac:chgData name="Jose David Peralta Roa" userId="546d3828e252bc5c" providerId="LiveId" clId="{E58C6BD0-60D7-4D71-BDA4-5A00638917F0}" dt="2023-04-18T00:18:03.782" v="969" actId="26606"/>
          <ac:spMkLst>
            <pc:docMk/>
            <pc:sldMk cId="2664788656" sldId="256"/>
            <ac:spMk id="52" creationId="{A8D57A06-A426-446D-B02C-A2DC6B62E45E}"/>
          </ac:spMkLst>
        </pc:spChg>
        <pc:spChg chg="add del">
          <ac:chgData name="Jose David Peralta Roa" userId="546d3828e252bc5c" providerId="LiveId" clId="{E58C6BD0-60D7-4D71-BDA4-5A00638917F0}" dt="2023-04-18T00:18:10.118" v="971" actId="26606"/>
          <ac:spMkLst>
            <pc:docMk/>
            <pc:sldMk cId="2664788656" sldId="256"/>
            <ac:spMk id="54" creationId="{86FF76B9-219D-4469-AF87-0236D29032F1}"/>
          </ac:spMkLst>
        </pc:spChg>
        <pc:spChg chg="add del">
          <ac:chgData name="Jose David Peralta Roa" userId="546d3828e252bc5c" providerId="LiveId" clId="{E58C6BD0-60D7-4D71-BDA4-5A00638917F0}" dt="2023-04-18T00:32:55.756" v="1028" actId="26606"/>
          <ac:spMkLst>
            <pc:docMk/>
            <pc:sldMk cId="2664788656" sldId="256"/>
            <ac:spMk id="56" creationId="{2D2B266D-3625-4584-A5C3-7D3F672CFF30}"/>
          </ac:spMkLst>
        </pc:spChg>
        <pc:spChg chg="add del">
          <ac:chgData name="Jose David Peralta Roa" userId="546d3828e252bc5c" providerId="LiveId" clId="{E58C6BD0-60D7-4D71-BDA4-5A00638917F0}" dt="2023-04-18T00:32:55.756" v="1028" actId="26606"/>
          <ac:spMkLst>
            <pc:docMk/>
            <pc:sldMk cId="2664788656" sldId="256"/>
            <ac:spMk id="57" creationId="{A5D2A5D1-BA0D-47D3-B051-DA7743C46E28}"/>
          </ac:spMkLst>
        </pc:spChg>
        <pc:spChg chg="add del">
          <ac:chgData name="Jose David Peralta Roa" userId="546d3828e252bc5c" providerId="LiveId" clId="{E58C6BD0-60D7-4D71-BDA4-5A00638917F0}" dt="2023-04-18T00:18:10.118" v="971" actId="26606"/>
          <ac:spMkLst>
            <pc:docMk/>
            <pc:sldMk cId="2664788656" sldId="256"/>
            <ac:spMk id="58" creationId="{2E80C965-DB6D-4F81-9E9E-B027384D0BD6}"/>
          </ac:spMkLst>
        </pc:spChg>
        <pc:spChg chg="add del">
          <ac:chgData name="Jose David Peralta Roa" userId="546d3828e252bc5c" providerId="LiveId" clId="{E58C6BD0-60D7-4D71-BDA4-5A00638917F0}" dt="2023-04-18T00:18:10.118" v="971" actId="26606"/>
          <ac:spMkLst>
            <pc:docMk/>
            <pc:sldMk cId="2664788656" sldId="256"/>
            <ac:spMk id="59" creationId="{633C5E46-DAC5-4661-9C87-22B08E2A512F}"/>
          </ac:spMkLst>
        </pc:spChg>
        <pc:spChg chg="add del">
          <ac:chgData name="Jose David Peralta Roa" userId="546d3828e252bc5c" providerId="LiveId" clId="{E58C6BD0-60D7-4D71-BDA4-5A00638917F0}" dt="2023-04-18T00:18:12.954" v="973" actId="26606"/>
          <ac:spMkLst>
            <pc:docMk/>
            <pc:sldMk cId="2664788656" sldId="256"/>
            <ac:spMk id="61" creationId="{C6B298B9-AA3F-4E48-9ADE-DD1A49F40A94}"/>
          </ac:spMkLst>
        </pc:spChg>
        <pc:spChg chg="add del">
          <ac:chgData name="Jose David Peralta Roa" userId="546d3828e252bc5c" providerId="LiveId" clId="{E58C6BD0-60D7-4D71-BDA4-5A00638917F0}" dt="2023-04-18T00:18:12.954" v="973" actId="26606"/>
          <ac:spMkLst>
            <pc:docMk/>
            <pc:sldMk cId="2664788656" sldId="256"/>
            <ac:spMk id="62" creationId="{78A6362C-DAA2-46F0-8F9D-238EA1E6FD27}"/>
          </ac:spMkLst>
        </pc:spChg>
        <pc:spChg chg="add del">
          <ac:chgData name="Jose David Peralta Roa" userId="546d3828e252bc5c" providerId="LiveId" clId="{E58C6BD0-60D7-4D71-BDA4-5A00638917F0}" dt="2023-04-18T00:18:18.024" v="975" actId="26606"/>
          <ac:spMkLst>
            <pc:docMk/>
            <pc:sldMk cId="2664788656" sldId="256"/>
            <ac:spMk id="64" creationId="{86FF76B9-219D-4469-AF87-0236D29032F1}"/>
          </ac:spMkLst>
        </pc:spChg>
        <pc:spChg chg="add del">
          <ac:chgData name="Jose David Peralta Roa" userId="546d3828e252bc5c" providerId="LiveId" clId="{E58C6BD0-60D7-4D71-BDA4-5A00638917F0}" dt="2023-04-18T00:18:18.024" v="975" actId="26606"/>
          <ac:spMkLst>
            <pc:docMk/>
            <pc:sldMk cId="2664788656" sldId="256"/>
            <ac:spMk id="68" creationId="{2E80C965-DB6D-4F81-9E9E-B027384D0BD6}"/>
          </ac:spMkLst>
        </pc:spChg>
        <pc:spChg chg="add del">
          <ac:chgData name="Jose David Peralta Roa" userId="546d3828e252bc5c" providerId="LiveId" clId="{E58C6BD0-60D7-4D71-BDA4-5A00638917F0}" dt="2023-04-18T00:18:18.024" v="975" actId="26606"/>
          <ac:spMkLst>
            <pc:docMk/>
            <pc:sldMk cId="2664788656" sldId="256"/>
            <ac:spMk id="69" creationId="{633C5E46-DAC5-4661-9C87-22B08E2A512F}"/>
          </ac:spMkLst>
        </pc:spChg>
        <pc:spChg chg="add del">
          <ac:chgData name="Jose David Peralta Roa" userId="546d3828e252bc5c" providerId="LiveId" clId="{E58C6BD0-60D7-4D71-BDA4-5A00638917F0}" dt="2023-04-18T00:18:21.962" v="977" actId="26606"/>
          <ac:spMkLst>
            <pc:docMk/>
            <pc:sldMk cId="2664788656" sldId="256"/>
            <ac:spMk id="71" creationId="{D153EDB2-4AAD-43F4-AE78-4D326C813369}"/>
          </ac:spMkLst>
        </pc:spChg>
        <pc:spChg chg="add del">
          <ac:chgData name="Jose David Peralta Roa" userId="546d3828e252bc5c" providerId="LiveId" clId="{E58C6BD0-60D7-4D71-BDA4-5A00638917F0}" dt="2023-04-18T00:18:31.456" v="979" actId="26606"/>
          <ac:spMkLst>
            <pc:docMk/>
            <pc:sldMk cId="2664788656" sldId="256"/>
            <ac:spMk id="79" creationId="{01D0AF59-99C3-4251-AB9A-C966C6AD4400}"/>
          </ac:spMkLst>
        </pc:spChg>
        <pc:spChg chg="add del">
          <ac:chgData name="Jose David Peralta Roa" userId="546d3828e252bc5c" providerId="LiveId" clId="{E58C6BD0-60D7-4D71-BDA4-5A00638917F0}" dt="2023-04-18T00:18:31.456" v="979" actId="26606"/>
          <ac:spMkLst>
            <pc:docMk/>
            <pc:sldMk cId="2664788656" sldId="256"/>
            <ac:spMk id="80" creationId="{1855405F-37A2-4869-9154-F8BE3BECE6C3}"/>
          </ac:spMkLst>
        </pc:spChg>
        <pc:spChg chg="add del">
          <ac:chgData name="Jose David Peralta Roa" userId="546d3828e252bc5c" providerId="LiveId" clId="{E58C6BD0-60D7-4D71-BDA4-5A00638917F0}" dt="2023-04-18T00:18:42.416" v="981" actId="26606"/>
          <ac:spMkLst>
            <pc:docMk/>
            <pc:sldMk cId="2664788656" sldId="256"/>
            <ac:spMk id="82" creationId="{2D2B266D-3625-4584-A5C3-7D3F672CFF30}"/>
          </ac:spMkLst>
        </pc:spChg>
        <pc:spChg chg="add del">
          <ac:chgData name="Jose David Peralta Roa" userId="546d3828e252bc5c" providerId="LiveId" clId="{E58C6BD0-60D7-4D71-BDA4-5A00638917F0}" dt="2023-04-18T00:18:42.416" v="981" actId="26606"/>
          <ac:spMkLst>
            <pc:docMk/>
            <pc:sldMk cId="2664788656" sldId="256"/>
            <ac:spMk id="83" creationId="{C463B99A-73EE-4FBB-B7C4-F9F9BCC25C65}"/>
          </ac:spMkLst>
        </pc:spChg>
        <pc:spChg chg="add del">
          <ac:chgData name="Jose David Peralta Roa" userId="546d3828e252bc5c" providerId="LiveId" clId="{E58C6BD0-60D7-4D71-BDA4-5A00638917F0}" dt="2023-04-18T00:18:42.416" v="981" actId="26606"/>
          <ac:spMkLst>
            <pc:docMk/>
            <pc:sldMk cId="2664788656" sldId="256"/>
            <ac:spMk id="84" creationId="{A5D2A5D1-BA0D-47D3-B051-DA7743C46E28}"/>
          </ac:spMkLst>
        </pc:spChg>
        <pc:spChg chg="add del">
          <ac:chgData name="Jose David Peralta Roa" userId="546d3828e252bc5c" providerId="LiveId" clId="{E58C6BD0-60D7-4D71-BDA4-5A00638917F0}" dt="2023-04-18T00:18:47.469" v="983" actId="26606"/>
          <ac:spMkLst>
            <pc:docMk/>
            <pc:sldMk cId="2664788656" sldId="256"/>
            <ac:spMk id="86" creationId="{1500B4A4-B1F1-41EA-886A-B8A210DBCA3B}"/>
          </ac:spMkLst>
        </pc:spChg>
        <pc:spChg chg="add del">
          <ac:chgData name="Jose David Peralta Roa" userId="546d3828e252bc5c" providerId="LiveId" clId="{E58C6BD0-60D7-4D71-BDA4-5A00638917F0}" dt="2023-04-18T00:18:47.469" v="983" actId="26606"/>
          <ac:spMkLst>
            <pc:docMk/>
            <pc:sldMk cId="2664788656" sldId="256"/>
            <ac:spMk id="87" creationId="{5E55A99C-0BDC-4DBE-8E40-9FA66F629FA1}"/>
          </ac:spMkLst>
        </pc:spChg>
        <pc:spChg chg="add del">
          <ac:chgData name="Jose David Peralta Roa" userId="546d3828e252bc5c" providerId="LiveId" clId="{E58C6BD0-60D7-4D71-BDA4-5A00638917F0}" dt="2023-04-18T00:18:54.086" v="985" actId="26606"/>
          <ac:spMkLst>
            <pc:docMk/>
            <pc:sldMk cId="2664788656" sldId="256"/>
            <ac:spMk id="89" creationId="{2D2B266D-3625-4584-A5C3-7D3F672CFF30}"/>
          </ac:spMkLst>
        </pc:spChg>
        <pc:spChg chg="add del">
          <ac:chgData name="Jose David Peralta Roa" userId="546d3828e252bc5c" providerId="LiveId" clId="{E58C6BD0-60D7-4D71-BDA4-5A00638917F0}" dt="2023-04-18T00:18:54.086" v="985" actId="26606"/>
          <ac:spMkLst>
            <pc:docMk/>
            <pc:sldMk cId="2664788656" sldId="256"/>
            <ac:spMk id="90" creationId="{C463B99A-73EE-4FBB-B7C4-F9F9BCC25C65}"/>
          </ac:spMkLst>
        </pc:spChg>
        <pc:spChg chg="add del">
          <ac:chgData name="Jose David Peralta Roa" userId="546d3828e252bc5c" providerId="LiveId" clId="{E58C6BD0-60D7-4D71-BDA4-5A00638917F0}" dt="2023-04-18T00:18:54.086" v="985" actId="26606"/>
          <ac:spMkLst>
            <pc:docMk/>
            <pc:sldMk cId="2664788656" sldId="256"/>
            <ac:spMk id="91" creationId="{A5D2A5D1-BA0D-47D3-B051-DA7743C46E28}"/>
          </ac:spMkLst>
        </pc:spChg>
        <pc:spChg chg="add del">
          <ac:chgData name="Jose David Peralta Roa" userId="546d3828e252bc5c" providerId="LiveId" clId="{E58C6BD0-60D7-4D71-BDA4-5A00638917F0}" dt="2023-04-18T00:19:04.500" v="987" actId="26606"/>
          <ac:spMkLst>
            <pc:docMk/>
            <pc:sldMk cId="2664788656" sldId="256"/>
            <ac:spMk id="93" creationId="{C3862298-AF85-4572-BED3-52E573EBD410}"/>
          </ac:spMkLst>
        </pc:spChg>
        <pc:spChg chg="add del">
          <ac:chgData name="Jose David Peralta Roa" userId="546d3828e252bc5c" providerId="LiveId" clId="{E58C6BD0-60D7-4D71-BDA4-5A00638917F0}" dt="2023-04-18T00:19:04.500" v="987" actId="26606"/>
          <ac:spMkLst>
            <pc:docMk/>
            <pc:sldMk cId="2664788656" sldId="256"/>
            <ac:spMk id="94" creationId="{7BE265E6-D012-42B3-A7DE-C8FEED40DBB7}"/>
          </ac:spMkLst>
        </pc:spChg>
        <pc:spChg chg="add del">
          <ac:chgData name="Jose David Peralta Roa" userId="546d3828e252bc5c" providerId="LiveId" clId="{E58C6BD0-60D7-4D71-BDA4-5A00638917F0}" dt="2023-04-18T00:19:04.500" v="987" actId="26606"/>
          <ac:spMkLst>
            <pc:docMk/>
            <pc:sldMk cId="2664788656" sldId="256"/>
            <ac:spMk id="95" creationId="{6EB9A5AE-0A9C-4EB1-9569-A44D89EFC5BD}"/>
          </ac:spMkLst>
        </pc:spChg>
        <pc:spChg chg="add del">
          <ac:chgData name="Jose David Peralta Roa" userId="546d3828e252bc5c" providerId="LiveId" clId="{E58C6BD0-60D7-4D71-BDA4-5A00638917F0}" dt="2023-04-18T00:19:44.278" v="989" actId="26606"/>
          <ac:spMkLst>
            <pc:docMk/>
            <pc:sldMk cId="2664788656" sldId="256"/>
            <ac:spMk id="97" creationId="{2D2B266D-3625-4584-A5C3-7D3F672CFF30}"/>
          </ac:spMkLst>
        </pc:spChg>
        <pc:spChg chg="add del">
          <ac:chgData name="Jose David Peralta Roa" userId="546d3828e252bc5c" providerId="LiveId" clId="{E58C6BD0-60D7-4D71-BDA4-5A00638917F0}" dt="2023-04-18T00:19:44.278" v="989" actId="26606"/>
          <ac:spMkLst>
            <pc:docMk/>
            <pc:sldMk cId="2664788656" sldId="256"/>
            <ac:spMk id="98" creationId="{C463B99A-73EE-4FBB-B7C4-F9F9BCC25C65}"/>
          </ac:spMkLst>
        </pc:spChg>
        <pc:spChg chg="add del">
          <ac:chgData name="Jose David Peralta Roa" userId="546d3828e252bc5c" providerId="LiveId" clId="{E58C6BD0-60D7-4D71-BDA4-5A00638917F0}" dt="2023-04-18T00:19:44.278" v="989" actId="26606"/>
          <ac:spMkLst>
            <pc:docMk/>
            <pc:sldMk cId="2664788656" sldId="256"/>
            <ac:spMk id="99" creationId="{A5D2A5D1-BA0D-47D3-B051-DA7743C46E28}"/>
          </ac:spMkLst>
        </pc:spChg>
        <pc:grpChg chg="add del">
          <ac:chgData name="Jose David Peralta Roa" userId="546d3828e252bc5c" providerId="LiveId" clId="{E58C6BD0-60D7-4D71-BDA4-5A00638917F0}" dt="2023-04-18T00:18:10.118" v="971" actId="26606"/>
          <ac:grpSpMkLst>
            <pc:docMk/>
            <pc:sldMk cId="2664788656" sldId="256"/>
            <ac:grpSpMk id="55" creationId="{DB88BD78-87E1-424D-B479-C37D8E41B12E}"/>
          </ac:grpSpMkLst>
        </pc:grpChg>
        <pc:grpChg chg="add del">
          <ac:chgData name="Jose David Peralta Roa" userId="546d3828e252bc5c" providerId="LiveId" clId="{E58C6BD0-60D7-4D71-BDA4-5A00638917F0}" dt="2023-04-18T00:18:18.024" v="975" actId="26606"/>
          <ac:grpSpMkLst>
            <pc:docMk/>
            <pc:sldMk cId="2664788656" sldId="256"/>
            <ac:grpSpMk id="65" creationId="{DB88BD78-87E1-424D-B479-C37D8E41B12E}"/>
          </ac:grpSpMkLst>
        </pc:grpChg>
        <pc:grpChg chg="add del">
          <ac:chgData name="Jose David Peralta Roa" userId="546d3828e252bc5c" providerId="LiveId" clId="{E58C6BD0-60D7-4D71-BDA4-5A00638917F0}" dt="2023-04-18T00:18:21.962" v="977" actId="26606"/>
          <ac:grpSpMkLst>
            <pc:docMk/>
            <pc:sldMk cId="2664788656" sldId="256"/>
            <ac:grpSpMk id="72" creationId="{A3CB7779-72E2-4E92-AE18-6BBC335DD881}"/>
          </ac:grpSpMkLst>
        </pc:grpChg>
        <pc:picChg chg="add mod ord">
          <ac:chgData name="Jose David Peralta Roa" userId="546d3828e252bc5c" providerId="LiveId" clId="{E58C6BD0-60D7-4D71-BDA4-5A00638917F0}" dt="2023-04-18T00:33:24.423" v="1034" actId="1076"/>
          <ac:picMkLst>
            <pc:docMk/>
            <pc:sldMk cId="2664788656" sldId="256"/>
            <ac:picMk id="5" creationId="{DBF891D0-53A7-B696-CF7D-875D50CB3790}"/>
          </ac:picMkLst>
        </pc:picChg>
        <pc:picChg chg="add mod ord">
          <ac:chgData name="Jose David Peralta Roa" userId="546d3828e252bc5c" providerId="LiveId" clId="{E58C6BD0-60D7-4D71-BDA4-5A00638917F0}" dt="2023-04-18T00:32:55.756" v="1028" actId="26606"/>
          <ac:picMkLst>
            <pc:docMk/>
            <pc:sldMk cId="2664788656" sldId="256"/>
            <ac:picMk id="7" creationId="{45442508-66FF-FBC9-17C4-D13E08D5766A}"/>
          </ac:picMkLst>
        </pc:picChg>
        <pc:picChg chg="add mod ord">
          <ac:chgData name="Jose David Peralta Roa" userId="546d3828e252bc5c" providerId="LiveId" clId="{E58C6BD0-60D7-4D71-BDA4-5A00638917F0}" dt="2023-04-18T00:33:17.462" v="1033" actId="1076"/>
          <ac:picMkLst>
            <pc:docMk/>
            <pc:sldMk cId="2664788656" sldId="256"/>
            <ac:picMk id="11" creationId="{C2E0A58A-AA28-906A-85A5-D9C6EF710E89}"/>
          </ac:picMkLst>
        </pc:picChg>
        <pc:inkChg chg="add del">
          <ac:chgData name="Jose David Peralta Roa" userId="546d3828e252bc5c" providerId="LiveId" clId="{E58C6BD0-60D7-4D71-BDA4-5A00638917F0}" dt="2023-04-18T00:26:10.562" v="1014" actId="9405"/>
          <ac:inkMkLst>
            <pc:docMk/>
            <pc:sldMk cId="2664788656" sldId="256"/>
            <ac:inkMk id="48" creationId="{5A48CFDB-5745-6D76-FF2E-0B5B864F728C}"/>
          </ac:inkMkLst>
        </pc:inkChg>
        <pc:inkChg chg="add del">
          <ac:chgData name="Jose David Peralta Roa" userId="546d3828e252bc5c" providerId="LiveId" clId="{E58C6BD0-60D7-4D71-BDA4-5A00638917F0}" dt="2023-04-18T00:26:10.088" v="1013" actId="9405"/>
          <ac:inkMkLst>
            <pc:docMk/>
            <pc:sldMk cId="2664788656" sldId="256"/>
            <ac:inkMk id="53" creationId="{3E4FB78D-46FD-9FD7-26D8-9F8A59A821C7}"/>
          </ac:inkMkLst>
        </pc:inkChg>
        <pc:inkChg chg="add del">
          <ac:chgData name="Jose David Peralta Roa" userId="546d3828e252bc5c" providerId="LiveId" clId="{E58C6BD0-60D7-4D71-BDA4-5A00638917F0}" dt="2023-04-18T00:26:09.616" v="1012" actId="9405"/>
          <ac:inkMkLst>
            <pc:docMk/>
            <pc:sldMk cId="2664788656" sldId="256"/>
            <ac:inkMk id="60" creationId="{C24AC856-68A2-A20C-18E7-EF84859794C0}"/>
          </ac:inkMkLst>
        </pc:inkChg>
        <pc:inkChg chg="add del">
          <ac:chgData name="Jose David Peralta Roa" userId="546d3828e252bc5c" providerId="LiveId" clId="{E58C6BD0-60D7-4D71-BDA4-5A00638917F0}" dt="2023-04-18T00:26:08.774" v="1011" actId="9405"/>
          <ac:inkMkLst>
            <pc:docMk/>
            <pc:sldMk cId="2664788656" sldId="256"/>
            <ac:inkMk id="63" creationId="{30D2F0EE-8A4C-5DC9-E38C-9CB991706CD2}"/>
          </ac:inkMkLst>
        </pc:inkChg>
        <pc:inkChg chg="add del">
          <ac:chgData name="Jose David Peralta Roa" userId="546d3828e252bc5c" providerId="LiveId" clId="{E58C6BD0-60D7-4D71-BDA4-5A00638917F0}" dt="2023-04-18T00:26:08.107" v="1010" actId="9405"/>
          <ac:inkMkLst>
            <pc:docMk/>
            <pc:sldMk cId="2664788656" sldId="256"/>
            <ac:inkMk id="70" creationId="{2E3DD309-E262-F5D5-9312-C1405B713699}"/>
          </ac:inkMkLst>
        </pc:inkChg>
        <pc:inkChg chg="add del">
          <ac:chgData name="Jose David Peralta Roa" userId="546d3828e252bc5c" providerId="LiveId" clId="{E58C6BD0-60D7-4D71-BDA4-5A00638917F0}" dt="2023-04-18T00:26:07.339" v="1009" actId="9405"/>
          <ac:inkMkLst>
            <pc:docMk/>
            <pc:sldMk cId="2664788656" sldId="256"/>
            <ac:inkMk id="78" creationId="{97F642FB-E39E-5138-AF18-DD41F5630CD4}"/>
          </ac:inkMkLst>
        </pc:inkChg>
        <pc:inkChg chg="add del">
          <ac:chgData name="Jose David Peralta Roa" userId="546d3828e252bc5c" providerId="LiveId" clId="{E58C6BD0-60D7-4D71-BDA4-5A00638917F0}" dt="2023-04-18T00:26:06.630" v="1008" actId="9405"/>
          <ac:inkMkLst>
            <pc:docMk/>
            <pc:sldMk cId="2664788656" sldId="256"/>
            <ac:inkMk id="81" creationId="{558B7A65-5ACF-2CB2-211B-A409FCEC7697}"/>
          </ac:inkMkLst>
        </pc:inkChg>
        <pc:cxnChg chg="add del">
          <ac:chgData name="Jose David Peralta Roa" userId="546d3828e252bc5c" providerId="LiveId" clId="{E58C6BD0-60D7-4D71-BDA4-5A00638917F0}" dt="2023-04-18T00:04:41.417" v="878" actId="26606"/>
          <ac:cxnSpMkLst>
            <pc:docMk/>
            <pc:sldMk cId="2664788656" sldId="256"/>
            <ac:cxnSpMk id="24" creationId="{DB2019E5-6C31-4640-A135-6BBA7FFCF694}"/>
          </ac:cxnSpMkLst>
        </pc:cxnChg>
        <pc:cxnChg chg="add del">
          <ac:chgData name="Jose David Peralta Roa" userId="546d3828e252bc5c" providerId="LiveId" clId="{E58C6BD0-60D7-4D71-BDA4-5A00638917F0}" dt="2023-04-18T00:04:41.417" v="878" actId="26606"/>
          <ac:cxnSpMkLst>
            <pc:docMk/>
            <pc:sldMk cId="2664788656" sldId="256"/>
            <ac:cxnSpMk id="25" creationId="{108D74AC-B125-4E11-BA53-E9E383966DF8}"/>
          </ac:cxnSpMkLst>
        </pc:cxnChg>
        <pc:cxnChg chg="add del">
          <ac:chgData name="Jose David Peralta Roa" userId="546d3828e252bc5c" providerId="LiveId" clId="{E58C6BD0-60D7-4D71-BDA4-5A00638917F0}" dt="2023-04-18T00:04:41.417" v="878" actId="26606"/>
          <ac:cxnSpMkLst>
            <pc:docMk/>
            <pc:sldMk cId="2664788656" sldId="256"/>
            <ac:cxnSpMk id="26" creationId="{9DC76EBE-FB9D-4054-B5D8-19E3EAFE40B2}"/>
          </ac:cxnSpMkLst>
        </pc:cxnChg>
        <pc:cxnChg chg="add del">
          <ac:chgData name="Jose David Peralta Roa" userId="546d3828e252bc5c" providerId="LiveId" clId="{E58C6BD0-60D7-4D71-BDA4-5A00638917F0}" dt="2023-04-18T00:04:41.417" v="878" actId="26606"/>
          <ac:cxnSpMkLst>
            <pc:docMk/>
            <pc:sldMk cId="2664788656" sldId="256"/>
            <ac:cxnSpMk id="27" creationId="{7DA568B4-06BE-42A6-A5B6-A0FC251DAE00}"/>
          </ac:cxnSpMkLst>
        </pc:cxnChg>
        <pc:cxnChg chg="add del">
          <ac:chgData name="Jose David Peralta Roa" userId="546d3828e252bc5c" providerId="LiveId" clId="{E58C6BD0-60D7-4D71-BDA4-5A00638917F0}" dt="2023-04-18T00:04:41.417" v="878" actId="26606"/>
          <ac:cxnSpMkLst>
            <pc:docMk/>
            <pc:sldMk cId="2664788656" sldId="256"/>
            <ac:cxnSpMk id="28" creationId="{ACC85BFE-0D03-41B5-87E4-5FA667FA5588}"/>
          </ac:cxnSpMkLst>
        </pc:cxnChg>
        <pc:cxnChg chg="add del">
          <ac:chgData name="Jose David Peralta Roa" userId="546d3828e252bc5c" providerId="LiveId" clId="{E58C6BD0-60D7-4D71-BDA4-5A00638917F0}" dt="2023-04-18T00:04:41.417" v="878" actId="26606"/>
          <ac:cxnSpMkLst>
            <pc:docMk/>
            <pc:sldMk cId="2664788656" sldId="256"/>
            <ac:cxnSpMk id="29" creationId="{6108BD3D-CFD0-4A15-ACF6-EBC254CD7CF1}"/>
          </ac:cxnSpMkLst>
        </pc:cxnChg>
        <pc:cxnChg chg="add">
          <ac:chgData name="Jose David Peralta Roa" userId="546d3828e252bc5c" providerId="LiveId" clId="{E58C6BD0-60D7-4D71-BDA4-5A00638917F0}" dt="2023-04-18T00:32:55.756" v="1028" actId="26606"/>
          <ac:cxnSpMkLst>
            <pc:docMk/>
            <pc:sldMk cId="2664788656" sldId="256"/>
            <ac:cxnSpMk id="66" creationId="{DCD67800-37AC-4E14-89B0-F79DCB3FB86D}"/>
          </ac:cxnSpMkLst>
        </pc:cxnChg>
        <pc:cxnChg chg="add">
          <ac:chgData name="Jose David Peralta Roa" userId="546d3828e252bc5c" providerId="LiveId" clId="{E58C6BD0-60D7-4D71-BDA4-5A00638917F0}" dt="2023-04-18T00:32:55.756" v="1028" actId="26606"/>
          <ac:cxnSpMkLst>
            <pc:docMk/>
            <pc:sldMk cId="2664788656" sldId="256"/>
            <ac:cxnSpMk id="67" creationId="{20F1788F-A5AE-4188-8274-F7F2E3833ECD}"/>
          </ac:cxnSpMkLst>
        </pc:cxnChg>
      </pc:sldChg>
      <pc:sldChg chg="addSp modSp new mod setBg">
        <pc:chgData name="Jose David Peralta Roa" userId="546d3828e252bc5c" providerId="LiveId" clId="{E58C6BD0-60D7-4D71-BDA4-5A00638917F0}" dt="2023-04-18T02:59:17.017" v="1642" actId="403"/>
        <pc:sldMkLst>
          <pc:docMk/>
          <pc:sldMk cId="1074985015" sldId="257"/>
        </pc:sldMkLst>
        <pc:spChg chg="mod">
          <ac:chgData name="Jose David Peralta Roa" userId="546d3828e252bc5c" providerId="LiveId" clId="{E58C6BD0-60D7-4D71-BDA4-5A00638917F0}" dt="2023-04-18T02:55:55.210" v="1617" actId="26606"/>
          <ac:spMkLst>
            <pc:docMk/>
            <pc:sldMk cId="1074985015" sldId="257"/>
            <ac:spMk id="2" creationId="{93F5F874-0D25-AA9F-DC76-4066D92338B0}"/>
          </ac:spMkLst>
        </pc:spChg>
        <pc:spChg chg="mod">
          <ac:chgData name="Jose David Peralta Roa" userId="546d3828e252bc5c" providerId="LiveId" clId="{E58C6BD0-60D7-4D71-BDA4-5A00638917F0}" dt="2023-04-18T02:59:17.017" v="1642" actId="403"/>
          <ac:spMkLst>
            <pc:docMk/>
            <pc:sldMk cId="1074985015" sldId="257"/>
            <ac:spMk id="3" creationId="{ABDA5426-B12F-AA56-ADB8-1EFFC7524F0D}"/>
          </ac:spMkLst>
        </pc:spChg>
        <pc:spChg chg="add">
          <ac:chgData name="Jose David Peralta Roa" userId="546d3828e252bc5c" providerId="LiveId" clId="{E58C6BD0-60D7-4D71-BDA4-5A00638917F0}" dt="2023-04-18T02:55:55.210" v="1617" actId="26606"/>
          <ac:spMkLst>
            <pc:docMk/>
            <pc:sldMk cId="1074985015" sldId="257"/>
            <ac:spMk id="9" creationId="{04812C46-200A-4DEB-A05E-3ED6C68C2387}"/>
          </ac:spMkLst>
        </pc:spChg>
        <pc:spChg chg="add">
          <ac:chgData name="Jose David Peralta Roa" userId="546d3828e252bc5c" providerId="LiveId" clId="{E58C6BD0-60D7-4D71-BDA4-5A00638917F0}" dt="2023-04-18T02:55:55.210" v="1617" actId="26606"/>
          <ac:spMkLst>
            <pc:docMk/>
            <pc:sldMk cId="1074985015" sldId="257"/>
            <ac:spMk id="11" creationId="{D1EA859B-E555-4109-94F3-6700E046E008}"/>
          </ac:spMkLst>
        </pc:spChg>
        <pc:picChg chg="add">
          <ac:chgData name="Jose David Peralta Roa" userId="546d3828e252bc5c" providerId="LiveId" clId="{E58C6BD0-60D7-4D71-BDA4-5A00638917F0}" dt="2023-04-18T02:55:55.210" v="1617" actId="26606"/>
          <ac:picMkLst>
            <pc:docMk/>
            <pc:sldMk cId="1074985015" sldId="257"/>
            <ac:picMk id="5" creationId="{E01BB216-51B6-D900-BAC4-587D87F1DB55}"/>
          </ac:picMkLst>
        </pc:picChg>
      </pc:sldChg>
      <pc:sldChg chg="modSp new mod">
        <pc:chgData name="Jose David Peralta Roa" userId="546d3828e252bc5c" providerId="LiveId" clId="{E58C6BD0-60D7-4D71-BDA4-5A00638917F0}" dt="2023-04-18T02:38:50.439" v="1593" actId="20577"/>
        <pc:sldMkLst>
          <pc:docMk/>
          <pc:sldMk cId="3426550087" sldId="258"/>
        </pc:sldMkLst>
        <pc:spChg chg="mod">
          <ac:chgData name="Jose David Peralta Roa" userId="546d3828e252bc5c" providerId="LiveId" clId="{E58C6BD0-60D7-4D71-BDA4-5A00638917F0}" dt="2023-04-18T02:38:08.862" v="1540" actId="20577"/>
          <ac:spMkLst>
            <pc:docMk/>
            <pc:sldMk cId="3426550087" sldId="258"/>
            <ac:spMk id="2" creationId="{85A193EE-0582-0F52-4DA5-8D719FC93824}"/>
          </ac:spMkLst>
        </pc:spChg>
        <pc:spChg chg="mod">
          <ac:chgData name="Jose David Peralta Roa" userId="546d3828e252bc5c" providerId="LiveId" clId="{E58C6BD0-60D7-4D71-BDA4-5A00638917F0}" dt="2023-04-18T02:38:50.439" v="1593" actId="20577"/>
          <ac:spMkLst>
            <pc:docMk/>
            <pc:sldMk cId="3426550087" sldId="258"/>
            <ac:spMk id="3" creationId="{7A3DEFBC-EBDF-2412-E4A8-6A16E9FFB8F7}"/>
          </ac:spMkLst>
        </pc:spChg>
      </pc:sldChg>
      <pc:sldChg chg="addSp delSp modSp new mod setBg">
        <pc:chgData name="Jose David Peralta Roa" userId="546d3828e252bc5c" providerId="LiveId" clId="{E58C6BD0-60D7-4D71-BDA4-5A00638917F0}" dt="2023-04-18T03:06:44.501" v="2186" actId="26606"/>
        <pc:sldMkLst>
          <pc:docMk/>
          <pc:sldMk cId="1280724964" sldId="259"/>
        </pc:sldMkLst>
        <pc:spChg chg="mod">
          <ac:chgData name="Jose David Peralta Roa" userId="546d3828e252bc5c" providerId="LiveId" clId="{E58C6BD0-60D7-4D71-BDA4-5A00638917F0}" dt="2023-04-18T03:06:33.718" v="2185" actId="20577"/>
          <ac:spMkLst>
            <pc:docMk/>
            <pc:sldMk cId="1280724964" sldId="259"/>
            <ac:spMk id="2" creationId="{E11681F1-8411-704B-02EE-58B4731DA165}"/>
          </ac:spMkLst>
        </pc:spChg>
        <pc:spChg chg="del mod">
          <ac:chgData name="Jose David Peralta Roa" userId="546d3828e252bc5c" providerId="LiveId" clId="{E58C6BD0-60D7-4D71-BDA4-5A00638917F0}" dt="2023-04-18T03:06:17.262" v="2176" actId="26606"/>
          <ac:spMkLst>
            <pc:docMk/>
            <pc:sldMk cId="1280724964" sldId="259"/>
            <ac:spMk id="3" creationId="{A372FBC1-57C5-42E7-0A20-34FDB3DB2707}"/>
          </ac:spMkLst>
        </pc:spChg>
        <pc:spChg chg="add">
          <ac:chgData name="Jose David Peralta Roa" userId="546d3828e252bc5c" providerId="LiveId" clId="{E58C6BD0-60D7-4D71-BDA4-5A00638917F0}" dt="2023-04-18T03:06:17.262" v="2176" actId="26606"/>
          <ac:spMkLst>
            <pc:docMk/>
            <pc:sldMk cId="1280724964" sldId="259"/>
            <ac:spMk id="10" creationId="{D1D34770-47A8-402C-AF23-2B653F2D88C1}"/>
          </ac:spMkLst>
        </pc:spChg>
        <pc:graphicFrameChg chg="add modGraphic">
          <ac:chgData name="Jose David Peralta Roa" userId="546d3828e252bc5c" providerId="LiveId" clId="{E58C6BD0-60D7-4D71-BDA4-5A00638917F0}" dt="2023-04-18T03:06:44.501" v="2186" actId="26606"/>
          <ac:graphicFrameMkLst>
            <pc:docMk/>
            <pc:sldMk cId="1280724964" sldId="259"/>
            <ac:graphicFrameMk id="5" creationId="{A7BF79D3-1424-37DA-28A3-A84776CDBFBB}"/>
          </ac:graphicFrameMkLst>
        </pc:graphicFrameChg>
        <pc:picChg chg="add">
          <ac:chgData name="Jose David Peralta Roa" userId="546d3828e252bc5c" providerId="LiveId" clId="{E58C6BD0-60D7-4D71-BDA4-5A00638917F0}" dt="2023-04-18T03:06:17.262" v="2176" actId="26606"/>
          <ac:picMkLst>
            <pc:docMk/>
            <pc:sldMk cId="1280724964" sldId="259"/>
            <ac:picMk id="6" creationId="{5B8F272E-16AE-7619-91A2-8869BF692244}"/>
          </ac:picMkLst>
        </pc:picChg>
      </pc:sldChg>
      <pc:sldChg chg="modSp new mod">
        <pc:chgData name="Jose David Peralta Roa" userId="546d3828e252bc5c" providerId="LiveId" clId="{E58C6BD0-60D7-4D71-BDA4-5A00638917F0}" dt="2023-04-18T03:08:32.674" v="2361" actId="20577"/>
        <pc:sldMkLst>
          <pc:docMk/>
          <pc:sldMk cId="4186829173" sldId="260"/>
        </pc:sldMkLst>
        <pc:spChg chg="mod">
          <ac:chgData name="Jose David Peralta Roa" userId="546d3828e252bc5c" providerId="LiveId" clId="{E58C6BD0-60D7-4D71-BDA4-5A00638917F0}" dt="2023-04-18T03:08:32.674" v="2361" actId="20577"/>
          <ac:spMkLst>
            <pc:docMk/>
            <pc:sldMk cId="4186829173" sldId="260"/>
            <ac:spMk id="2" creationId="{FE39EA34-9A75-B72C-2B48-F4947DD9AD5B}"/>
          </ac:spMkLst>
        </pc:spChg>
      </pc:sldChg>
      <pc:sldMasterChg chg="add del addSldLayout delSldLayout">
        <pc:chgData name="Jose David Peralta Roa" userId="546d3828e252bc5c" providerId="LiveId" clId="{E58C6BD0-60D7-4D71-BDA4-5A00638917F0}" dt="2023-04-18T00:05:00.445" v="882" actId="26606"/>
        <pc:sldMasterMkLst>
          <pc:docMk/>
          <pc:sldMasterMk cId="2701187660" sldId="2147483648"/>
        </pc:sldMasterMkLst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949066794" sldId="2147483649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2956241551" sldId="2147483650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737095903" sldId="2147483651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211618251" sldId="2147483652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3942269238" sldId="2147483653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3831526379" sldId="2147483654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3053569268" sldId="2147483655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1911128878" sldId="2147483656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1796009917" sldId="2147483657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1197758977" sldId="2147483658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2701187660" sldId="2147483648"/>
            <pc:sldLayoutMk cId="541433234" sldId="2147483659"/>
          </pc:sldLayoutMkLst>
        </pc:sldLayoutChg>
      </pc:sldMasterChg>
      <pc:sldMasterChg chg="add del addSldLayout delSldLayout">
        <pc:chgData name="Jose David Peralta Roa" userId="546d3828e252bc5c" providerId="LiveId" clId="{E58C6BD0-60D7-4D71-BDA4-5A00638917F0}" dt="2023-04-18T00:04:41.417" v="878" actId="26606"/>
        <pc:sldMasterMkLst>
          <pc:docMk/>
          <pc:sldMasterMk cId="3840661686" sldId="2147483686"/>
        </pc:sldMasterMkLst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1201315363" sldId="2147483675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912937970" sldId="2147483676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360504809" sldId="2147483677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1227629456" sldId="2147483678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4216291150" sldId="2147483679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269405732" sldId="2147483680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70987045" sldId="2147483681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1206492799" sldId="2147483682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1651383616" sldId="2147483683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3404082471" sldId="2147483684"/>
          </pc:sldLayoutMkLst>
        </pc:sldLayoutChg>
        <pc:sldLayoutChg chg="add del">
          <pc:chgData name="Jose David Peralta Roa" userId="546d3828e252bc5c" providerId="LiveId" clId="{E58C6BD0-60D7-4D71-BDA4-5A00638917F0}" dt="2023-04-18T00:04:41.417" v="878" actId="26606"/>
          <pc:sldLayoutMkLst>
            <pc:docMk/>
            <pc:sldMasterMk cId="3840661686" sldId="2147483686"/>
            <pc:sldLayoutMk cId="1129666782" sldId="2147483685"/>
          </pc:sldLayoutMkLst>
        </pc:sldLayoutChg>
      </pc:sldMasterChg>
      <pc:sldMasterChg chg="add del addSldLayout delSldLayout">
        <pc:chgData name="Jose David Peralta Roa" userId="546d3828e252bc5c" providerId="LiveId" clId="{E58C6BD0-60D7-4D71-BDA4-5A00638917F0}" dt="2023-04-18T00:04:37.993" v="876" actId="26606"/>
        <pc:sldMasterMkLst>
          <pc:docMk/>
          <pc:sldMasterMk cId="2783339933" sldId="2147483699"/>
        </pc:sldMasterMkLst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2574830830" sldId="2147483688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3594069768" sldId="2147483689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143696705" sldId="2147483690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4228648928" sldId="2147483691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482706633" sldId="2147483692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970708191" sldId="2147483693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2726068429" sldId="2147483694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2509440322" sldId="2147483695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3172221922" sldId="2147483696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2842649560" sldId="2147483697"/>
          </pc:sldLayoutMkLst>
        </pc:sldLayoutChg>
        <pc:sldLayoutChg chg="add del">
          <pc:chgData name="Jose David Peralta Roa" userId="546d3828e252bc5c" providerId="LiveId" clId="{E58C6BD0-60D7-4D71-BDA4-5A00638917F0}" dt="2023-04-18T00:04:37.993" v="876" actId="26606"/>
          <pc:sldLayoutMkLst>
            <pc:docMk/>
            <pc:sldMasterMk cId="2783339933" sldId="2147483699"/>
            <pc:sldLayoutMk cId="3082288350" sldId="2147483698"/>
          </pc:sldLayoutMkLst>
        </pc:sldLayoutChg>
      </pc:sldMasterChg>
      <pc:sldMasterChg chg="add del addSldLayout delSldLayout">
        <pc:chgData name="Jose David Peralta Roa" userId="546d3828e252bc5c" providerId="LiveId" clId="{E58C6BD0-60D7-4D71-BDA4-5A00638917F0}" dt="2023-04-18T00:04:37.577" v="874" actId="26606"/>
        <pc:sldMasterMkLst>
          <pc:docMk/>
          <pc:sldMasterMk cId="1563715265" sldId="2147483712"/>
        </pc:sldMasterMkLst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032642194" sldId="2147483701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4269235314" sldId="2147483702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2940012735" sldId="2147483703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653875982" sldId="2147483704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741595498" sldId="2147483705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124819761" sldId="2147483706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217412842" sldId="2147483707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93382031" sldId="2147483708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2330336" sldId="2147483709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524171521" sldId="2147483710"/>
          </pc:sldLayoutMkLst>
        </pc:sldLayoutChg>
        <pc:sldLayoutChg chg="add del">
          <pc:chgData name="Jose David Peralta Roa" userId="546d3828e252bc5c" providerId="LiveId" clId="{E58C6BD0-60D7-4D71-BDA4-5A00638917F0}" dt="2023-04-18T00:04:37.577" v="874" actId="26606"/>
          <pc:sldLayoutMkLst>
            <pc:docMk/>
            <pc:sldMasterMk cId="1563715265" sldId="2147483712"/>
            <pc:sldLayoutMk cId="1768536737" sldId="2147483711"/>
          </pc:sldLayoutMkLst>
        </pc:sldLayoutChg>
      </pc:sldMasterChg>
      <pc:sldMasterChg chg="add del addSldLayout delSldLayout">
        <pc:chgData name="Jose David Peralta Roa" userId="546d3828e252bc5c" providerId="LiveId" clId="{E58C6BD0-60D7-4D71-BDA4-5A00638917F0}" dt="2023-04-18T00:04:48.486" v="880" actId="26606"/>
        <pc:sldMasterMkLst>
          <pc:docMk/>
          <pc:sldMasterMk cId="133987666" sldId="2147483725"/>
        </pc:sldMasterMkLst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1351233817" sldId="2147483714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293437033" sldId="2147483715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1256031955" sldId="2147483716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3694388512" sldId="2147483717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2935042390" sldId="2147483718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780414439" sldId="2147483719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1456436808" sldId="2147483720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1261437979" sldId="2147483721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1221693109" sldId="2147483722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3478406169" sldId="2147483723"/>
          </pc:sldLayoutMkLst>
        </pc:sldLayoutChg>
        <pc:sldLayoutChg chg="add del">
          <pc:chgData name="Jose David Peralta Roa" userId="546d3828e252bc5c" providerId="LiveId" clId="{E58C6BD0-60D7-4D71-BDA4-5A00638917F0}" dt="2023-04-18T00:04:48.486" v="880" actId="26606"/>
          <pc:sldLayoutMkLst>
            <pc:docMk/>
            <pc:sldMasterMk cId="133987666" sldId="2147483725"/>
            <pc:sldLayoutMk cId="1901084706" sldId="2147483724"/>
          </pc:sldLayoutMkLst>
        </pc:sldLayoutChg>
      </pc:sldMasterChg>
      <pc:sldMasterChg chg="add del addSldLayout delSldLayout">
        <pc:chgData name="Jose David Peralta Roa" userId="546d3828e252bc5c" providerId="LiveId" clId="{E58C6BD0-60D7-4D71-BDA4-5A00638917F0}" dt="2023-04-18T00:05:00.445" v="882" actId="26606"/>
        <pc:sldMasterMkLst>
          <pc:docMk/>
          <pc:sldMasterMk cId="891376170" sldId="2147483725"/>
        </pc:sldMasterMkLst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23416417" sldId="2147483714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1081748382" sldId="2147483715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2220132573" sldId="2147483716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1422466042" sldId="2147483717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3418252028" sldId="2147483718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4282458347" sldId="2147483719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450229511" sldId="2147483720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1160066814" sldId="2147483721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1861806155" sldId="2147483722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3630105763" sldId="2147483723"/>
          </pc:sldLayoutMkLst>
        </pc:sldLayoutChg>
        <pc:sldLayoutChg chg="add del">
          <pc:chgData name="Jose David Peralta Roa" userId="546d3828e252bc5c" providerId="LiveId" clId="{E58C6BD0-60D7-4D71-BDA4-5A00638917F0}" dt="2023-04-18T00:05:00.445" v="882" actId="26606"/>
          <pc:sldLayoutMkLst>
            <pc:docMk/>
            <pc:sldMasterMk cId="891376170" sldId="2147483725"/>
            <pc:sldLayoutMk cId="358567647" sldId="2147483724"/>
          </pc:sldLayoutMkLst>
        </pc:sldLayoutChg>
      </pc:sldMasterChg>
      <pc:sldMasterChg chg="add del addSldLayout delSldLayout">
        <pc:chgData name="Jose David Peralta Roa" userId="546d3828e252bc5c" providerId="LiveId" clId="{E58C6BD0-60D7-4D71-BDA4-5A00638917F0}" dt="2023-04-18T00:04:35.846" v="872" actId="26606"/>
        <pc:sldMasterMkLst>
          <pc:docMk/>
          <pc:sldMasterMk cId="3415247970" sldId="2147483738"/>
        </pc:sldMasterMkLst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3471129774" sldId="2147483727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3294821643" sldId="2147483728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1750741702" sldId="2147483729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601291161" sldId="2147483730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732731852" sldId="2147483731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599782840" sldId="2147483732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3673304357" sldId="2147483733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3770060373" sldId="2147483734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2821467302" sldId="2147483735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4128203016" sldId="2147483736"/>
          </pc:sldLayoutMkLst>
        </pc:sldLayoutChg>
        <pc:sldLayoutChg chg="add del">
          <pc:chgData name="Jose David Peralta Roa" userId="546d3828e252bc5c" providerId="LiveId" clId="{E58C6BD0-60D7-4D71-BDA4-5A00638917F0}" dt="2023-04-18T00:04:35.846" v="872" actId="26606"/>
          <pc:sldLayoutMkLst>
            <pc:docMk/>
            <pc:sldMasterMk cId="3415247970" sldId="2147483738"/>
            <pc:sldLayoutMk cId="3488514522" sldId="214748373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2B330-D593-497A-B63C-EF796739157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8AE8B9-7A47-44CD-9206-7A4610C9B4BA}">
      <dgm:prSet/>
      <dgm:spPr/>
      <dgm:t>
        <a:bodyPr/>
        <a:lstStyle/>
        <a:p>
          <a:r>
            <a:rPr lang="es-CO"/>
            <a:t>La disponibilidad de las herramientas necesarias para identificar el desarrollo correcto de los jugadores</a:t>
          </a:r>
          <a:endParaRPr lang="en-US"/>
        </a:p>
      </dgm:t>
    </dgm:pt>
    <dgm:pt modelId="{0B583BA6-4761-428F-8865-BB3148729E02}" type="parTrans" cxnId="{7732F7BE-4AE0-45A3-9B81-68028F009A0A}">
      <dgm:prSet/>
      <dgm:spPr/>
      <dgm:t>
        <a:bodyPr/>
        <a:lstStyle/>
        <a:p>
          <a:endParaRPr lang="en-US"/>
        </a:p>
      </dgm:t>
    </dgm:pt>
    <dgm:pt modelId="{E3519524-C7A6-4865-8806-BA8946043AB3}" type="sibTrans" cxnId="{7732F7BE-4AE0-45A3-9B81-68028F009A0A}">
      <dgm:prSet/>
      <dgm:spPr/>
      <dgm:t>
        <a:bodyPr/>
        <a:lstStyle/>
        <a:p>
          <a:endParaRPr lang="en-US"/>
        </a:p>
      </dgm:t>
    </dgm:pt>
    <dgm:pt modelId="{46531F25-4DE5-45E7-B17F-A64F9CCDEE90}">
      <dgm:prSet/>
      <dgm:spPr/>
      <dgm:t>
        <a:bodyPr/>
        <a:lstStyle/>
        <a:p>
          <a:r>
            <a:rPr lang="es-CO"/>
            <a:t>Los recursos suficientes para el análisis del funcionamiento de los equipos</a:t>
          </a:r>
          <a:endParaRPr lang="en-US"/>
        </a:p>
      </dgm:t>
    </dgm:pt>
    <dgm:pt modelId="{1EAFFE6E-0C28-4A21-9610-D5B3D486DDC9}" type="parTrans" cxnId="{48563D1F-585E-4C10-8069-689124FE7B7E}">
      <dgm:prSet/>
      <dgm:spPr/>
      <dgm:t>
        <a:bodyPr/>
        <a:lstStyle/>
        <a:p>
          <a:endParaRPr lang="en-US"/>
        </a:p>
      </dgm:t>
    </dgm:pt>
    <dgm:pt modelId="{B5DC71D2-3828-49CB-9E3F-E00870BFB085}" type="sibTrans" cxnId="{48563D1F-585E-4C10-8069-689124FE7B7E}">
      <dgm:prSet/>
      <dgm:spPr/>
      <dgm:t>
        <a:bodyPr/>
        <a:lstStyle/>
        <a:p>
          <a:endParaRPr lang="en-US"/>
        </a:p>
      </dgm:t>
    </dgm:pt>
    <dgm:pt modelId="{70F41CD5-DBBC-411A-AEDB-CEB37351847E}">
      <dgm:prSet/>
      <dgm:spPr/>
      <dgm:t>
        <a:bodyPr/>
        <a:lstStyle/>
        <a:p>
          <a:r>
            <a:rPr lang="es-CO"/>
            <a:t>La presentación de los jóvenes ante directores o scouts de equipo profesionales o selecciones.</a:t>
          </a:r>
          <a:endParaRPr lang="en-US"/>
        </a:p>
      </dgm:t>
    </dgm:pt>
    <dgm:pt modelId="{237E6822-1126-45C6-96E8-1CA850111429}" type="parTrans" cxnId="{CB9AEB59-7FC3-465B-8195-31C437985E61}">
      <dgm:prSet/>
      <dgm:spPr/>
      <dgm:t>
        <a:bodyPr/>
        <a:lstStyle/>
        <a:p>
          <a:endParaRPr lang="en-US"/>
        </a:p>
      </dgm:t>
    </dgm:pt>
    <dgm:pt modelId="{ACF17F80-767C-4FA2-800B-9EB020F4D369}" type="sibTrans" cxnId="{CB9AEB59-7FC3-465B-8195-31C437985E61}">
      <dgm:prSet/>
      <dgm:spPr/>
      <dgm:t>
        <a:bodyPr/>
        <a:lstStyle/>
        <a:p>
          <a:endParaRPr lang="en-US"/>
        </a:p>
      </dgm:t>
    </dgm:pt>
    <dgm:pt modelId="{0D1CA937-4A4C-4243-868B-0A37E01EB8B4}" type="pres">
      <dgm:prSet presAssocID="{F3F2B330-D593-497A-B63C-EF7967391579}" presName="linear" presStyleCnt="0">
        <dgm:presLayoutVars>
          <dgm:animLvl val="lvl"/>
          <dgm:resizeHandles val="exact"/>
        </dgm:presLayoutVars>
      </dgm:prSet>
      <dgm:spPr/>
    </dgm:pt>
    <dgm:pt modelId="{56CC9BE4-B259-42B0-A788-CC29BF9E8C56}" type="pres">
      <dgm:prSet presAssocID="{578AE8B9-7A47-44CD-9206-7A4610C9B4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E1CEA5-1E9F-48D7-95B4-1FB96B1A2B6D}" type="pres">
      <dgm:prSet presAssocID="{E3519524-C7A6-4865-8806-BA8946043AB3}" presName="spacer" presStyleCnt="0"/>
      <dgm:spPr/>
    </dgm:pt>
    <dgm:pt modelId="{45FF574C-4073-4080-9B9C-FC22E7EC9759}" type="pres">
      <dgm:prSet presAssocID="{46531F25-4DE5-45E7-B17F-A64F9CCDEE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6A0721-79CC-45E0-AD62-C7C0D1B593A0}" type="pres">
      <dgm:prSet presAssocID="{B5DC71D2-3828-49CB-9E3F-E00870BFB085}" presName="spacer" presStyleCnt="0"/>
      <dgm:spPr/>
    </dgm:pt>
    <dgm:pt modelId="{D66F02DF-3312-45A2-8152-F7CF68BC1B6F}" type="pres">
      <dgm:prSet presAssocID="{70F41CD5-DBBC-411A-AEDB-CEB3735184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10E415-17F1-4CFF-9ABE-6E6C1D7D9D67}" type="presOf" srcId="{578AE8B9-7A47-44CD-9206-7A4610C9B4BA}" destId="{56CC9BE4-B259-42B0-A788-CC29BF9E8C56}" srcOrd="0" destOrd="0" presId="urn:microsoft.com/office/officeart/2005/8/layout/vList2"/>
    <dgm:cxn modelId="{CAEFE01B-02B3-463A-9BD4-6B28465835A5}" type="presOf" srcId="{46531F25-4DE5-45E7-B17F-A64F9CCDEE90}" destId="{45FF574C-4073-4080-9B9C-FC22E7EC9759}" srcOrd="0" destOrd="0" presId="urn:microsoft.com/office/officeart/2005/8/layout/vList2"/>
    <dgm:cxn modelId="{48563D1F-585E-4C10-8069-689124FE7B7E}" srcId="{F3F2B330-D593-497A-B63C-EF7967391579}" destId="{46531F25-4DE5-45E7-B17F-A64F9CCDEE90}" srcOrd="1" destOrd="0" parTransId="{1EAFFE6E-0C28-4A21-9610-D5B3D486DDC9}" sibTransId="{B5DC71D2-3828-49CB-9E3F-E00870BFB085}"/>
    <dgm:cxn modelId="{FF37A357-AAE2-42B5-97C2-DB9BD1142BEC}" type="presOf" srcId="{70F41CD5-DBBC-411A-AEDB-CEB37351847E}" destId="{D66F02DF-3312-45A2-8152-F7CF68BC1B6F}" srcOrd="0" destOrd="0" presId="urn:microsoft.com/office/officeart/2005/8/layout/vList2"/>
    <dgm:cxn modelId="{CB9AEB59-7FC3-465B-8195-31C437985E61}" srcId="{F3F2B330-D593-497A-B63C-EF7967391579}" destId="{70F41CD5-DBBC-411A-AEDB-CEB37351847E}" srcOrd="2" destOrd="0" parTransId="{237E6822-1126-45C6-96E8-1CA850111429}" sibTransId="{ACF17F80-767C-4FA2-800B-9EB020F4D369}"/>
    <dgm:cxn modelId="{7732F7BE-4AE0-45A3-9B81-68028F009A0A}" srcId="{F3F2B330-D593-497A-B63C-EF7967391579}" destId="{578AE8B9-7A47-44CD-9206-7A4610C9B4BA}" srcOrd="0" destOrd="0" parTransId="{0B583BA6-4761-428F-8865-BB3148729E02}" sibTransId="{E3519524-C7A6-4865-8806-BA8946043AB3}"/>
    <dgm:cxn modelId="{3A9862F7-426D-4494-B5E3-2B8129BC394D}" type="presOf" srcId="{F3F2B330-D593-497A-B63C-EF7967391579}" destId="{0D1CA937-4A4C-4243-868B-0A37E01EB8B4}" srcOrd="0" destOrd="0" presId="urn:microsoft.com/office/officeart/2005/8/layout/vList2"/>
    <dgm:cxn modelId="{2F8018F2-8BEC-470F-9882-71AD69374A72}" type="presParOf" srcId="{0D1CA937-4A4C-4243-868B-0A37E01EB8B4}" destId="{56CC9BE4-B259-42B0-A788-CC29BF9E8C56}" srcOrd="0" destOrd="0" presId="urn:microsoft.com/office/officeart/2005/8/layout/vList2"/>
    <dgm:cxn modelId="{85234235-3496-4CAB-9A1B-C3ABEBEBD706}" type="presParOf" srcId="{0D1CA937-4A4C-4243-868B-0A37E01EB8B4}" destId="{EFE1CEA5-1E9F-48D7-95B4-1FB96B1A2B6D}" srcOrd="1" destOrd="0" presId="urn:microsoft.com/office/officeart/2005/8/layout/vList2"/>
    <dgm:cxn modelId="{7333EE0B-5441-4BFC-817F-4C817067A121}" type="presParOf" srcId="{0D1CA937-4A4C-4243-868B-0A37E01EB8B4}" destId="{45FF574C-4073-4080-9B9C-FC22E7EC9759}" srcOrd="2" destOrd="0" presId="urn:microsoft.com/office/officeart/2005/8/layout/vList2"/>
    <dgm:cxn modelId="{89B3F23E-D723-4B0F-8955-7A7EE1CA35EC}" type="presParOf" srcId="{0D1CA937-4A4C-4243-868B-0A37E01EB8B4}" destId="{FA6A0721-79CC-45E0-AD62-C7C0D1B593A0}" srcOrd="3" destOrd="0" presId="urn:microsoft.com/office/officeart/2005/8/layout/vList2"/>
    <dgm:cxn modelId="{4C31334D-9B4A-40D5-89B9-21372CAF830D}" type="presParOf" srcId="{0D1CA937-4A4C-4243-868B-0A37E01EB8B4}" destId="{D66F02DF-3312-45A2-8152-F7CF68BC1B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C9BE4-B259-42B0-A788-CC29BF9E8C56}">
      <dsp:nvSpPr>
        <dsp:cNvPr id="0" name=""/>
        <dsp:cNvSpPr/>
      </dsp:nvSpPr>
      <dsp:spPr>
        <a:xfrm>
          <a:off x="0" y="71852"/>
          <a:ext cx="6002110" cy="11547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La disponibilidad de las herramientas necesarias para identificar el desarrollo correcto de los jugadores</a:t>
          </a:r>
          <a:endParaRPr lang="en-US" sz="2100" kern="1200"/>
        </a:p>
      </dsp:txBody>
      <dsp:txXfrm>
        <a:off x="56372" y="128224"/>
        <a:ext cx="5889366" cy="1042045"/>
      </dsp:txXfrm>
    </dsp:sp>
    <dsp:sp modelId="{45FF574C-4073-4080-9B9C-FC22E7EC9759}">
      <dsp:nvSpPr>
        <dsp:cNvPr id="0" name=""/>
        <dsp:cNvSpPr/>
      </dsp:nvSpPr>
      <dsp:spPr>
        <a:xfrm>
          <a:off x="0" y="1287122"/>
          <a:ext cx="6002110" cy="115478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Los recursos suficientes para el análisis del funcionamiento de los equipos</a:t>
          </a:r>
          <a:endParaRPr lang="en-US" sz="2100" kern="1200"/>
        </a:p>
      </dsp:txBody>
      <dsp:txXfrm>
        <a:off x="56372" y="1343494"/>
        <a:ext cx="5889366" cy="1042045"/>
      </dsp:txXfrm>
    </dsp:sp>
    <dsp:sp modelId="{D66F02DF-3312-45A2-8152-F7CF68BC1B6F}">
      <dsp:nvSpPr>
        <dsp:cNvPr id="0" name=""/>
        <dsp:cNvSpPr/>
      </dsp:nvSpPr>
      <dsp:spPr>
        <a:xfrm>
          <a:off x="0" y="2502392"/>
          <a:ext cx="6002110" cy="115478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La presentación de los jóvenes ante directores o scouts de equipo profesionales o selecciones.</a:t>
          </a:r>
          <a:endParaRPr lang="en-US" sz="2100" kern="1200"/>
        </a:p>
      </dsp:txBody>
      <dsp:txXfrm>
        <a:off x="56372" y="2558764"/>
        <a:ext cx="5889366" cy="104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04B8-9A40-E92B-4BAB-672FB3C9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DEDA09-5A64-1D92-32AA-B88D6B39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D25C9-4A02-0F48-42A6-C3A9F0FA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54042-B277-A12C-53CD-C658F925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FC88B-43DD-A232-241B-39B1578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06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CAE41-F8A8-29B5-D4C3-D49A704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7255A9-919C-367F-3619-A185BF0A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FF8CE-97B4-3986-13AD-809B6A57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1ED36-F353-FB8E-326F-6519183F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885FB-3FCC-FDBD-D5F4-4DDDD522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7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F730F-1FFF-5EF0-0175-AC492A00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6B6AF1-AF6C-536C-D4CE-9813D39D7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9BC8B-8AE7-4A13-1781-341087FD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12737-9865-7E69-3E89-ACEA975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C4C2C-2B0F-F356-8587-998E63B2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4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68C33-D522-5E6D-7E67-09FD592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2F4C4-D8D6-8EFF-4405-818BB1E2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CDFA7-20FB-0CD2-D3ED-0959D55A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83564-35BB-9E26-2C50-17C6E88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AF490-60E4-F2AF-7C7B-A948037C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24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CEBE-3963-2835-7711-3058C5AB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9F650-6D48-196D-1870-310E9BAC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97A69-D9F8-167B-987F-84E1E536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ACB32-64B0-5B85-93A0-65DD61E6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3EBD3-A06E-EEF2-11D9-02740018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0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2F095-F3CF-3AA8-1800-602DF65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AB779-C07E-1584-B234-7F478C33B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79C787-1237-CD0E-A873-DD34E2A1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C0BFA-4A8C-8929-ACDA-9A0BC9B3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44759A-E991-F5B1-F1F3-BF52ECDE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41813F-143A-851E-4EAD-C23FFFCF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2AD0-8E71-86EB-C1C4-2EA2B19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4BB9C2-97CC-6E7B-D62D-EB2C2462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65725-AC9F-3B35-32FF-E85692F6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D50883-BF5F-E280-DB56-05A29A099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26BBAF-55D8-DCAC-2CCD-15063F7DB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B43061-63BE-9199-D653-DB61DBB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18E1EE-C09A-8C47-021B-59AC7200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51478D-1D10-74FB-E8CB-2767F12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26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7B76-4160-33DA-AEA0-1B78748A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EC748A-8541-08AB-B497-8B65B410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E0DEAE-98EC-81DB-85E9-0D36B075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AE294-F972-9E06-347F-A0C92825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5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424018-AF4B-1286-403B-9CD47776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461922-1A77-C410-5252-46D09402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C8F15-79E2-D965-6DDE-253963C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56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B3F4-F306-73C4-8028-6F67AA85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8D10A-567E-6D34-8807-A6BD4841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932AC-CC13-7BD6-A698-2274C314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DA181-66A3-C187-9B5A-9342B4E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8D4D5-B4C7-3783-4E25-596985F7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DBD4D0-D335-B435-6D17-85CEE0E0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1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2C203-B4F6-96CD-06D6-F1FC035E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E5063-7442-B36F-742D-7A2DEEB9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19984-6930-BE25-08E1-383D9FBC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3879B6-04AA-5EDD-015F-47146163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221696-A10A-10A5-A107-1B5155F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0CF4F8-3410-EB1F-27E7-36C5246E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600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CD8515-9C14-3835-E97F-FD52FD06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C2A9CD-F476-4156-3812-40742BB5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A98EE-18ED-1A57-9063-D259E589C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5A9F-1649-49FF-8619-4C08D10D82AB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84997-A602-6C66-E38A-7542EA36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29DE49-C6B5-385E-EA0E-A5A6FE98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0742-5D72-4114-88F7-BC05E3690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1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avidaesvivir.com/2021/01/27/empezando-con-el-analisis-de-datos-con-r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www.pexels.com/photo/aerial-photo-of-soccer-field-345963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 de BaseFutbol&#10;&#10;Son las líneas de costura de un balón clásico de futbol en tonos azules y debajo el nombre de la empresa.">
            <a:extLst>
              <a:ext uri="{FF2B5EF4-FFF2-40B4-BE49-F238E27FC236}">
                <a16:creationId xmlns:a16="http://schemas.microsoft.com/office/drawing/2014/main" id="{DBF891D0-53A7-B696-CF7D-875D50CB37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70" y="1658532"/>
            <a:ext cx="3517119" cy="3534792"/>
          </a:xfrm>
          <a:prstGeom prst="rect">
            <a:avLst/>
          </a:prstGeom>
        </p:spPr>
      </p:pic>
      <p:cxnSp>
        <p:nvCxnSpPr>
          <p:cNvPr id="66" name="Straight Connector 6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verde, edificio, pasto&#10;&#10;Descripción generada automáticamente">
            <a:extLst>
              <a:ext uri="{FF2B5EF4-FFF2-40B4-BE49-F238E27FC236}">
                <a16:creationId xmlns:a16="http://schemas.microsoft.com/office/drawing/2014/main" id="{C2E0A58A-AA28-906A-85A5-D9C6EF71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7686" y="2172954"/>
            <a:ext cx="3537345" cy="2352334"/>
          </a:xfrm>
          <a:prstGeom prst="rect">
            <a:avLst/>
          </a:prstGeom>
        </p:spPr>
      </p:pic>
      <p:cxnSp>
        <p:nvCxnSpPr>
          <p:cNvPr id="67" name="Straight Connector 6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45442508-66FF-FBC9-17C4-D13E08D57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62336" y="2172954"/>
            <a:ext cx="3517120" cy="25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lón de fútbol en la red">
            <a:extLst>
              <a:ext uri="{FF2B5EF4-FFF2-40B4-BE49-F238E27FC236}">
                <a16:creationId xmlns:a16="http://schemas.microsoft.com/office/drawing/2014/main" id="{E01BB216-51B6-D900-BAC4-587D87F1D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5F874-0D25-AA9F-DC76-4066D923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CO" sz="4000"/>
              <a:t> ¿Quienes viven el futbol Juvenil?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A5426-B12F-AA56-ADB8-1EFFC752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dirty="0"/>
              <a:t>A la liga de futbol del meta están afiliados 42 equipos</a:t>
            </a:r>
            <a:r>
              <a:rPr lang="es-CO" sz="1100" dirty="0"/>
              <a:t>(1) </a:t>
            </a:r>
            <a:r>
              <a:rPr lang="es-CO" sz="1900" dirty="0"/>
              <a:t>en números rápidos.</a:t>
            </a:r>
          </a:p>
          <a:p>
            <a:pPr>
              <a:buFontTx/>
              <a:buChar char="-"/>
            </a:pPr>
            <a:r>
              <a:rPr lang="es-CO" sz="1900" dirty="0"/>
              <a:t>42 dueños de club</a:t>
            </a:r>
          </a:p>
          <a:p>
            <a:pPr>
              <a:buFontTx/>
              <a:buChar char="-"/>
            </a:pPr>
            <a:r>
              <a:rPr lang="es-CO" sz="1900" dirty="0"/>
              <a:t>Por lo menos 42 entrenadores</a:t>
            </a:r>
          </a:p>
          <a:p>
            <a:pPr>
              <a:buFontTx/>
              <a:buChar char="-"/>
            </a:pPr>
            <a:r>
              <a:rPr lang="es-CO" sz="1900" dirty="0"/>
              <a:t>Al menos 672 jóvenes jugadores</a:t>
            </a:r>
          </a:p>
          <a:p>
            <a:pPr marL="0" indent="0">
              <a:buNone/>
            </a:pPr>
            <a:endParaRPr lang="es-CO" sz="1900" dirty="0"/>
          </a:p>
          <a:p>
            <a:pPr marL="0" indent="0">
              <a:buNone/>
            </a:pPr>
            <a:endParaRPr lang="es-CO" sz="1900" dirty="0"/>
          </a:p>
          <a:p>
            <a:pPr marL="0" indent="0">
              <a:buNone/>
            </a:pPr>
            <a:r>
              <a:rPr lang="es-CO" sz="1900" dirty="0"/>
              <a:t>Solo el 0,5% de los jóvenes jugadores de futbol se convierten en profesionales.</a:t>
            </a:r>
            <a:r>
              <a:rPr lang="es-CO" sz="1100" dirty="0"/>
              <a:t>(2)</a:t>
            </a: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10749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681F1-8411-704B-02EE-58B4731D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CO" sz="2500" dirty="0"/>
              <a:t>¿Qué necesitan estas personas para que el proceso culmine en la profesionalización?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F272E-16AE-7619-91A2-8869BF692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" r="49121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7BF79D3-1424-37DA-28A3-A84776CDB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91956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7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EA34-9A75-B72C-2B48-F4947DD9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hace este seguimiento?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57462-70EA-022E-02DD-35FBC67B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8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193EE-0582-0F52-4DA5-8D719FC9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Bibliografia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DEFBC-EBDF-2412-E4A8-6A16E9FF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Ligadefutboldelmeta.co. Consultado el 17 de abril del 2023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6550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130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 ¿Quienes viven el futbol Juvenil?</vt:lpstr>
      <vt:lpstr>¿Qué necesitan estas personas para que el proceso culmine en la profesionalización?</vt:lpstr>
      <vt:lpstr>¿Cómo se hace este seguimiento?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David Peralta Roa</dc:creator>
  <cp:lastModifiedBy>Jose David Peralta Roa</cp:lastModifiedBy>
  <cp:revision>1</cp:revision>
  <dcterms:created xsi:type="dcterms:W3CDTF">2023-04-17T23:58:40Z</dcterms:created>
  <dcterms:modified xsi:type="dcterms:W3CDTF">2023-04-18T03:08:34Z</dcterms:modified>
</cp:coreProperties>
</file>