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575ac8c2-3986-4733-9e47-d65a18af3848"/>
    <p:sldId id="257" r:id="rId-6965914a-fa9e-4d1c-bf2f-a4f7b81520e0"/>
    <p:sldId id="258" r:id="rId-e89ef7a0-cc03-4651-9da6-a01bc85a2a32"/>
    <p:sldId id="259" r:id="rId-0d8ee0cb-84f3-4880-9694-80a01b1b3b5b"/>
    <p:sldId id="260" r:id="rId-5978a76f-9be4-46b1-8d09-a49af7858a20"/>
    <p:sldId id="261" r:id="rId-a829ea0a-42af-4985-9f58-347dabb14a2e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575ac8c2-3986-4733-9e47-d65a18af3848" Type="http://schemas.openxmlformats.org/officeDocument/2006/relationships/slide" Target="slides/slide1.xml"/><Relationship Id="rId-6965914a-fa9e-4d1c-bf2f-a4f7b81520e0" Type="http://schemas.openxmlformats.org/officeDocument/2006/relationships/slide" Target="slides/slide2.xml"/><Relationship Id="rId-e89ef7a0-cc03-4651-9da6-a01bc85a2a32" Type="http://schemas.openxmlformats.org/officeDocument/2006/relationships/slide" Target="slides/slide3.xml"/><Relationship Id="rId-0d8ee0cb-84f3-4880-9694-80a01b1b3b5b" Type="http://schemas.openxmlformats.org/officeDocument/2006/relationships/slide" Target="slides/slide4.xml"/><Relationship Id="rId-5978a76f-9be4-46b1-8d09-a49af7858a20" Type="http://schemas.openxmlformats.org/officeDocument/2006/relationships/slide" Target="slides/slide5.xml"/><Relationship Id="rId-a829ea0a-42af-4985-9f58-347dabb14a2e" Type="http://schemas.openxmlformats.org/officeDocument/2006/relationships/slide" Target="slides/slide6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2540000" y="1270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Slide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