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2" r:id="rId2"/>
  </p:sldMasterIdLst>
  <p:sldIdLst>
    <p:sldId id="256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93F25-02F8-4BF3-B042-0BD5BB5EB0AD}" v="83" dt="2024-12-11T09:38:39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129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Morrison" userId="e9256d0b-312c-4b83-8f5d-3461099f2c0e" providerId="ADAL" clId="{05A93F25-02F8-4BF3-B042-0BD5BB5EB0AD}"/>
    <pc:docChg chg="undo custSel addSld delSld modSld addMainMaster delMainMaster modMainMaster">
      <pc:chgData name="Paul Morrison" userId="e9256d0b-312c-4b83-8f5d-3461099f2c0e" providerId="ADAL" clId="{05A93F25-02F8-4BF3-B042-0BD5BB5EB0AD}" dt="2024-12-12T05:11:33.245" v="2577" actId="20577"/>
      <pc:docMkLst>
        <pc:docMk/>
      </pc:docMkLst>
      <pc:sldChg chg="addSp delSp modSp new mod setBg modClrScheme addAnim delAnim modAnim delDesignElem chgLayout">
        <pc:chgData name="Paul Morrison" userId="e9256d0b-312c-4b83-8f5d-3461099f2c0e" providerId="ADAL" clId="{05A93F25-02F8-4BF3-B042-0BD5BB5EB0AD}" dt="2024-12-11T08:34:00.306" v="940"/>
        <pc:sldMkLst>
          <pc:docMk/>
          <pc:sldMk cId="410250915" sldId="256"/>
        </pc:sldMkLst>
        <pc:spChg chg="mod">
          <ac:chgData name="Paul Morrison" userId="e9256d0b-312c-4b83-8f5d-3461099f2c0e" providerId="ADAL" clId="{05A93F25-02F8-4BF3-B042-0BD5BB5EB0AD}" dt="2024-12-11T02:27:53.120" v="117" actId="1076"/>
          <ac:spMkLst>
            <pc:docMk/>
            <pc:sldMk cId="410250915" sldId="256"/>
            <ac:spMk id="2" creationId="{25B35977-5F20-086C-A15B-BD6B3B848337}"/>
          </ac:spMkLst>
        </pc:spChg>
        <pc:spChg chg="mod">
          <ac:chgData name="Paul Morrison" userId="e9256d0b-312c-4b83-8f5d-3461099f2c0e" providerId="ADAL" clId="{05A93F25-02F8-4BF3-B042-0BD5BB5EB0AD}" dt="2024-12-11T08:30:12.431" v="937" actId="20577"/>
          <ac:spMkLst>
            <pc:docMk/>
            <pc:sldMk cId="410250915" sldId="256"/>
            <ac:spMk id="3" creationId="{D1A7AA17-AAD8-079E-8504-85CB5A10C17B}"/>
          </ac:spMkLst>
        </pc:spChg>
        <pc:spChg chg="add del">
          <ac:chgData name="Paul Morrison" userId="e9256d0b-312c-4b83-8f5d-3461099f2c0e" providerId="ADAL" clId="{05A93F25-02F8-4BF3-B042-0BD5BB5EB0AD}" dt="2024-12-11T02:26:11.497" v="104" actId="26606"/>
          <ac:spMkLst>
            <pc:docMk/>
            <pc:sldMk cId="410250915" sldId="256"/>
            <ac:spMk id="9" creationId="{A1D7EC86-7CB9-431D-8AC3-8AAF0440B162}"/>
          </ac:spMkLst>
        </pc:spChg>
        <pc:spChg chg="add del">
          <ac:chgData name="Paul Morrison" userId="e9256d0b-312c-4b83-8f5d-3461099f2c0e" providerId="ADAL" clId="{05A93F25-02F8-4BF3-B042-0BD5BB5EB0AD}" dt="2024-12-11T02:26:11.497" v="104" actId="26606"/>
          <ac:spMkLst>
            <pc:docMk/>
            <pc:sldMk cId="410250915" sldId="256"/>
            <ac:spMk id="11" creationId="{D4B9777F-B610-419B-9193-80306388F3E2}"/>
          </ac:spMkLst>
        </pc:spChg>
        <pc:spChg chg="add del">
          <ac:chgData name="Paul Morrison" userId="e9256d0b-312c-4b83-8f5d-3461099f2c0e" providerId="ADAL" clId="{05A93F25-02F8-4BF3-B042-0BD5BB5EB0AD}" dt="2024-12-11T02:26:11.497" v="104" actId="26606"/>
          <ac:spMkLst>
            <pc:docMk/>
            <pc:sldMk cId="410250915" sldId="256"/>
            <ac:spMk id="13" creationId="{311F016A-A753-449B-9EA6-322199B7119E}"/>
          </ac:spMkLst>
        </pc:spChg>
        <pc:spChg chg="add del">
          <ac:chgData name="Paul Morrison" userId="e9256d0b-312c-4b83-8f5d-3461099f2c0e" providerId="ADAL" clId="{05A93F25-02F8-4BF3-B042-0BD5BB5EB0AD}" dt="2024-12-11T02:26:11.497" v="104" actId="26606"/>
          <ac:spMkLst>
            <pc:docMk/>
            <pc:sldMk cId="410250915" sldId="256"/>
            <ac:spMk id="15" creationId="{95106A28-883A-4993-BF9E-C403B81A8D66}"/>
          </ac:spMkLst>
        </pc:spChg>
        <pc:spChg chg="add del">
          <ac:chgData name="Paul Morrison" userId="e9256d0b-312c-4b83-8f5d-3461099f2c0e" providerId="ADAL" clId="{05A93F25-02F8-4BF3-B042-0BD5BB5EB0AD}" dt="2024-12-11T02:26:11.497" v="104" actId="26606"/>
          <ac:spMkLst>
            <pc:docMk/>
            <pc:sldMk cId="410250915" sldId="256"/>
            <ac:spMk id="17" creationId="{F5AE4E4F-9F4C-43ED-8299-9BD63B74E8F0}"/>
          </ac:spMkLst>
        </pc:spChg>
        <pc:spChg chg="add del">
          <ac:chgData name="Paul Morrison" userId="e9256d0b-312c-4b83-8f5d-3461099f2c0e" providerId="ADAL" clId="{05A93F25-02F8-4BF3-B042-0BD5BB5EB0AD}" dt="2024-12-11T08:34:00.306" v="940"/>
          <ac:spMkLst>
            <pc:docMk/>
            <pc:sldMk cId="410250915" sldId="256"/>
            <ac:spMk id="19" creationId="{1AB7CFDD-E67B-4078-9BD0-D09D4200E4E1}"/>
          </ac:spMkLst>
        </pc:spChg>
        <pc:spChg chg="add del">
          <ac:chgData name="Paul Morrison" userId="e9256d0b-312c-4b83-8f5d-3461099f2c0e" providerId="ADAL" clId="{05A93F25-02F8-4BF3-B042-0BD5BB5EB0AD}" dt="2024-12-11T08:34:00.306" v="940"/>
          <ac:spMkLst>
            <pc:docMk/>
            <pc:sldMk cId="410250915" sldId="256"/>
            <ac:spMk id="20" creationId="{B191E377-3C4E-4C42-B42C-858169F3AB3A}"/>
          </ac:spMkLst>
        </pc:spChg>
        <pc:spChg chg="add del">
          <ac:chgData name="Paul Morrison" userId="e9256d0b-312c-4b83-8f5d-3461099f2c0e" providerId="ADAL" clId="{05A93F25-02F8-4BF3-B042-0BD5BB5EB0AD}" dt="2024-12-11T02:20:39.753" v="61" actId="26606"/>
          <ac:spMkLst>
            <pc:docMk/>
            <pc:sldMk cId="410250915" sldId="256"/>
            <ac:spMk id="22" creationId="{335243F2-87BD-4C47-8358-ACFE608D3DB3}"/>
          </ac:spMkLst>
        </pc:spChg>
        <pc:spChg chg="add del">
          <ac:chgData name="Paul Morrison" userId="e9256d0b-312c-4b83-8f5d-3461099f2c0e" providerId="ADAL" clId="{05A93F25-02F8-4BF3-B042-0BD5BB5EB0AD}" dt="2024-12-11T02:20:39.753" v="61" actId="26606"/>
          <ac:spMkLst>
            <pc:docMk/>
            <pc:sldMk cId="410250915" sldId="256"/>
            <ac:spMk id="24" creationId="{65B33439-EC96-4835-9DF2-CFA3336E0E41}"/>
          </ac:spMkLst>
        </pc:spChg>
        <pc:spChg chg="add del">
          <ac:chgData name="Paul Morrison" userId="e9256d0b-312c-4b83-8f5d-3461099f2c0e" providerId="ADAL" clId="{05A93F25-02F8-4BF3-B042-0BD5BB5EB0AD}" dt="2024-12-11T02:20:47.103" v="67" actId="26606"/>
          <ac:spMkLst>
            <pc:docMk/>
            <pc:sldMk cId="410250915" sldId="256"/>
            <ac:spMk id="28" creationId="{70766076-46F5-42D5-A773-2B3BEF2B8B74}"/>
          </ac:spMkLst>
        </pc:spChg>
        <pc:spChg chg="add del">
          <ac:chgData name="Paul Morrison" userId="e9256d0b-312c-4b83-8f5d-3461099f2c0e" providerId="ADAL" clId="{05A93F25-02F8-4BF3-B042-0BD5BB5EB0AD}" dt="2024-12-11T02:20:41.694" v="64" actId="26606"/>
          <ac:spMkLst>
            <pc:docMk/>
            <pc:sldMk cId="410250915" sldId="256"/>
            <ac:spMk id="36" creationId="{0760E4C7-47B8-4356-ABCA-CC9C79E2D2B6}"/>
          </ac:spMkLst>
        </pc:spChg>
        <pc:spChg chg="add del">
          <ac:chgData name="Paul Morrison" userId="e9256d0b-312c-4b83-8f5d-3461099f2c0e" providerId="ADAL" clId="{05A93F25-02F8-4BF3-B042-0BD5BB5EB0AD}" dt="2024-12-11T02:20:41.694" v="64" actId="26606"/>
          <ac:spMkLst>
            <pc:docMk/>
            <pc:sldMk cId="410250915" sldId="256"/>
            <ac:spMk id="37" creationId="{CEB96CAC-5A33-8303-9C73-1B3220A5D3FA}"/>
          </ac:spMkLst>
        </pc:spChg>
        <pc:spChg chg="add del">
          <ac:chgData name="Paul Morrison" userId="e9256d0b-312c-4b83-8f5d-3461099f2c0e" providerId="ADAL" clId="{05A93F25-02F8-4BF3-B042-0BD5BB5EB0AD}" dt="2024-12-11T02:20:47.103" v="67" actId="26606"/>
          <ac:spMkLst>
            <pc:docMk/>
            <pc:sldMk cId="410250915" sldId="256"/>
            <ac:spMk id="40" creationId="{0DBF1ABE-8590-450D-BB49-BDDCCF3EEA9E}"/>
          </ac:spMkLst>
        </pc:spChg>
        <pc:spChg chg="add del">
          <ac:chgData name="Paul Morrison" userId="e9256d0b-312c-4b83-8f5d-3461099f2c0e" providerId="ADAL" clId="{05A93F25-02F8-4BF3-B042-0BD5BB5EB0AD}" dt="2024-12-11T02:20:47.103" v="67" actId="26606"/>
          <ac:spMkLst>
            <pc:docMk/>
            <pc:sldMk cId="410250915" sldId="256"/>
            <ac:spMk id="41" creationId="{96CB0275-66F1-4491-93B8-121D0C7176BF}"/>
          </ac:spMkLst>
        </pc:spChg>
        <pc:spChg chg="add del">
          <ac:chgData name="Paul Morrison" userId="e9256d0b-312c-4b83-8f5d-3461099f2c0e" providerId="ADAL" clId="{05A93F25-02F8-4BF3-B042-0BD5BB5EB0AD}" dt="2024-12-11T02:20:47.103" v="67" actId="26606"/>
          <ac:spMkLst>
            <pc:docMk/>
            <pc:sldMk cId="410250915" sldId="256"/>
            <ac:spMk id="42" creationId="{18D32C3D-8F76-4E99-BE56-0836CC38CC84}"/>
          </ac:spMkLst>
        </pc:spChg>
        <pc:spChg chg="add del">
          <ac:chgData name="Paul Morrison" userId="e9256d0b-312c-4b83-8f5d-3461099f2c0e" providerId="ADAL" clId="{05A93F25-02F8-4BF3-B042-0BD5BB5EB0AD}" dt="2024-12-11T02:20:51.833" v="69" actId="26606"/>
          <ac:spMkLst>
            <pc:docMk/>
            <pc:sldMk cId="410250915" sldId="256"/>
            <ac:spMk id="44" creationId="{335243F2-87BD-4C47-8358-ACFE608D3DB3}"/>
          </ac:spMkLst>
        </pc:spChg>
        <pc:spChg chg="add del">
          <ac:chgData name="Paul Morrison" userId="e9256d0b-312c-4b83-8f5d-3461099f2c0e" providerId="ADAL" clId="{05A93F25-02F8-4BF3-B042-0BD5BB5EB0AD}" dt="2024-12-11T02:20:51.833" v="69" actId="26606"/>
          <ac:spMkLst>
            <pc:docMk/>
            <pc:sldMk cId="410250915" sldId="256"/>
            <ac:spMk id="45" creationId="{65B33439-EC96-4835-9DF2-CFA3336E0E41}"/>
          </ac:spMkLst>
        </pc:spChg>
        <pc:spChg chg="add del">
          <ac:chgData name="Paul Morrison" userId="e9256d0b-312c-4b83-8f5d-3461099f2c0e" providerId="ADAL" clId="{05A93F25-02F8-4BF3-B042-0BD5BB5EB0AD}" dt="2024-12-11T02:20:53.922" v="72" actId="26606"/>
          <ac:spMkLst>
            <pc:docMk/>
            <pc:sldMk cId="410250915" sldId="256"/>
            <ac:spMk id="50" creationId="{0760E4C7-47B8-4356-ABCA-CC9C79E2D2B6}"/>
          </ac:spMkLst>
        </pc:spChg>
        <pc:spChg chg="add del">
          <ac:chgData name="Paul Morrison" userId="e9256d0b-312c-4b83-8f5d-3461099f2c0e" providerId="ADAL" clId="{05A93F25-02F8-4BF3-B042-0BD5BB5EB0AD}" dt="2024-12-11T02:20:53.922" v="72" actId="26606"/>
          <ac:spMkLst>
            <pc:docMk/>
            <pc:sldMk cId="410250915" sldId="256"/>
            <ac:spMk id="51" creationId="{CEB96CAC-5A33-8303-9C73-1B3220A5D3FA}"/>
          </ac:spMkLst>
        </pc:spChg>
        <pc:spChg chg="add del">
          <ac:chgData name="Paul Morrison" userId="e9256d0b-312c-4b83-8f5d-3461099f2c0e" providerId="ADAL" clId="{05A93F25-02F8-4BF3-B042-0BD5BB5EB0AD}" dt="2024-12-11T02:20:58.635" v="75" actId="26606"/>
          <ac:spMkLst>
            <pc:docMk/>
            <pc:sldMk cId="410250915" sldId="256"/>
            <ac:spMk id="54" creationId="{0DBF1ABE-8590-450D-BB49-BDDCCF3EEA9E}"/>
          </ac:spMkLst>
        </pc:spChg>
        <pc:spChg chg="add del">
          <ac:chgData name="Paul Morrison" userId="e9256d0b-312c-4b83-8f5d-3461099f2c0e" providerId="ADAL" clId="{05A93F25-02F8-4BF3-B042-0BD5BB5EB0AD}" dt="2024-12-11T02:20:58.635" v="75" actId="26606"/>
          <ac:spMkLst>
            <pc:docMk/>
            <pc:sldMk cId="410250915" sldId="256"/>
            <ac:spMk id="55" creationId="{96CB0275-66F1-4491-93B8-121D0C7176BF}"/>
          </ac:spMkLst>
        </pc:spChg>
        <pc:spChg chg="add del">
          <ac:chgData name="Paul Morrison" userId="e9256d0b-312c-4b83-8f5d-3461099f2c0e" providerId="ADAL" clId="{05A93F25-02F8-4BF3-B042-0BD5BB5EB0AD}" dt="2024-12-11T02:20:58.635" v="75" actId="26606"/>
          <ac:spMkLst>
            <pc:docMk/>
            <pc:sldMk cId="410250915" sldId="256"/>
            <ac:spMk id="56" creationId="{18D32C3D-8F76-4E99-BE56-0836CC38CC84}"/>
          </ac:spMkLst>
        </pc:spChg>
        <pc:spChg chg="add del">
          <ac:chgData name="Paul Morrison" userId="e9256d0b-312c-4b83-8f5d-3461099f2c0e" providerId="ADAL" clId="{05A93F25-02F8-4BF3-B042-0BD5BB5EB0AD}" dt="2024-12-11T02:20:58.635" v="75" actId="26606"/>
          <ac:spMkLst>
            <pc:docMk/>
            <pc:sldMk cId="410250915" sldId="256"/>
            <ac:spMk id="57" creationId="{70766076-46F5-42D5-A773-2B3BEF2B8B74}"/>
          </ac:spMkLst>
        </pc:spChg>
        <pc:spChg chg="add del">
          <ac:chgData name="Paul Morrison" userId="e9256d0b-312c-4b83-8f5d-3461099f2c0e" providerId="ADAL" clId="{05A93F25-02F8-4BF3-B042-0BD5BB5EB0AD}" dt="2024-12-11T02:21:04.762" v="77" actId="26606"/>
          <ac:spMkLst>
            <pc:docMk/>
            <pc:sldMk cId="410250915" sldId="256"/>
            <ac:spMk id="59" creationId="{1DB043B4-68C6-45B9-82AC-A5800EADB8DB}"/>
          </ac:spMkLst>
        </pc:spChg>
        <pc:spChg chg="add del">
          <ac:chgData name="Paul Morrison" userId="e9256d0b-312c-4b83-8f5d-3461099f2c0e" providerId="ADAL" clId="{05A93F25-02F8-4BF3-B042-0BD5BB5EB0AD}" dt="2024-12-11T02:21:04.762" v="77" actId="26606"/>
          <ac:spMkLst>
            <pc:docMk/>
            <pc:sldMk cId="410250915" sldId="256"/>
            <ac:spMk id="60" creationId="{28A00A08-E4E6-4184-B484-E0E034072AE0}"/>
          </ac:spMkLst>
        </pc:spChg>
        <pc:spChg chg="add del">
          <ac:chgData name="Paul Morrison" userId="e9256d0b-312c-4b83-8f5d-3461099f2c0e" providerId="ADAL" clId="{05A93F25-02F8-4BF3-B042-0BD5BB5EB0AD}" dt="2024-12-11T02:24:23.099" v="90" actId="26606"/>
          <ac:spMkLst>
            <pc:docMk/>
            <pc:sldMk cId="410250915" sldId="256"/>
            <ac:spMk id="65" creationId="{0DBF1ABE-8590-450D-BB49-BDDCCF3EEA9E}"/>
          </ac:spMkLst>
        </pc:spChg>
        <pc:spChg chg="add del">
          <ac:chgData name="Paul Morrison" userId="e9256d0b-312c-4b83-8f5d-3461099f2c0e" providerId="ADAL" clId="{05A93F25-02F8-4BF3-B042-0BD5BB5EB0AD}" dt="2024-12-11T02:24:23.099" v="90" actId="26606"/>
          <ac:spMkLst>
            <pc:docMk/>
            <pc:sldMk cId="410250915" sldId="256"/>
            <ac:spMk id="66" creationId="{96CB0275-66F1-4491-93B8-121D0C7176BF}"/>
          </ac:spMkLst>
        </pc:spChg>
        <pc:spChg chg="add del">
          <ac:chgData name="Paul Morrison" userId="e9256d0b-312c-4b83-8f5d-3461099f2c0e" providerId="ADAL" clId="{05A93F25-02F8-4BF3-B042-0BD5BB5EB0AD}" dt="2024-12-11T02:24:23.099" v="90" actId="26606"/>
          <ac:spMkLst>
            <pc:docMk/>
            <pc:sldMk cId="410250915" sldId="256"/>
            <ac:spMk id="67" creationId="{18D32C3D-8F76-4E99-BE56-0836CC38CC84}"/>
          </ac:spMkLst>
        </pc:spChg>
        <pc:spChg chg="add del">
          <ac:chgData name="Paul Morrison" userId="e9256d0b-312c-4b83-8f5d-3461099f2c0e" providerId="ADAL" clId="{05A93F25-02F8-4BF3-B042-0BD5BB5EB0AD}" dt="2024-12-11T02:24:23.099" v="90" actId="26606"/>
          <ac:spMkLst>
            <pc:docMk/>
            <pc:sldMk cId="410250915" sldId="256"/>
            <ac:spMk id="68" creationId="{70766076-46F5-42D5-A773-2B3BEF2B8B74}"/>
          </ac:spMkLst>
        </pc:spChg>
        <pc:spChg chg="add del">
          <ac:chgData name="Paul Morrison" userId="e9256d0b-312c-4b83-8f5d-3461099f2c0e" providerId="ADAL" clId="{05A93F25-02F8-4BF3-B042-0BD5BB5EB0AD}" dt="2024-12-11T02:24:22.640" v="88" actId="26606"/>
          <ac:spMkLst>
            <pc:docMk/>
            <pc:sldMk cId="410250915" sldId="256"/>
            <ac:spMk id="73" creationId="{0760E4C7-47B8-4356-ABCA-CC9C79E2D2B6}"/>
          </ac:spMkLst>
        </pc:spChg>
        <pc:spChg chg="add del">
          <ac:chgData name="Paul Morrison" userId="e9256d0b-312c-4b83-8f5d-3461099f2c0e" providerId="ADAL" clId="{05A93F25-02F8-4BF3-B042-0BD5BB5EB0AD}" dt="2024-12-11T02:24:22.640" v="88" actId="26606"/>
          <ac:spMkLst>
            <pc:docMk/>
            <pc:sldMk cId="410250915" sldId="256"/>
            <ac:spMk id="75" creationId="{CEB96CAC-5A33-8303-9C73-1B3220A5D3FA}"/>
          </ac:spMkLst>
        </pc:spChg>
        <pc:grpChg chg="add del">
          <ac:chgData name="Paul Morrison" userId="e9256d0b-312c-4b83-8f5d-3461099f2c0e" providerId="ADAL" clId="{05A93F25-02F8-4BF3-B042-0BD5BB5EB0AD}" dt="2024-12-11T08:34:00.306" v="940"/>
          <ac:grpSpMkLst>
            <pc:docMk/>
            <pc:sldMk cId="410250915" sldId="256"/>
            <ac:grpSpMk id="21" creationId="{91B7537E-7B93-4306-B9DF-4CD583E0AA21}"/>
          </ac:grpSpMkLst>
        </pc:grpChg>
        <pc:grpChg chg="add del">
          <ac:chgData name="Paul Morrison" userId="e9256d0b-312c-4b83-8f5d-3461099f2c0e" providerId="ADAL" clId="{05A93F25-02F8-4BF3-B042-0BD5BB5EB0AD}" dt="2024-12-11T02:20:39.753" v="61" actId="26606"/>
          <ac:grpSpMkLst>
            <pc:docMk/>
            <pc:sldMk cId="410250915" sldId="256"/>
            <ac:grpSpMk id="26" creationId="{F2FD01A0-E6FF-41CD-AEBD-279232B90D43}"/>
          </ac:grpSpMkLst>
        </pc:grpChg>
        <pc:grpChg chg="add del">
          <ac:chgData name="Paul Morrison" userId="e9256d0b-312c-4b83-8f5d-3461099f2c0e" providerId="ADAL" clId="{05A93F25-02F8-4BF3-B042-0BD5BB5EB0AD}" dt="2024-12-11T02:21:04.762" v="77" actId="26606"/>
          <ac:grpSpMkLst>
            <pc:docMk/>
            <pc:sldMk cId="410250915" sldId="256"/>
            <ac:grpSpMk id="30" creationId="{4B158E9A-DBF4-4AA7-B6B7-8C8EB2FBDD68}"/>
          </ac:grpSpMkLst>
        </pc:grpChg>
        <pc:grpChg chg="add del">
          <ac:chgData name="Paul Morrison" userId="e9256d0b-312c-4b83-8f5d-3461099f2c0e" providerId="ADAL" clId="{05A93F25-02F8-4BF3-B042-0BD5BB5EB0AD}" dt="2024-12-11T02:20:39.753" v="61" actId="26606"/>
          <ac:grpSpMkLst>
            <pc:docMk/>
            <pc:sldMk cId="410250915" sldId="256"/>
            <ac:grpSpMk id="31" creationId="{3C9AA14C-80A4-427C-A911-28CD20C56E5E}"/>
          </ac:grpSpMkLst>
        </pc:grpChg>
        <pc:grpChg chg="add del">
          <ac:chgData name="Paul Morrison" userId="e9256d0b-312c-4b83-8f5d-3461099f2c0e" providerId="ADAL" clId="{05A93F25-02F8-4BF3-B042-0BD5BB5EB0AD}" dt="2024-12-11T02:20:51.833" v="69" actId="26606"/>
          <ac:grpSpMkLst>
            <pc:docMk/>
            <pc:sldMk cId="410250915" sldId="256"/>
            <ac:grpSpMk id="46" creationId="{F2FD01A0-E6FF-41CD-AEBD-279232B90D43}"/>
          </ac:grpSpMkLst>
        </pc:grpChg>
        <pc:grpChg chg="add del">
          <ac:chgData name="Paul Morrison" userId="e9256d0b-312c-4b83-8f5d-3461099f2c0e" providerId="ADAL" clId="{05A93F25-02F8-4BF3-B042-0BD5BB5EB0AD}" dt="2024-12-11T02:20:51.833" v="69" actId="26606"/>
          <ac:grpSpMkLst>
            <pc:docMk/>
            <pc:sldMk cId="410250915" sldId="256"/>
            <ac:grpSpMk id="48" creationId="{3C9AA14C-80A4-427C-A911-28CD20C56E5E}"/>
          </ac:grpSpMkLst>
        </pc:grpChg>
        <pc:grpChg chg="add del">
          <ac:chgData name="Paul Morrison" userId="e9256d0b-312c-4b83-8f5d-3461099f2c0e" providerId="ADAL" clId="{05A93F25-02F8-4BF3-B042-0BD5BB5EB0AD}" dt="2024-12-11T02:21:04.762" v="77" actId="26606"/>
          <ac:grpSpMkLst>
            <pc:docMk/>
            <pc:sldMk cId="410250915" sldId="256"/>
            <ac:grpSpMk id="61" creationId="{0780E404-3121-4F33-AF2D-65F659A97798}"/>
          </ac:grpSpMkLst>
        </pc:grpChg>
        <pc:picChg chg="add mod ord modCrop">
          <ac:chgData name="Paul Morrison" userId="e9256d0b-312c-4b83-8f5d-3461099f2c0e" providerId="ADAL" clId="{05A93F25-02F8-4BF3-B042-0BD5BB5EB0AD}" dt="2024-12-11T02:27:10.162" v="116" actId="18131"/>
          <ac:picMkLst>
            <pc:docMk/>
            <pc:sldMk cId="410250915" sldId="256"/>
            <ac:picMk id="4" creationId="{8D3925FA-3166-6F8D-8E93-F13AF35D714A}"/>
          </ac:picMkLst>
        </pc:picChg>
        <pc:picChg chg="add del mod">
          <ac:chgData name="Paul Morrison" userId="e9256d0b-312c-4b83-8f5d-3461099f2c0e" providerId="ADAL" clId="{05A93F25-02F8-4BF3-B042-0BD5BB5EB0AD}" dt="2024-12-11T02:24:21.722" v="87" actId="21"/>
          <ac:picMkLst>
            <pc:docMk/>
            <pc:sldMk cId="410250915" sldId="256"/>
            <ac:picMk id="6" creationId="{DE82F438-FE18-87BF-9E75-D7CED338EFAA}"/>
          </ac:picMkLst>
        </pc:picChg>
        <pc:cxnChg chg="add del">
          <ac:chgData name="Paul Morrison" userId="e9256d0b-312c-4b83-8f5d-3461099f2c0e" providerId="ADAL" clId="{05A93F25-02F8-4BF3-B042-0BD5BB5EB0AD}" dt="2024-12-11T02:20:41.694" v="64" actId="26606"/>
          <ac:cxnSpMkLst>
            <pc:docMk/>
            <pc:sldMk cId="410250915" sldId="256"/>
            <ac:cxnSpMk id="38" creationId="{7454BE46-239F-BB50-4643-61FF5943B7F9}"/>
          </ac:cxnSpMkLst>
        </pc:cxnChg>
        <pc:cxnChg chg="add del">
          <ac:chgData name="Paul Morrison" userId="e9256d0b-312c-4b83-8f5d-3461099f2c0e" providerId="ADAL" clId="{05A93F25-02F8-4BF3-B042-0BD5BB5EB0AD}" dt="2024-12-11T02:20:53.922" v="72" actId="26606"/>
          <ac:cxnSpMkLst>
            <pc:docMk/>
            <pc:sldMk cId="410250915" sldId="256"/>
            <ac:cxnSpMk id="52" creationId="{7454BE46-239F-BB50-4643-61FF5943B7F9}"/>
          </ac:cxnSpMkLst>
        </pc:cxnChg>
        <pc:cxnChg chg="add del">
          <ac:chgData name="Paul Morrison" userId="e9256d0b-312c-4b83-8f5d-3461099f2c0e" providerId="ADAL" clId="{05A93F25-02F8-4BF3-B042-0BD5BB5EB0AD}" dt="2024-12-11T02:24:22.640" v="88" actId="26606"/>
          <ac:cxnSpMkLst>
            <pc:docMk/>
            <pc:sldMk cId="410250915" sldId="256"/>
            <ac:cxnSpMk id="77" creationId="{7454BE46-239F-BB50-4643-61FF5943B7F9}"/>
          </ac:cxnSpMkLst>
        </pc:cxnChg>
      </pc:sldChg>
      <pc:sldChg chg="addSp delSp modSp new mod setBg setClrOvrMap">
        <pc:chgData name="Paul Morrison" userId="e9256d0b-312c-4b83-8f5d-3461099f2c0e" providerId="ADAL" clId="{05A93F25-02F8-4BF3-B042-0BD5BB5EB0AD}" dt="2024-12-11T09:11:23.366" v="2444" actId="1076"/>
        <pc:sldMkLst>
          <pc:docMk/>
          <pc:sldMk cId="743337174" sldId="257"/>
        </pc:sldMkLst>
        <pc:spChg chg="mod">
          <ac:chgData name="Paul Morrison" userId="e9256d0b-312c-4b83-8f5d-3461099f2c0e" providerId="ADAL" clId="{05A93F25-02F8-4BF3-B042-0BD5BB5EB0AD}" dt="2024-12-11T08:40:19.867" v="975" actId="26606"/>
          <ac:spMkLst>
            <pc:docMk/>
            <pc:sldMk cId="743337174" sldId="257"/>
            <ac:spMk id="2" creationId="{49CCF183-6D80-6FD3-64A1-4D152CBA14BA}"/>
          </ac:spMkLst>
        </pc:spChg>
        <pc:spChg chg="mod">
          <ac:chgData name="Paul Morrison" userId="e9256d0b-312c-4b83-8f5d-3461099f2c0e" providerId="ADAL" clId="{05A93F25-02F8-4BF3-B042-0BD5BB5EB0AD}" dt="2024-12-11T08:58:26.095" v="1753" actId="20577"/>
          <ac:spMkLst>
            <pc:docMk/>
            <pc:sldMk cId="743337174" sldId="257"/>
            <ac:spMk id="3" creationId="{38870BBE-7347-C409-F60A-ADF6D5BA986A}"/>
          </ac:spMkLst>
        </pc:spChg>
        <pc:spChg chg="add del">
          <ac:chgData name="Paul Morrison" userId="e9256d0b-312c-4b83-8f5d-3461099f2c0e" providerId="ADAL" clId="{05A93F25-02F8-4BF3-B042-0BD5BB5EB0AD}" dt="2024-12-11T08:40:18.749" v="972" actId="26606"/>
          <ac:spMkLst>
            <pc:docMk/>
            <pc:sldMk cId="743337174" sldId="257"/>
            <ac:spMk id="1031" creationId="{10419CA0-BFB4-4390-AB8F-5DBFCA45D4D0}"/>
          </ac:spMkLst>
        </pc:spChg>
        <pc:spChg chg="add del">
          <ac:chgData name="Paul Morrison" userId="e9256d0b-312c-4b83-8f5d-3461099f2c0e" providerId="ADAL" clId="{05A93F25-02F8-4BF3-B042-0BD5BB5EB0AD}" dt="2024-12-11T08:40:18.749" v="972" actId="26606"/>
          <ac:spMkLst>
            <pc:docMk/>
            <pc:sldMk cId="743337174" sldId="257"/>
            <ac:spMk id="1035" creationId="{596E9C81-ACBE-459E-A7D5-2BB824B68FDA}"/>
          </ac:spMkLst>
        </pc:spChg>
        <pc:spChg chg="add del">
          <ac:chgData name="Paul Morrison" userId="e9256d0b-312c-4b83-8f5d-3461099f2c0e" providerId="ADAL" clId="{05A93F25-02F8-4BF3-B042-0BD5BB5EB0AD}" dt="2024-12-11T08:40:19.819" v="974" actId="26606"/>
          <ac:spMkLst>
            <pc:docMk/>
            <pc:sldMk cId="743337174" sldId="257"/>
            <ac:spMk id="1046" creationId="{24BE214B-2C92-47AF-8D90-698211103731}"/>
          </ac:spMkLst>
        </pc:spChg>
        <pc:spChg chg="add del">
          <ac:chgData name="Paul Morrison" userId="e9256d0b-312c-4b83-8f5d-3461099f2c0e" providerId="ADAL" clId="{05A93F25-02F8-4BF3-B042-0BD5BB5EB0AD}" dt="2024-12-11T08:40:19.819" v="974" actId="26606"/>
          <ac:spMkLst>
            <pc:docMk/>
            <pc:sldMk cId="743337174" sldId="257"/>
            <ac:spMk id="1048" creationId="{369A020F-4984-4DD0-898A-B60A4882B04C}"/>
          </ac:spMkLst>
        </pc:spChg>
        <pc:spChg chg="add del">
          <ac:chgData name="Paul Morrison" userId="e9256d0b-312c-4b83-8f5d-3461099f2c0e" providerId="ADAL" clId="{05A93F25-02F8-4BF3-B042-0BD5BB5EB0AD}" dt="2024-12-11T08:40:19.819" v="974" actId="26606"/>
          <ac:spMkLst>
            <pc:docMk/>
            <pc:sldMk cId="743337174" sldId="257"/>
            <ac:spMk id="1052" creationId="{4380F474-D468-4F2F-8BE9-F343F8D1A9C8}"/>
          </ac:spMkLst>
        </pc:spChg>
        <pc:spChg chg="add">
          <ac:chgData name="Paul Morrison" userId="e9256d0b-312c-4b83-8f5d-3461099f2c0e" providerId="ADAL" clId="{05A93F25-02F8-4BF3-B042-0BD5BB5EB0AD}" dt="2024-12-11T08:40:19.867" v="975" actId="26606"/>
          <ac:spMkLst>
            <pc:docMk/>
            <pc:sldMk cId="743337174" sldId="257"/>
            <ac:spMk id="1055" creationId="{C6870151-9189-4C3A-8379-EF3D95827A0A}"/>
          </ac:spMkLst>
        </pc:spChg>
        <pc:spChg chg="add">
          <ac:chgData name="Paul Morrison" userId="e9256d0b-312c-4b83-8f5d-3461099f2c0e" providerId="ADAL" clId="{05A93F25-02F8-4BF3-B042-0BD5BB5EB0AD}" dt="2024-12-11T08:40:19.867" v="975" actId="26606"/>
          <ac:spMkLst>
            <pc:docMk/>
            <pc:sldMk cId="743337174" sldId="257"/>
            <ac:spMk id="1056" creationId="{123EA69C-102A-4DD0-9547-05DCD271D159}"/>
          </ac:spMkLst>
        </pc:spChg>
        <pc:spChg chg="add">
          <ac:chgData name="Paul Morrison" userId="e9256d0b-312c-4b83-8f5d-3461099f2c0e" providerId="ADAL" clId="{05A93F25-02F8-4BF3-B042-0BD5BB5EB0AD}" dt="2024-12-11T08:40:19.867" v="975" actId="26606"/>
          <ac:spMkLst>
            <pc:docMk/>
            <pc:sldMk cId="743337174" sldId="257"/>
            <ac:spMk id="1057" creationId="{6A862265-5CA3-4C40-8582-7534C3B03C2A}"/>
          </ac:spMkLst>
        </pc:spChg>
        <pc:spChg chg="add">
          <ac:chgData name="Paul Morrison" userId="e9256d0b-312c-4b83-8f5d-3461099f2c0e" providerId="ADAL" clId="{05A93F25-02F8-4BF3-B042-0BD5BB5EB0AD}" dt="2024-12-11T08:40:19.867" v="975" actId="26606"/>
          <ac:spMkLst>
            <pc:docMk/>
            <pc:sldMk cId="743337174" sldId="257"/>
            <ac:spMk id="1058" creationId="{600EF80B-0391-4082-9AF5-F15B091B4CE9}"/>
          </ac:spMkLst>
        </pc:spChg>
        <pc:spChg chg="add">
          <ac:chgData name="Paul Morrison" userId="e9256d0b-312c-4b83-8f5d-3461099f2c0e" providerId="ADAL" clId="{05A93F25-02F8-4BF3-B042-0BD5BB5EB0AD}" dt="2024-12-11T08:40:19.867" v="975" actId="26606"/>
          <ac:spMkLst>
            <pc:docMk/>
            <pc:sldMk cId="743337174" sldId="257"/>
            <ac:spMk id="1059" creationId="{3FBF03E8-C602-4192-9C52-F84B29FDCC88}"/>
          </ac:spMkLst>
        </pc:spChg>
        <pc:grpChg chg="add del">
          <ac:chgData name="Paul Morrison" userId="e9256d0b-312c-4b83-8f5d-3461099f2c0e" providerId="ADAL" clId="{05A93F25-02F8-4BF3-B042-0BD5BB5EB0AD}" dt="2024-12-11T08:40:18.749" v="972" actId="26606"/>
          <ac:grpSpMkLst>
            <pc:docMk/>
            <pc:sldMk cId="743337174" sldId="257"/>
            <ac:grpSpMk id="1037" creationId="{CEBDCB18-ABE5-43B0-8B68-89FEDAECB8B0}"/>
          </ac:grpSpMkLst>
        </pc:grpChg>
        <pc:grpChg chg="add del">
          <ac:chgData name="Paul Morrison" userId="e9256d0b-312c-4b83-8f5d-3461099f2c0e" providerId="ADAL" clId="{05A93F25-02F8-4BF3-B042-0BD5BB5EB0AD}" dt="2024-12-11T08:40:19.819" v="974" actId="26606"/>
          <ac:grpSpMkLst>
            <pc:docMk/>
            <pc:sldMk cId="743337174" sldId="257"/>
            <ac:grpSpMk id="1049" creationId="{A3761B47-AE33-47C9-9636-19D4B313F277}"/>
          </ac:grpSpMkLst>
        </pc:grpChg>
        <pc:picChg chg="add del">
          <ac:chgData name="Paul Morrison" userId="e9256d0b-312c-4b83-8f5d-3461099f2c0e" providerId="ADAL" clId="{05A93F25-02F8-4BF3-B042-0BD5BB5EB0AD}" dt="2024-12-11T08:39:58.007" v="967" actId="478"/>
          <ac:picMkLst>
            <pc:docMk/>
            <pc:sldMk cId="743337174" sldId="257"/>
            <ac:picMk id="7" creationId="{18900B00-CD3A-5DE8-8739-9F2A6A346CE7}"/>
          </ac:picMkLst>
        </pc:picChg>
        <pc:picChg chg="add del mod ord">
          <ac:chgData name="Paul Morrison" userId="e9256d0b-312c-4b83-8f5d-3461099f2c0e" providerId="ADAL" clId="{05A93F25-02F8-4BF3-B042-0BD5BB5EB0AD}" dt="2024-12-11T09:11:23.366" v="2444" actId="1076"/>
          <ac:picMkLst>
            <pc:docMk/>
            <pc:sldMk cId="743337174" sldId="257"/>
            <ac:picMk id="1026" creationId="{7385CF23-57C8-4929-283D-1436DFBD667F}"/>
          </ac:picMkLst>
        </pc:picChg>
        <pc:picChg chg="add del">
          <ac:chgData name="Paul Morrison" userId="e9256d0b-312c-4b83-8f5d-3461099f2c0e" providerId="ADAL" clId="{05A93F25-02F8-4BF3-B042-0BD5BB5EB0AD}" dt="2024-12-11T08:40:18.749" v="972" actId="26606"/>
          <ac:picMkLst>
            <pc:docMk/>
            <pc:sldMk cId="743337174" sldId="257"/>
            <ac:picMk id="1041" creationId="{08EC5C75-E28F-4899-9C2E-39431B82B740}"/>
          </ac:picMkLst>
        </pc:picChg>
        <pc:picChg chg="add del">
          <ac:chgData name="Paul Morrison" userId="e9256d0b-312c-4b83-8f5d-3461099f2c0e" providerId="ADAL" clId="{05A93F25-02F8-4BF3-B042-0BD5BB5EB0AD}" dt="2024-12-11T08:40:19.819" v="974" actId="26606"/>
          <ac:picMkLst>
            <pc:docMk/>
            <pc:sldMk cId="743337174" sldId="257"/>
            <ac:picMk id="1053" creationId="{D757EBBD-8611-41C1-8124-C151D0957DBF}"/>
          </ac:picMkLst>
        </pc:picChg>
        <pc:cxnChg chg="add del">
          <ac:chgData name="Paul Morrison" userId="e9256d0b-312c-4b83-8f5d-3461099f2c0e" providerId="ADAL" clId="{05A93F25-02F8-4BF3-B042-0BD5BB5EB0AD}" dt="2024-12-11T08:40:18.749" v="972" actId="26606"/>
          <ac:cxnSpMkLst>
            <pc:docMk/>
            <pc:sldMk cId="743337174" sldId="257"/>
            <ac:cxnSpMk id="1033" creationId="{5CF4C623-16D7-4722-8EFB-A5B0E3BC077D}"/>
          </ac:cxnSpMkLst>
        </pc:cxnChg>
        <pc:cxnChg chg="add">
          <ac:chgData name="Paul Morrison" userId="e9256d0b-312c-4b83-8f5d-3461099f2c0e" providerId="ADAL" clId="{05A93F25-02F8-4BF3-B042-0BD5BB5EB0AD}" dt="2024-12-11T08:40:19.867" v="975" actId="26606"/>
          <ac:cxnSpMkLst>
            <pc:docMk/>
            <pc:sldMk cId="743337174" sldId="257"/>
            <ac:cxnSpMk id="1039" creationId="{D33AC32D-5F44-45F7-A0BD-7C11A86BED57}"/>
          </ac:cxnSpMkLst>
        </pc:cxnChg>
        <pc:cxnChg chg="add del">
          <ac:chgData name="Paul Morrison" userId="e9256d0b-312c-4b83-8f5d-3461099f2c0e" providerId="ADAL" clId="{05A93F25-02F8-4BF3-B042-0BD5BB5EB0AD}" dt="2024-12-11T08:40:18.749" v="972" actId="26606"/>
          <ac:cxnSpMkLst>
            <pc:docMk/>
            <pc:sldMk cId="743337174" sldId="257"/>
            <ac:cxnSpMk id="1043" creationId="{46AAE0A1-60AD-4190-B85D-2DD8148369C7}"/>
          </ac:cxnSpMkLst>
        </pc:cxnChg>
        <pc:cxnChg chg="add del">
          <ac:chgData name="Paul Morrison" userId="e9256d0b-312c-4b83-8f5d-3461099f2c0e" providerId="ADAL" clId="{05A93F25-02F8-4BF3-B042-0BD5BB5EB0AD}" dt="2024-12-11T08:40:19.819" v="974" actId="26606"/>
          <ac:cxnSpMkLst>
            <pc:docMk/>
            <pc:sldMk cId="743337174" sldId="257"/>
            <ac:cxnSpMk id="1045" creationId="{E40D0D8B-2D5E-48A4-BBD5-8CB09A86A663}"/>
          </ac:cxnSpMkLst>
        </pc:cxnChg>
        <pc:cxnChg chg="add del">
          <ac:chgData name="Paul Morrison" userId="e9256d0b-312c-4b83-8f5d-3461099f2c0e" providerId="ADAL" clId="{05A93F25-02F8-4BF3-B042-0BD5BB5EB0AD}" dt="2024-12-11T08:40:19.819" v="974" actId="26606"/>
          <ac:cxnSpMkLst>
            <pc:docMk/>
            <pc:sldMk cId="743337174" sldId="257"/>
            <ac:cxnSpMk id="1047" creationId="{186D07CD-E0E5-42ED-BA28-6CB6ADC3B09F}"/>
          </ac:cxnSpMkLst>
        </pc:cxnChg>
      </pc:sldChg>
      <pc:sldChg chg="addSp modSp new mod setBg setClrOvrMap">
        <pc:chgData name="Paul Morrison" userId="e9256d0b-312c-4b83-8f5d-3461099f2c0e" providerId="ADAL" clId="{05A93F25-02F8-4BF3-B042-0BD5BB5EB0AD}" dt="2024-12-12T05:11:33.245" v="2577" actId="20577"/>
        <pc:sldMkLst>
          <pc:docMk/>
          <pc:sldMk cId="3950497662" sldId="258"/>
        </pc:sldMkLst>
        <pc:spChg chg="mod">
          <ac:chgData name="Paul Morrison" userId="e9256d0b-312c-4b83-8f5d-3461099f2c0e" providerId="ADAL" clId="{05A93F25-02F8-4BF3-B042-0BD5BB5EB0AD}" dt="2024-12-11T08:41:19.267" v="977" actId="26606"/>
          <ac:spMkLst>
            <pc:docMk/>
            <pc:sldMk cId="3950497662" sldId="258"/>
            <ac:spMk id="2" creationId="{B38A243B-8E0E-1271-983B-6298E1AE14CC}"/>
          </ac:spMkLst>
        </pc:spChg>
        <pc:spChg chg="mod">
          <ac:chgData name="Paul Morrison" userId="e9256d0b-312c-4b83-8f5d-3461099f2c0e" providerId="ADAL" clId="{05A93F25-02F8-4BF3-B042-0BD5BB5EB0AD}" dt="2024-12-12T05:11:33.245" v="2577" actId="20577"/>
          <ac:spMkLst>
            <pc:docMk/>
            <pc:sldMk cId="3950497662" sldId="258"/>
            <ac:spMk id="3" creationId="{683B0D05-BB18-3528-CF93-F470797EBB6C}"/>
          </ac:spMkLst>
        </pc:spChg>
        <pc:spChg chg="add">
          <ac:chgData name="Paul Morrison" userId="e9256d0b-312c-4b83-8f5d-3461099f2c0e" providerId="ADAL" clId="{05A93F25-02F8-4BF3-B042-0BD5BB5EB0AD}" dt="2024-12-11T08:41:19.267" v="977" actId="26606"/>
          <ac:spMkLst>
            <pc:docMk/>
            <pc:sldMk cId="3950497662" sldId="258"/>
            <ac:spMk id="8" creationId="{54F891EB-ED45-44C3-95D6-FFB2EC07FA10}"/>
          </ac:spMkLst>
        </pc:spChg>
        <pc:spChg chg="add">
          <ac:chgData name="Paul Morrison" userId="e9256d0b-312c-4b83-8f5d-3461099f2c0e" providerId="ADAL" clId="{05A93F25-02F8-4BF3-B042-0BD5BB5EB0AD}" dt="2024-12-11T08:41:19.267" v="977" actId="26606"/>
          <ac:spMkLst>
            <pc:docMk/>
            <pc:sldMk cId="3950497662" sldId="258"/>
            <ac:spMk id="10" creationId="{2EA385B8-7C85-4CE0-AE3A-00EB627B3443}"/>
          </ac:spMkLst>
        </pc:spChg>
        <pc:picChg chg="add">
          <ac:chgData name="Paul Morrison" userId="e9256d0b-312c-4b83-8f5d-3461099f2c0e" providerId="ADAL" clId="{05A93F25-02F8-4BF3-B042-0BD5BB5EB0AD}" dt="2024-12-11T08:41:19.267" v="977" actId="26606"/>
          <ac:picMkLst>
            <pc:docMk/>
            <pc:sldMk cId="3950497662" sldId="258"/>
            <ac:picMk id="14" creationId="{DCC0100C-A457-45B1-8A8B-8740F43EC158}"/>
          </ac:picMkLst>
        </pc:picChg>
        <pc:cxnChg chg="add">
          <ac:chgData name="Paul Morrison" userId="e9256d0b-312c-4b83-8f5d-3461099f2c0e" providerId="ADAL" clId="{05A93F25-02F8-4BF3-B042-0BD5BB5EB0AD}" dt="2024-12-11T08:41:19.267" v="977" actId="26606"/>
          <ac:cxnSpMkLst>
            <pc:docMk/>
            <pc:sldMk cId="3950497662" sldId="258"/>
            <ac:cxnSpMk id="12" creationId="{19AF263B-E208-40DF-A182-5193478DCFA4}"/>
          </ac:cxnSpMkLst>
        </pc:cxnChg>
      </pc:sldChg>
      <pc:sldChg chg="addSp delSp modSp new mod modClrScheme chgLayout">
        <pc:chgData name="Paul Morrison" userId="e9256d0b-312c-4b83-8f5d-3461099f2c0e" providerId="ADAL" clId="{05A93F25-02F8-4BF3-B042-0BD5BB5EB0AD}" dt="2024-12-12T05:11:11.344" v="2553" actId="20577"/>
        <pc:sldMkLst>
          <pc:docMk/>
          <pc:sldMk cId="2753116169" sldId="259"/>
        </pc:sldMkLst>
        <pc:spChg chg="mod ord">
          <ac:chgData name="Paul Morrison" userId="e9256d0b-312c-4b83-8f5d-3461099f2c0e" providerId="ADAL" clId="{05A93F25-02F8-4BF3-B042-0BD5BB5EB0AD}" dt="2024-12-11T08:43:43.732" v="1001" actId="207"/>
          <ac:spMkLst>
            <pc:docMk/>
            <pc:sldMk cId="2753116169" sldId="259"/>
            <ac:spMk id="2" creationId="{0FF3A2AE-A842-9F13-67D4-78BCF4ACB8C4}"/>
          </ac:spMkLst>
        </pc:spChg>
        <pc:spChg chg="del mod">
          <ac:chgData name="Paul Morrison" userId="e9256d0b-312c-4b83-8f5d-3461099f2c0e" providerId="ADAL" clId="{05A93F25-02F8-4BF3-B042-0BD5BB5EB0AD}" dt="2024-12-11T08:15:52.540" v="218" actId="21"/>
          <ac:spMkLst>
            <pc:docMk/>
            <pc:sldMk cId="2753116169" sldId="259"/>
            <ac:spMk id="3" creationId="{1762F9DF-0279-C463-C5EB-B28A58F2CD9C}"/>
          </ac:spMkLst>
        </pc:spChg>
        <pc:spChg chg="add del mod ord">
          <ac:chgData name="Paul Morrison" userId="e9256d0b-312c-4b83-8f5d-3461099f2c0e" providerId="ADAL" clId="{05A93F25-02F8-4BF3-B042-0BD5BB5EB0AD}" dt="2024-12-11T08:16:33.399" v="221" actId="700"/>
          <ac:spMkLst>
            <pc:docMk/>
            <pc:sldMk cId="2753116169" sldId="259"/>
            <ac:spMk id="4" creationId="{1762F9DF-0279-C463-C5EB-B28A58F2CD9C}"/>
          </ac:spMkLst>
        </pc:spChg>
        <pc:spChg chg="add mod ord">
          <ac:chgData name="Paul Morrison" userId="e9256d0b-312c-4b83-8f5d-3461099f2c0e" providerId="ADAL" clId="{05A93F25-02F8-4BF3-B042-0BD5BB5EB0AD}" dt="2024-12-11T08:43:46.088" v="1002" actId="207"/>
          <ac:spMkLst>
            <pc:docMk/>
            <pc:sldMk cId="2753116169" sldId="259"/>
            <ac:spMk id="5" creationId="{BD2C60BB-597C-264A-764C-D09C04BE57A1}"/>
          </ac:spMkLst>
        </pc:spChg>
        <pc:spChg chg="add mod ord">
          <ac:chgData name="Paul Morrison" userId="e9256d0b-312c-4b83-8f5d-3461099f2c0e" providerId="ADAL" clId="{05A93F25-02F8-4BF3-B042-0BD5BB5EB0AD}" dt="2024-12-11T09:04:41.373" v="2117" actId="20577"/>
          <ac:spMkLst>
            <pc:docMk/>
            <pc:sldMk cId="2753116169" sldId="259"/>
            <ac:spMk id="6" creationId="{5D004702-EA9C-B60B-B285-120D567FD8FF}"/>
          </ac:spMkLst>
        </pc:spChg>
        <pc:spChg chg="add mod ord">
          <ac:chgData name="Paul Morrison" userId="e9256d0b-312c-4b83-8f5d-3461099f2c0e" providerId="ADAL" clId="{05A93F25-02F8-4BF3-B042-0BD5BB5EB0AD}" dt="2024-12-11T08:43:48.705" v="1003" actId="207"/>
          <ac:spMkLst>
            <pc:docMk/>
            <pc:sldMk cId="2753116169" sldId="259"/>
            <ac:spMk id="7" creationId="{A0636DCE-35F7-2DCE-BC94-0157D7BA38FF}"/>
          </ac:spMkLst>
        </pc:spChg>
        <pc:spChg chg="add mod ord">
          <ac:chgData name="Paul Morrison" userId="e9256d0b-312c-4b83-8f5d-3461099f2c0e" providerId="ADAL" clId="{05A93F25-02F8-4BF3-B042-0BD5BB5EB0AD}" dt="2024-12-11T09:04:48.844" v="2136" actId="20577"/>
          <ac:spMkLst>
            <pc:docMk/>
            <pc:sldMk cId="2753116169" sldId="259"/>
            <ac:spMk id="8" creationId="{A0B772EA-8345-2289-AA38-5F281E1704FA}"/>
          </ac:spMkLst>
        </pc:spChg>
        <pc:spChg chg="add mod">
          <ac:chgData name="Paul Morrison" userId="e9256d0b-312c-4b83-8f5d-3461099f2c0e" providerId="ADAL" clId="{05A93F25-02F8-4BF3-B042-0BD5BB5EB0AD}" dt="2024-12-11T08:43:51.310" v="1004" actId="207"/>
          <ac:spMkLst>
            <pc:docMk/>
            <pc:sldMk cId="2753116169" sldId="259"/>
            <ac:spMk id="9" creationId="{6427D2BB-F110-3376-3E8D-1FAC3E1E7F74}"/>
          </ac:spMkLst>
        </pc:spChg>
        <pc:spChg chg="add mod">
          <ac:chgData name="Paul Morrison" userId="e9256d0b-312c-4b83-8f5d-3461099f2c0e" providerId="ADAL" clId="{05A93F25-02F8-4BF3-B042-0BD5BB5EB0AD}" dt="2024-12-12T05:11:11.344" v="2553" actId="20577"/>
          <ac:spMkLst>
            <pc:docMk/>
            <pc:sldMk cId="2753116169" sldId="259"/>
            <ac:spMk id="10" creationId="{8A5A44DF-1ABC-8E56-AD92-B80633718F65}"/>
          </ac:spMkLst>
        </pc:spChg>
      </pc:sldChg>
      <pc:sldChg chg="modSp new mod setBg setClrOvrMap">
        <pc:chgData name="Paul Morrison" userId="e9256d0b-312c-4b83-8f5d-3461099f2c0e" providerId="ADAL" clId="{05A93F25-02F8-4BF3-B042-0BD5BB5EB0AD}" dt="2024-12-12T05:11:05.260" v="2549" actId="20577"/>
        <pc:sldMkLst>
          <pc:docMk/>
          <pc:sldMk cId="3112064881" sldId="260"/>
        </pc:sldMkLst>
        <pc:spChg chg="mod">
          <ac:chgData name="Paul Morrison" userId="e9256d0b-312c-4b83-8f5d-3461099f2c0e" providerId="ADAL" clId="{05A93F25-02F8-4BF3-B042-0BD5BB5EB0AD}" dt="2024-12-11T09:07:13.149" v="2176" actId="20577"/>
          <ac:spMkLst>
            <pc:docMk/>
            <pc:sldMk cId="3112064881" sldId="260"/>
            <ac:spMk id="2" creationId="{BA70F1FF-4E1D-62B4-583C-DAEC588A27BE}"/>
          </ac:spMkLst>
        </pc:spChg>
        <pc:spChg chg="mod">
          <ac:chgData name="Paul Morrison" userId="e9256d0b-312c-4b83-8f5d-3461099f2c0e" providerId="ADAL" clId="{05A93F25-02F8-4BF3-B042-0BD5BB5EB0AD}" dt="2024-12-12T05:11:05.260" v="2549" actId="20577"/>
          <ac:spMkLst>
            <pc:docMk/>
            <pc:sldMk cId="3112064881" sldId="260"/>
            <ac:spMk id="3" creationId="{EEEF19E8-9263-4C1D-8430-D067E1ABF21D}"/>
          </ac:spMkLst>
        </pc:spChg>
      </pc:sldChg>
      <pc:sldChg chg="modSp new del mod">
        <pc:chgData name="Paul Morrison" userId="e9256d0b-312c-4b83-8f5d-3461099f2c0e" providerId="ADAL" clId="{05A93F25-02F8-4BF3-B042-0BD5BB5EB0AD}" dt="2024-12-11T03:29:01.345" v="192" actId="47"/>
        <pc:sldMkLst>
          <pc:docMk/>
          <pc:sldMk cId="534196508" sldId="261"/>
        </pc:sldMkLst>
        <pc:spChg chg="mod">
          <ac:chgData name="Paul Morrison" userId="e9256d0b-312c-4b83-8f5d-3461099f2c0e" providerId="ADAL" clId="{05A93F25-02F8-4BF3-B042-0BD5BB5EB0AD}" dt="2024-12-11T02:29:55.300" v="188" actId="20577"/>
          <ac:spMkLst>
            <pc:docMk/>
            <pc:sldMk cId="534196508" sldId="261"/>
            <ac:spMk id="2" creationId="{2C4DBBBB-90CE-B06B-4119-21129C623C34}"/>
          </ac:spMkLst>
        </pc:spChg>
      </pc:sldChg>
      <pc:sldChg chg="new del">
        <pc:chgData name="Paul Morrison" userId="e9256d0b-312c-4b83-8f5d-3461099f2c0e" providerId="ADAL" clId="{05A93F25-02F8-4BF3-B042-0BD5BB5EB0AD}" dt="2024-12-11T03:28:59.937" v="191" actId="47"/>
        <pc:sldMkLst>
          <pc:docMk/>
          <pc:sldMk cId="3614466498" sldId="262"/>
        </pc:sldMkLst>
      </pc:sldChg>
      <pc:sldChg chg="addSp delSp modSp new mod setBg setClrOvrMap">
        <pc:chgData name="Paul Morrison" userId="e9256d0b-312c-4b83-8f5d-3461099f2c0e" providerId="ADAL" clId="{05A93F25-02F8-4BF3-B042-0BD5BB5EB0AD}" dt="2024-12-12T05:10:42.746" v="2531" actId="20577"/>
        <pc:sldMkLst>
          <pc:docMk/>
          <pc:sldMk cId="2744441490" sldId="263"/>
        </pc:sldMkLst>
        <pc:spChg chg="mod">
          <ac:chgData name="Paul Morrison" userId="e9256d0b-312c-4b83-8f5d-3461099f2c0e" providerId="ADAL" clId="{05A93F25-02F8-4BF3-B042-0BD5BB5EB0AD}" dt="2024-12-12T05:10:42.746" v="2531" actId="20577"/>
          <ac:spMkLst>
            <pc:docMk/>
            <pc:sldMk cId="2744441490" sldId="263"/>
            <ac:spMk id="2" creationId="{808FD5E6-57D5-6A8D-B761-57D8BFE3B360}"/>
          </ac:spMkLst>
        </pc:spChg>
        <pc:spChg chg="mod">
          <ac:chgData name="Paul Morrison" userId="e9256d0b-312c-4b83-8f5d-3461099f2c0e" providerId="ADAL" clId="{05A93F25-02F8-4BF3-B042-0BD5BB5EB0AD}" dt="2024-12-11T08:44:43.456" v="1009" actId="26606"/>
          <ac:spMkLst>
            <pc:docMk/>
            <pc:sldMk cId="2744441490" sldId="263"/>
            <ac:spMk id="3" creationId="{138E706B-9C1F-408D-E3BB-97B118F92E6C}"/>
          </ac:spMkLst>
        </pc:spChg>
        <pc:spChg chg="add del">
          <ac:chgData name="Paul Morrison" userId="e9256d0b-312c-4b83-8f5d-3461099f2c0e" providerId="ADAL" clId="{05A93F25-02F8-4BF3-B042-0BD5BB5EB0AD}" dt="2024-12-11T08:41:59.897" v="981" actId="26606"/>
          <ac:spMkLst>
            <pc:docMk/>
            <pc:sldMk cId="2744441490" sldId="263"/>
            <ac:spMk id="8" creationId="{23522FE7-5A29-4EF6-B1EF-2CA55748A772}"/>
          </ac:spMkLst>
        </pc:spChg>
        <pc:spChg chg="add del">
          <ac:chgData name="Paul Morrison" userId="e9256d0b-312c-4b83-8f5d-3461099f2c0e" providerId="ADAL" clId="{05A93F25-02F8-4BF3-B042-0BD5BB5EB0AD}" dt="2024-12-11T08:41:59.897" v="981" actId="26606"/>
          <ac:spMkLst>
            <pc:docMk/>
            <pc:sldMk cId="2744441490" sldId="263"/>
            <ac:spMk id="16" creationId="{2FDF9410-E530-4E71-A2C0-4C24B489649E}"/>
          </ac:spMkLst>
        </pc:spChg>
        <pc:spChg chg="add del">
          <ac:chgData name="Paul Morrison" userId="e9256d0b-312c-4b83-8f5d-3461099f2c0e" providerId="ADAL" clId="{05A93F25-02F8-4BF3-B042-0BD5BB5EB0AD}" dt="2024-12-11T08:41:59.897" v="981" actId="26606"/>
          <ac:spMkLst>
            <pc:docMk/>
            <pc:sldMk cId="2744441490" sldId="263"/>
            <ac:spMk id="20" creationId="{82F2350F-B1BB-4308-A267-CFFA3576E89F}"/>
          </ac:spMkLst>
        </pc:spChg>
        <pc:spChg chg="add del">
          <ac:chgData name="Paul Morrison" userId="e9256d0b-312c-4b83-8f5d-3461099f2c0e" providerId="ADAL" clId="{05A93F25-02F8-4BF3-B042-0BD5BB5EB0AD}" dt="2024-12-11T08:44:43.456" v="1009" actId="26606"/>
          <ac:spMkLst>
            <pc:docMk/>
            <pc:sldMk cId="2744441490" sldId="263"/>
            <ac:spMk id="26" creationId="{23522FE7-5A29-4EF6-B1EF-2CA55748A772}"/>
          </ac:spMkLst>
        </pc:spChg>
        <pc:spChg chg="add del">
          <ac:chgData name="Paul Morrison" userId="e9256d0b-312c-4b83-8f5d-3461099f2c0e" providerId="ADAL" clId="{05A93F25-02F8-4BF3-B042-0BD5BB5EB0AD}" dt="2024-12-11T08:44:43.456" v="1009" actId="26606"/>
          <ac:spMkLst>
            <pc:docMk/>
            <pc:sldMk cId="2744441490" sldId="263"/>
            <ac:spMk id="30" creationId="{F0AB17F6-592B-45CB-96F6-705C9825AFBC}"/>
          </ac:spMkLst>
        </pc:spChg>
        <pc:spChg chg="add">
          <ac:chgData name="Paul Morrison" userId="e9256d0b-312c-4b83-8f5d-3461099f2c0e" providerId="ADAL" clId="{05A93F25-02F8-4BF3-B042-0BD5BB5EB0AD}" dt="2024-12-11T08:44:43.456" v="1009" actId="26606"/>
          <ac:spMkLst>
            <pc:docMk/>
            <pc:sldMk cId="2744441490" sldId="263"/>
            <ac:spMk id="36" creationId="{1CE580D1-F917-4567-AFB4-99AA9B52ADF0}"/>
          </ac:spMkLst>
        </pc:spChg>
        <pc:spChg chg="add">
          <ac:chgData name="Paul Morrison" userId="e9256d0b-312c-4b83-8f5d-3461099f2c0e" providerId="ADAL" clId="{05A93F25-02F8-4BF3-B042-0BD5BB5EB0AD}" dt="2024-12-11T08:44:43.456" v="1009" actId="26606"/>
          <ac:spMkLst>
            <pc:docMk/>
            <pc:sldMk cId="2744441490" sldId="263"/>
            <ac:spMk id="44" creationId="{65513E21-21B0-48DB-8CF1-35E43B33A477}"/>
          </ac:spMkLst>
        </pc:spChg>
        <pc:picChg chg="add mod ord">
          <ac:chgData name="Paul Morrison" userId="e9256d0b-312c-4b83-8f5d-3461099f2c0e" providerId="ADAL" clId="{05A93F25-02F8-4BF3-B042-0BD5BB5EB0AD}" dt="2024-12-11T09:38:39.089" v="2527" actId="18131"/>
          <ac:picMkLst>
            <pc:docMk/>
            <pc:sldMk cId="2744441490" sldId="263"/>
            <ac:picMk id="4" creationId="{5D1A1C0D-CAF9-42F7-2612-C847D6A12CDA}"/>
          </ac:picMkLst>
        </pc:picChg>
        <pc:picChg chg="add del">
          <ac:chgData name="Paul Morrison" userId="e9256d0b-312c-4b83-8f5d-3461099f2c0e" providerId="ADAL" clId="{05A93F25-02F8-4BF3-B042-0BD5BB5EB0AD}" dt="2024-12-11T08:41:59.897" v="981" actId="26606"/>
          <ac:picMkLst>
            <pc:docMk/>
            <pc:sldMk cId="2744441490" sldId="263"/>
            <ac:picMk id="10" creationId="{C2192E09-EBC7-416C-B887-DFF915D7F43D}"/>
          </ac:picMkLst>
        </pc:picChg>
        <pc:picChg chg="add del">
          <ac:chgData name="Paul Morrison" userId="e9256d0b-312c-4b83-8f5d-3461099f2c0e" providerId="ADAL" clId="{05A93F25-02F8-4BF3-B042-0BD5BB5EB0AD}" dt="2024-12-11T08:41:59.897" v="981" actId="26606"/>
          <ac:picMkLst>
            <pc:docMk/>
            <pc:sldMk cId="2744441490" sldId="263"/>
            <ac:picMk id="24" creationId="{413B0556-E869-4B1C-A499-EB13D96B9004}"/>
          </ac:picMkLst>
        </pc:picChg>
        <pc:picChg chg="add del">
          <ac:chgData name="Paul Morrison" userId="e9256d0b-312c-4b83-8f5d-3461099f2c0e" providerId="ADAL" clId="{05A93F25-02F8-4BF3-B042-0BD5BB5EB0AD}" dt="2024-12-11T08:44:43.456" v="1009" actId="26606"/>
          <ac:picMkLst>
            <pc:docMk/>
            <pc:sldMk cId="2744441490" sldId="263"/>
            <ac:picMk id="27" creationId="{C2192E09-EBC7-416C-B887-DFF915D7F43D}"/>
          </ac:picMkLst>
        </pc:picChg>
        <pc:picChg chg="add">
          <ac:chgData name="Paul Morrison" userId="e9256d0b-312c-4b83-8f5d-3461099f2c0e" providerId="ADAL" clId="{05A93F25-02F8-4BF3-B042-0BD5BB5EB0AD}" dt="2024-12-11T08:44:43.456" v="1009" actId="26606"/>
          <ac:picMkLst>
            <pc:docMk/>
            <pc:sldMk cId="2744441490" sldId="263"/>
            <ac:picMk id="38" creationId="{1F5620B8-A2D8-4568-B566-F0453A0D9167}"/>
          </ac:picMkLst>
        </pc:picChg>
        <pc:cxnChg chg="add del">
          <ac:chgData name="Paul Morrison" userId="e9256d0b-312c-4b83-8f5d-3461099f2c0e" providerId="ADAL" clId="{05A93F25-02F8-4BF3-B042-0BD5BB5EB0AD}" dt="2024-12-11T08:41:59.897" v="981" actId="26606"/>
          <ac:cxnSpMkLst>
            <pc:docMk/>
            <pc:sldMk cId="2744441490" sldId="263"/>
            <ac:cxnSpMk id="12" creationId="{2924498D-E084-44BE-A196-CFCE35564350}"/>
          </ac:cxnSpMkLst>
        </pc:cxnChg>
        <pc:cxnChg chg="add del">
          <ac:chgData name="Paul Morrison" userId="e9256d0b-312c-4b83-8f5d-3461099f2c0e" providerId="ADAL" clId="{05A93F25-02F8-4BF3-B042-0BD5BB5EB0AD}" dt="2024-12-11T08:41:59.897" v="981" actId="26606"/>
          <ac:cxnSpMkLst>
            <pc:docMk/>
            <pc:sldMk cId="2744441490" sldId="263"/>
            <ac:cxnSpMk id="14" creationId="{3BBC7667-C352-4842-9AFD-E5C16AD002F4}"/>
          </ac:cxnSpMkLst>
        </pc:cxnChg>
        <pc:cxnChg chg="add del">
          <ac:chgData name="Paul Morrison" userId="e9256d0b-312c-4b83-8f5d-3461099f2c0e" providerId="ADAL" clId="{05A93F25-02F8-4BF3-B042-0BD5BB5EB0AD}" dt="2024-12-11T08:41:59.897" v="981" actId="26606"/>
          <ac:cxnSpMkLst>
            <pc:docMk/>
            <pc:sldMk cId="2744441490" sldId="263"/>
            <ac:cxnSpMk id="18" creationId="{53268B1E-8861-4702-9529-5A8FB23A618F}"/>
          </ac:cxnSpMkLst>
        </pc:cxnChg>
        <pc:cxnChg chg="add del">
          <ac:chgData name="Paul Morrison" userId="e9256d0b-312c-4b83-8f5d-3461099f2c0e" providerId="ADAL" clId="{05A93F25-02F8-4BF3-B042-0BD5BB5EB0AD}" dt="2024-12-11T08:41:59.897" v="981" actId="26606"/>
          <ac:cxnSpMkLst>
            <pc:docMk/>
            <pc:sldMk cId="2744441490" sldId="263"/>
            <ac:cxnSpMk id="22" creationId="{BC6646AE-8FD6-411E-8640-6CCB250D54FB}"/>
          </ac:cxnSpMkLst>
        </pc:cxnChg>
        <pc:cxnChg chg="add del">
          <ac:chgData name="Paul Morrison" userId="e9256d0b-312c-4b83-8f5d-3461099f2c0e" providerId="ADAL" clId="{05A93F25-02F8-4BF3-B042-0BD5BB5EB0AD}" dt="2024-12-11T08:44:43.456" v="1009" actId="26606"/>
          <ac:cxnSpMkLst>
            <pc:docMk/>
            <pc:sldMk cId="2744441490" sldId="263"/>
            <ac:cxnSpMk id="28" creationId="{2924498D-E084-44BE-A196-CFCE35564350}"/>
          </ac:cxnSpMkLst>
        </pc:cxnChg>
        <pc:cxnChg chg="add del">
          <ac:chgData name="Paul Morrison" userId="e9256d0b-312c-4b83-8f5d-3461099f2c0e" providerId="ADAL" clId="{05A93F25-02F8-4BF3-B042-0BD5BB5EB0AD}" dt="2024-12-11T08:44:43.456" v="1009" actId="26606"/>
          <ac:cxnSpMkLst>
            <pc:docMk/>
            <pc:sldMk cId="2744441490" sldId="263"/>
            <ac:cxnSpMk id="29" creationId="{3BBC7667-C352-4842-9AFD-E5C16AD002F4}"/>
          </ac:cxnSpMkLst>
        </pc:cxnChg>
        <pc:cxnChg chg="add del">
          <ac:chgData name="Paul Morrison" userId="e9256d0b-312c-4b83-8f5d-3461099f2c0e" providerId="ADAL" clId="{05A93F25-02F8-4BF3-B042-0BD5BB5EB0AD}" dt="2024-12-11T08:44:43.456" v="1009" actId="26606"/>
          <ac:cxnSpMkLst>
            <pc:docMk/>
            <pc:sldMk cId="2744441490" sldId="263"/>
            <ac:cxnSpMk id="31" creationId="{5A9284E7-0823-472D-9963-18D89DFEB8B4}"/>
          </ac:cxnSpMkLst>
        </pc:cxnChg>
        <pc:cxnChg chg="add">
          <ac:chgData name="Paul Morrison" userId="e9256d0b-312c-4b83-8f5d-3461099f2c0e" providerId="ADAL" clId="{05A93F25-02F8-4BF3-B042-0BD5BB5EB0AD}" dt="2024-12-11T08:44:43.456" v="1009" actId="26606"/>
          <ac:cxnSpMkLst>
            <pc:docMk/>
            <pc:sldMk cId="2744441490" sldId="263"/>
            <ac:cxnSpMk id="40" creationId="{1C7D2BA4-4B7A-4596-8BCC-5CF715423894}"/>
          </ac:cxnSpMkLst>
        </pc:cxnChg>
        <pc:cxnChg chg="add">
          <ac:chgData name="Paul Morrison" userId="e9256d0b-312c-4b83-8f5d-3461099f2c0e" providerId="ADAL" clId="{05A93F25-02F8-4BF3-B042-0BD5BB5EB0AD}" dt="2024-12-11T08:44:43.456" v="1009" actId="26606"/>
          <ac:cxnSpMkLst>
            <pc:docMk/>
            <pc:sldMk cId="2744441490" sldId="263"/>
            <ac:cxnSpMk id="42" creationId="{4977F1E1-2B6F-4BB6-899F-67D8764D83C5}"/>
          </ac:cxnSpMkLst>
        </pc:cxnChg>
        <pc:cxnChg chg="add">
          <ac:chgData name="Paul Morrison" userId="e9256d0b-312c-4b83-8f5d-3461099f2c0e" providerId="ADAL" clId="{05A93F25-02F8-4BF3-B042-0BD5BB5EB0AD}" dt="2024-12-11T08:44:43.456" v="1009" actId="26606"/>
          <ac:cxnSpMkLst>
            <pc:docMk/>
            <pc:sldMk cId="2744441490" sldId="263"/>
            <ac:cxnSpMk id="46" creationId="{580B8A35-DEA7-4D43-9DF8-90B4681D0FAD}"/>
          </ac:cxnSpMkLst>
        </pc:cxnChg>
      </pc:sldChg>
      <pc:sldMasterChg chg="del delSldLayout">
        <pc:chgData name="Paul Morrison" userId="e9256d0b-312c-4b83-8f5d-3461099f2c0e" providerId="ADAL" clId="{05A93F25-02F8-4BF3-B042-0BD5BB5EB0AD}" dt="2024-12-11T02:19:07.704" v="44" actId="26606"/>
        <pc:sldMasterMkLst>
          <pc:docMk/>
          <pc:sldMasterMk cId="3050255692" sldId="2147483648"/>
        </pc:sldMasterMkLst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768123632" sldId="2147483649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3000413739" sldId="2147483650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4034301676" sldId="2147483651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1784348687" sldId="2147483652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98949914" sldId="2147483653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266722732" sldId="2147483654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3830535258" sldId="2147483655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376515508" sldId="2147483656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1993691388" sldId="2147483657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2451044487" sldId="2147483658"/>
          </pc:sldLayoutMkLst>
        </pc:sldLayoutChg>
        <pc:sldLayoutChg chg="del">
          <pc:chgData name="Paul Morrison" userId="e9256d0b-312c-4b83-8f5d-3461099f2c0e" providerId="ADAL" clId="{05A93F25-02F8-4BF3-B042-0BD5BB5EB0AD}" dt="2024-12-11T02:19:07.704" v="44" actId="26606"/>
          <pc:sldLayoutMkLst>
            <pc:docMk/>
            <pc:sldMasterMk cId="3050255692" sldId="2147483648"/>
            <pc:sldLayoutMk cId="3766301490" sldId="2147483659"/>
          </pc:sldLayoutMkLst>
        </pc:sldLayoutChg>
      </pc:sldMasterChg>
      <pc:sldMasterChg chg="add del addSldLayout delSldLayout">
        <pc:chgData name="Paul Morrison" userId="e9256d0b-312c-4b83-8f5d-3461099f2c0e" providerId="ADAL" clId="{05A93F25-02F8-4BF3-B042-0BD5BB5EB0AD}" dt="2024-12-11T02:26:11.497" v="104" actId="26606"/>
        <pc:sldMasterMkLst>
          <pc:docMk/>
          <pc:sldMasterMk cId="592233584" sldId="2147483673"/>
        </pc:sldMasterMkLst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4101708452" sldId="2147483662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465976317" sldId="2147483663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2869702086" sldId="2147483664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1597971815" sldId="2147483665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687692488" sldId="2147483666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3966494741" sldId="2147483667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2026235487" sldId="2147483668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591115461" sldId="2147483669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2086082607" sldId="2147483670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278727090" sldId="2147483671"/>
          </pc:sldLayoutMkLst>
        </pc:sldLayoutChg>
        <pc:sldLayoutChg chg="add del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592233584" sldId="2147483673"/>
            <pc:sldLayoutMk cId="1291323819" sldId="2147483672"/>
          </pc:sldLayoutMkLst>
        </pc:sldLayoutChg>
      </pc:sldMasterChg>
      <pc:sldMasterChg chg="add del addSldLayout delSldLayout">
        <pc:chgData name="Paul Morrison" userId="e9256d0b-312c-4b83-8f5d-3461099f2c0e" providerId="ADAL" clId="{05A93F25-02F8-4BF3-B042-0BD5BB5EB0AD}" dt="2024-12-11T02:24:23.099" v="90" actId="26606"/>
        <pc:sldMasterMkLst>
          <pc:docMk/>
          <pc:sldMasterMk cId="469206017" sldId="2147483674"/>
        </pc:sldMasterMkLst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2453954972" sldId="2147483675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1354737055" sldId="2147483676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3146104591" sldId="2147483677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1098623082" sldId="2147483678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260689158" sldId="2147483679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2069417723" sldId="2147483680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3308619370" sldId="2147483681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1923430057" sldId="2147483682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4023184977" sldId="2147483683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2177947282" sldId="2147483684"/>
          </pc:sldLayoutMkLst>
        </pc:sldLayoutChg>
        <pc:sldLayoutChg chg="add del">
          <pc:chgData name="Paul Morrison" userId="e9256d0b-312c-4b83-8f5d-3461099f2c0e" providerId="ADAL" clId="{05A93F25-02F8-4BF3-B042-0BD5BB5EB0AD}" dt="2024-12-11T02:24:23.099" v="90" actId="26606"/>
          <pc:sldLayoutMkLst>
            <pc:docMk/>
            <pc:sldMasterMk cId="469206017" sldId="2147483674"/>
            <pc:sldLayoutMk cId="60113371" sldId="2147483685"/>
          </pc:sldLayoutMkLst>
        </pc:sldLayoutChg>
      </pc:sldMasterChg>
      <pc:sldMasterChg chg="add del replId addSldLayout delSldLayout">
        <pc:chgData name="Paul Morrison" userId="e9256d0b-312c-4b83-8f5d-3461099f2c0e" providerId="ADAL" clId="{05A93F25-02F8-4BF3-B042-0BD5BB5EB0AD}" dt="2024-12-11T02:24:22.640" v="88" actId="26606"/>
        <pc:sldMasterMkLst>
          <pc:docMk/>
          <pc:sldMasterMk cId="676755665" sldId="2147483686"/>
        </pc:sldMasterMkLst>
        <pc:sldLayoutChg chg="add del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4216695951" sldId="2147483687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1576084241" sldId="2147483688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2200540901" sldId="2147483689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3068340621" sldId="2147483690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2054604091" sldId="2147483691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1306344812" sldId="2147483692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2875605056" sldId="2147483693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1926379073" sldId="2147483694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711541857" sldId="2147483695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3335670122" sldId="2147483696"/>
          </pc:sldLayoutMkLst>
        </pc:sldLayoutChg>
        <pc:sldLayoutChg chg="add del replId">
          <pc:chgData name="Paul Morrison" userId="e9256d0b-312c-4b83-8f5d-3461099f2c0e" providerId="ADAL" clId="{05A93F25-02F8-4BF3-B042-0BD5BB5EB0AD}" dt="2024-12-11T02:24:22.640" v="88" actId="26606"/>
          <pc:sldLayoutMkLst>
            <pc:docMk/>
            <pc:sldMasterMk cId="676755665" sldId="2147483686"/>
            <pc:sldLayoutMk cId="3716599158" sldId="2147483697"/>
          </pc:sldLayoutMkLst>
        </pc:sldLayoutChg>
      </pc:sldMasterChg>
      <pc:sldMasterChg chg="add addSldLayout">
        <pc:chgData name="Paul Morrison" userId="e9256d0b-312c-4b83-8f5d-3461099f2c0e" providerId="ADAL" clId="{05A93F25-02F8-4BF3-B042-0BD5BB5EB0AD}" dt="2024-12-11T02:26:11.497" v="104" actId="26606"/>
        <pc:sldMasterMkLst>
          <pc:docMk/>
          <pc:sldMasterMk cId="892018020" sldId="2147483697"/>
        </pc:sldMasterMkLst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3767525923" sldId="2147483686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2516330144" sldId="2147483687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1226763979" sldId="2147483688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4032125212" sldId="2147483689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1922808648" sldId="2147483690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3943189261" sldId="2147483691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1494450805" sldId="2147483692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3695934687" sldId="2147483693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679163524" sldId="2147483694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3620597782" sldId="2147483695"/>
          </pc:sldLayoutMkLst>
        </pc:sldLayoutChg>
        <pc:sldLayoutChg chg="add">
          <pc:chgData name="Paul Morrison" userId="e9256d0b-312c-4b83-8f5d-3461099f2c0e" providerId="ADAL" clId="{05A93F25-02F8-4BF3-B042-0BD5BB5EB0AD}" dt="2024-12-11T02:26:11.497" v="104" actId="26606"/>
          <pc:sldLayoutMkLst>
            <pc:docMk/>
            <pc:sldMasterMk cId="892018020" sldId="2147483697"/>
            <pc:sldLayoutMk cId="1060133852" sldId="2147483696"/>
          </pc:sldLayoutMkLst>
        </pc:sldLayoutChg>
      </pc:sldMasterChg>
      <pc:sldMasterChg chg="add del addSldLayout delSldLayout">
        <pc:chgData name="Paul Morrison" userId="e9256d0b-312c-4b83-8f5d-3461099f2c0e" providerId="ADAL" clId="{05A93F25-02F8-4BF3-B042-0BD5BB5EB0AD}" dt="2024-12-11T02:20:53.922" v="72" actId="26606"/>
        <pc:sldMasterMkLst>
          <pc:docMk/>
          <pc:sldMasterMk cId="1955306575" sldId="2147483697"/>
        </pc:sldMasterMkLst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2811553499" sldId="2147483686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2344620573" sldId="2147483687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4043132909" sldId="2147483688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1665342651" sldId="2147483689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1832534151" sldId="2147483690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1414045929" sldId="2147483691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1543932690" sldId="2147483692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314510755" sldId="2147483693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266039370" sldId="2147483694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1785849309" sldId="2147483695"/>
          </pc:sldLayoutMkLst>
        </pc:sldLayoutChg>
        <pc:sldLayoutChg chg="add del">
          <pc:chgData name="Paul Morrison" userId="e9256d0b-312c-4b83-8f5d-3461099f2c0e" providerId="ADAL" clId="{05A93F25-02F8-4BF3-B042-0BD5BB5EB0AD}" dt="2024-12-11T02:20:53.922" v="72" actId="26606"/>
          <pc:sldLayoutMkLst>
            <pc:docMk/>
            <pc:sldMasterMk cId="1955306575" sldId="2147483697"/>
            <pc:sldLayoutMk cId="2156789132" sldId="2147483696"/>
          </pc:sldLayoutMkLst>
        </pc:sldLayoutChg>
      </pc:sldMasterChg>
      <pc:sldMasterChg chg="add del addSldLayout delSldLayout">
        <pc:chgData name="Paul Morrison" userId="e9256d0b-312c-4b83-8f5d-3461099f2c0e" providerId="ADAL" clId="{05A93F25-02F8-4BF3-B042-0BD5BB5EB0AD}" dt="2024-12-11T02:20:51.833" v="69" actId="26606"/>
        <pc:sldMasterMkLst>
          <pc:docMk/>
          <pc:sldMasterMk cId="4216645832" sldId="2147483710"/>
        </pc:sldMasterMkLst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2291638519" sldId="2147483699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3984503551" sldId="2147483700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400818795" sldId="2147483701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3101066728" sldId="2147483702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730302533" sldId="2147483703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1865713878" sldId="2147483704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481098219" sldId="2147483705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2686052852" sldId="2147483706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388448001" sldId="2147483707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3453399732" sldId="2147483708"/>
          </pc:sldLayoutMkLst>
        </pc:sldLayoutChg>
        <pc:sldLayoutChg chg="add del">
          <pc:chgData name="Paul Morrison" userId="e9256d0b-312c-4b83-8f5d-3461099f2c0e" providerId="ADAL" clId="{05A93F25-02F8-4BF3-B042-0BD5BB5EB0AD}" dt="2024-12-11T02:20:51.833" v="69" actId="26606"/>
          <pc:sldLayoutMkLst>
            <pc:docMk/>
            <pc:sldMasterMk cId="4216645832" sldId="2147483710"/>
            <pc:sldLayoutMk cId="3350465640" sldId="2147483709"/>
          </pc:sldLayoutMkLst>
        </pc:sldLayoutChg>
      </pc:sldMasterChg>
      <pc:sldMasterChg chg="setBg">
        <pc:chgData name="Paul Morrison" userId="e9256d0b-312c-4b83-8f5d-3461099f2c0e" providerId="ADAL" clId="{05A93F25-02F8-4BF3-B042-0BD5BB5EB0AD}" dt="2024-12-11T08:42:14.008" v="983"/>
        <pc:sldMasterMkLst>
          <pc:docMk/>
          <pc:sldMasterMk cId="1260608587" sldId="2147483722"/>
        </pc:sldMasterMkLst>
      </pc:sldMasterChg>
      <pc:sldMasterChg chg="add del addSldLayout delSldLayout">
        <pc:chgData name="Paul Morrison" userId="e9256d0b-312c-4b83-8f5d-3461099f2c0e" providerId="ADAL" clId="{05A93F25-02F8-4BF3-B042-0BD5BB5EB0AD}" dt="2024-12-11T02:21:04.762" v="77" actId="26606"/>
        <pc:sldMasterMkLst>
          <pc:docMk/>
          <pc:sldMasterMk cId="2058902849" sldId="2147483762"/>
        </pc:sldMasterMkLst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648692723" sldId="2147483751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2498046297" sldId="2147483752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256727452" sldId="2147483753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249027768" sldId="2147483754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730394739" sldId="2147483755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2072941806" sldId="2147483756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323317306" sldId="2147483757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1619593639" sldId="2147483758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3656101985" sldId="2147483759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644614048" sldId="2147483760"/>
          </pc:sldLayoutMkLst>
        </pc:sldLayoutChg>
        <pc:sldLayoutChg chg="add del">
          <pc:chgData name="Paul Morrison" userId="e9256d0b-312c-4b83-8f5d-3461099f2c0e" providerId="ADAL" clId="{05A93F25-02F8-4BF3-B042-0BD5BB5EB0AD}" dt="2024-12-11T02:21:04.762" v="77" actId="26606"/>
          <pc:sldLayoutMkLst>
            <pc:docMk/>
            <pc:sldMasterMk cId="2058902849" sldId="2147483762"/>
            <pc:sldLayoutMk cId="1539616887" sldId="21474837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4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0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37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3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1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6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4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4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32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16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08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a basketball">
            <a:extLst>
              <a:ext uri="{FF2B5EF4-FFF2-40B4-BE49-F238E27FC236}">
                <a16:creationId xmlns:a16="http://schemas.microsoft.com/office/drawing/2014/main" id="{8D3925FA-3166-6F8D-8E93-F13AF35D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1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35977-5F20-086C-A15B-BD6B3B848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1845457"/>
            <a:ext cx="12192000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Kobe Bryant Shot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7AA17-AAD8-079E-8504-85CB5A10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 348: Kaggle Competition Final Project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5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obe Bryant | Modern Family Wiki | Fandom">
            <a:extLst>
              <a:ext uri="{FF2B5EF4-FFF2-40B4-BE49-F238E27FC236}">
                <a16:creationId xmlns:a16="http://schemas.microsoft.com/office/drawing/2014/main" id="{7385CF23-57C8-4929-283D-1436DFBD6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" b="50000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5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F183-6D80-6FD3-64A1-4D152CBA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0BBE-7347-C409-F60A-ADF6D5BA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Kobe Bryant is well regarded as one of the greatest basketball players of all time. His “Mamba Mentality” of chasing perfection governed his life on and off the court.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During his 20-year NBA career, Kobe put up over 30,000 shots.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problem for this Kaggle competition: will Kobe make a shot?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for this competition come from the 30,697 shots he took during his career, split into a train and test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results are measured based on mean log loss.</a:t>
            </a:r>
          </a:p>
        </p:txBody>
      </p:sp>
      <p:sp>
        <p:nvSpPr>
          <p:cNvPr id="105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3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A243B-8E0E-1271-983B-6298E1AE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0D05-BB18-3528-CF93-F470797E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Removed variables that may have confounding effects (such as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, when </a:t>
            </a:r>
            <a:r>
              <a:rPr lang="en-US" dirty="0" err="1"/>
              <a:t>loc_x</a:t>
            </a:r>
            <a:r>
              <a:rPr lang="en-US" dirty="0"/>
              <a:t> and </a:t>
            </a:r>
            <a:r>
              <a:rPr lang="en-US" dirty="0" err="1"/>
              <a:t>loc_y</a:t>
            </a:r>
            <a:r>
              <a:rPr lang="en-US" dirty="0"/>
              <a:t> already exist).</a:t>
            </a:r>
          </a:p>
          <a:p>
            <a:r>
              <a:rPr lang="en-US" dirty="0"/>
              <a:t>Converted minutes- and </a:t>
            </a:r>
            <a:r>
              <a:rPr lang="en-US" dirty="0" err="1"/>
              <a:t>seconds_remaining</a:t>
            </a:r>
            <a:r>
              <a:rPr lang="en-US" dirty="0"/>
              <a:t> to a single </a:t>
            </a:r>
            <a:r>
              <a:rPr lang="en-US" dirty="0" err="1"/>
              <a:t>time_remaining</a:t>
            </a:r>
            <a:r>
              <a:rPr lang="en-US" dirty="0"/>
              <a:t> variable.</a:t>
            </a:r>
          </a:p>
          <a:p>
            <a:r>
              <a:rPr lang="en-US" dirty="0"/>
              <a:t>Created a dummy variables for whether a game was home or away, the period of the game, the opponent, and whether a game was a playoff game.</a:t>
            </a:r>
          </a:p>
          <a:p>
            <a:r>
              <a:rPr lang="en-US" dirty="0"/>
              <a:t>Added a variable for </a:t>
            </a:r>
            <a:r>
              <a:rPr lang="en-US" dirty="0" err="1"/>
              <a:t>euclidian</a:t>
            </a:r>
            <a:r>
              <a:rPr lang="en-US" dirty="0"/>
              <a:t> </a:t>
            </a:r>
            <a:r>
              <a:rPr lang="en-US"/>
              <a:t>shot distance.</a:t>
            </a:r>
            <a:endParaRPr lang="en-US" dirty="0"/>
          </a:p>
          <a:p>
            <a:r>
              <a:rPr lang="en-US" dirty="0"/>
              <a:t>Re-encoded the season variable to include numbered seasons instead of years.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9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A2AE-A842-9F13-67D4-78BCF4AC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C60BB-597C-264A-764C-D09C04BE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3325972" cy="814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Penalized 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04702-EA9C-B60B-B285-120D567F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5" y="2619103"/>
            <a:ext cx="3325971" cy="3514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a cross-validated mixture and penalty (tuning parameters).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score: 0.61182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636DCE-35F7-2DCE-BC94-0157D7BA3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3015" y="1809974"/>
            <a:ext cx="3325970" cy="814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 Nearest Neighbors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772EA-8345-2289-AA38-5F281E170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3015" y="2627457"/>
            <a:ext cx="3325969" cy="3514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a cross-validated number of neighbors (tuning parameter).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score: 0.62364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427D2BB-F110-3376-3E8D-1FAC3E1E7F74}"/>
              </a:ext>
            </a:extLst>
          </p:cNvPr>
          <p:cNvSpPr txBox="1">
            <a:spLocks/>
          </p:cNvSpPr>
          <p:nvPr/>
        </p:nvSpPr>
        <p:spPr>
          <a:xfrm>
            <a:off x="7828722" y="1809974"/>
            <a:ext cx="3325972" cy="8143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cap="all" baseline="0">
                <a:solidFill>
                  <a:schemeClr val="accent1"/>
                </a:solidFill>
                <a:effectLst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cap="none" baseline="0">
                <a:effectLst/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b="1">
                <a:effectLst/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cap="none" baseline="0">
                <a:effectLst/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>
                <a:effectLst/>
              </a:defRPr>
            </a:lvl5pPr>
            <a:lvl6pPr indent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>
                <a:effectLst/>
              </a:defRPr>
            </a:lvl6pPr>
            <a:lvl7pPr indent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>
                <a:effectLst/>
              </a:defRPr>
            </a:lvl7pPr>
            <a:lvl8pPr indent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baseline="0">
                <a:effectLst/>
              </a:defRPr>
            </a:lvl8pPr>
            <a:lvl9pPr indent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baseline="0">
                <a:effectLst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Random Forests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A5A44DF-1ABC-8E56-AD92-B80633718F65}"/>
              </a:ext>
            </a:extLst>
          </p:cNvPr>
          <p:cNvSpPr txBox="1">
            <a:spLocks/>
          </p:cNvSpPr>
          <p:nvPr/>
        </p:nvSpPr>
        <p:spPr>
          <a:xfrm>
            <a:off x="7828720" y="2616007"/>
            <a:ext cx="3325969" cy="351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effectLst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r>
              <a:rPr lang="en-US" dirty="0"/>
              <a:t>Built 1000 trees and used cross-validated values for </a:t>
            </a:r>
            <a:r>
              <a:rPr lang="en-US" dirty="0" err="1"/>
              <a:t>min_n</a:t>
            </a:r>
            <a:r>
              <a:rPr lang="en-US" dirty="0"/>
              <a:t> and </a:t>
            </a:r>
            <a:r>
              <a:rPr lang="en-US" dirty="0" err="1"/>
              <a:t>mtry</a:t>
            </a:r>
            <a:r>
              <a:rPr lang="en-US" dirty="0"/>
              <a:t> (tuning parameters).</a:t>
            </a:r>
          </a:p>
          <a:p>
            <a:r>
              <a:rPr lang="en-US" dirty="0"/>
              <a:t>Best score: 0.60054</a:t>
            </a:r>
          </a:p>
        </p:txBody>
      </p:sp>
    </p:spTree>
    <p:extLst>
      <p:ext uri="{BB962C8B-B14F-4D97-AF65-F5344CB8AC3E}">
        <p14:creationId xmlns:p14="http://schemas.microsoft.com/office/powerpoint/2010/main" val="275311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F1FF-4E1D-62B4-583C-DAEC588A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Best Model –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19E8-9263-4C1D-8430-D067E1AB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Tuning parameters:</a:t>
            </a:r>
          </a:p>
          <a:p>
            <a:pPr lvl="1"/>
            <a:r>
              <a:rPr lang="en-US" dirty="0"/>
              <a:t>Trees: Number of trees: set by me at 1000.</a:t>
            </a:r>
          </a:p>
          <a:p>
            <a:pPr lvl="1"/>
            <a:r>
              <a:rPr lang="en-US" dirty="0" err="1"/>
              <a:t>Mtry</a:t>
            </a:r>
            <a:r>
              <a:rPr lang="en-US" dirty="0"/>
              <a:t>: Number of randomly sampled predictors: cross-validated to 8.</a:t>
            </a:r>
          </a:p>
          <a:p>
            <a:pPr lvl="1"/>
            <a:r>
              <a:rPr lang="en-US" dirty="0" err="1"/>
              <a:t>Min_n</a:t>
            </a:r>
            <a:r>
              <a:rPr lang="en-US" dirty="0"/>
              <a:t>: Minimum number of data points required for a split: cross-validated to 50.</a:t>
            </a:r>
          </a:p>
          <a:p>
            <a:r>
              <a:rPr lang="en-US" dirty="0"/>
              <a:t>Used a five-fold cross validation setup.</a:t>
            </a:r>
          </a:p>
          <a:p>
            <a:r>
              <a:rPr lang="en-US" dirty="0"/>
              <a:t>Ran in approximately 1 hour and 18 minutes.</a:t>
            </a:r>
          </a:p>
        </p:txBody>
      </p:sp>
    </p:spTree>
    <p:extLst>
      <p:ext uri="{BB962C8B-B14F-4D97-AF65-F5344CB8AC3E}">
        <p14:creationId xmlns:p14="http://schemas.microsoft.com/office/powerpoint/2010/main" val="311206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Kobe Bryant | Modern Family Wiki | Fandom">
            <a:extLst>
              <a:ext uri="{FF2B5EF4-FFF2-40B4-BE49-F238E27FC236}">
                <a16:creationId xmlns:a16="http://schemas.microsoft.com/office/drawing/2014/main" id="{5D1A1C0D-CAF9-42F7-2612-C847D6A12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4773" r="-3" b="54023"/>
          <a:stretch/>
        </p:blipFill>
        <p:spPr bwMode="auto">
          <a:xfrm>
            <a:off x="20" y="10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FD5E6-57D5-6A8D-B761-57D8BFE3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0.60054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706B-9C1F-408D-E3BB-97B118F9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056" y="996610"/>
            <a:ext cx="3363901" cy="4864780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en-US" sz="2000" cap="all"/>
              <a:t>Final Kaggle Score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4149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Gallery">
  <a:themeElements>
    <a:clrScheme name="Custom 1">
      <a:dk1>
        <a:srgbClr val="3B2C5A"/>
      </a:dk1>
      <a:lt1>
        <a:srgbClr val="FFFF99"/>
      </a:lt1>
      <a:dk2>
        <a:srgbClr val="594387"/>
      </a:dk2>
      <a:lt2>
        <a:srgbClr val="A5A5A5"/>
      </a:lt2>
      <a:accent1>
        <a:srgbClr val="795FAF"/>
      </a:accent1>
      <a:accent2>
        <a:srgbClr val="3B2C5A"/>
      </a:accent2>
      <a:accent3>
        <a:srgbClr val="E4DFEF"/>
      </a:accent3>
      <a:accent4>
        <a:srgbClr val="FFFF99"/>
      </a:accent4>
      <a:accent5>
        <a:srgbClr val="586EA6"/>
      </a:accent5>
      <a:accent6>
        <a:srgbClr val="FFFFCC"/>
      </a:accent6>
      <a:hlink>
        <a:srgbClr val="BC72F0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1614</TotalTime>
  <Words>326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Bembo</vt:lpstr>
      <vt:lpstr>Gill Sans MT</vt:lpstr>
      <vt:lpstr>AdornVTI</vt:lpstr>
      <vt:lpstr>Gallery</vt:lpstr>
      <vt:lpstr>Kobe Bryant Shot Selection</vt:lpstr>
      <vt:lpstr>Background</vt:lpstr>
      <vt:lpstr>Feature Engineering</vt:lpstr>
      <vt:lpstr>Model Comparison</vt:lpstr>
      <vt:lpstr>Best Model – Random Forests</vt:lpstr>
      <vt:lpstr>0.60054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Morrison</dc:creator>
  <cp:lastModifiedBy>Paul Morrison</cp:lastModifiedBy>
  <cp:revision>1</cp:revision>
  <dcterms:created xsi:type="dcterms:W3CDTF">2024-12-11T02:16:41Z</dcterms:created>
  <dcterms:modified xsi:type="dcterms:W3CDTF">2024-12-12T05:11:36Z</dcterms:modified>
</cp:coreProperties>
</file>