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4FE84-E750-635C-121B-D52F70885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008040-2550-D9A6-E408-CF5DDC9CF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6D311-8DBF-75D5-4C57-686D9D10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E3359C-5575-983B-AAF1-7A99AECC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2F7A3-3A13-C109-2938-A9AD8AE2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9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BF781-89D0-01BF-31FA-25BEAF70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720F5B-0FAC-C723-2F4D-656575D5E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47171-DBD1-A3C3-7F0C-CDE24C4E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96AA23-61AB-0D0D-F7FD-4A41012E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2A143-1C73-845E-0720-636ED3AF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94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9AEB5-CC47-602D-B850-93ADAEA90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554FF5-ADD4-106C-0140-CBF59E9DB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3C4E2A-FA44-A223-1C52-2A9B9455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C590F1-B6FD-0A4E-CF7D-4B84B485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4339DA-D3D2-EAC3-05E7-CEA7F82F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17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6E75C-4856-2A2F-B9D2-516E0DF3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E399A1-3EA1-839E-60D1-8AE6ED93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8B4BAF-F794-4905-16B3-045BA3D3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4385C2-B2D0-6B70-CD91-F2F20370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C80E9-AF84-DEDC-3A95-DA80C65D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40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94B49-5876-2F93-4214-D1B51F35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92D00D-910B-10D8-4096-126C8CF5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7FBF9-51DB-C656-C114-55CF1F9B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CF82B-08B9-ABA5-91ED-0EC21F49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537412-3DA7-FA22-8901-DB692AA1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66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18DA7-C29A-01FD-CE16-54DE7D0B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C7AFC-B1F3-DCD7-4B9F-137C02EC4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32CC43-F3C4-FEE1-9730-36F9E048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66F5-842D-AF7C-2F4E-41FE0AC6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F9130B-9F59-B63D-C586-81B110BF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01B830-3792-5638-CC57-37900BF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6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036A0-400E-9448-9E8C-9351D2FC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859AF-D207-97A9-7BAC-A8574F61F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C97A25-C01C-3DBC-A4DB-4B256D6D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2542C2-0022-BC4D-A120-3B9F0DA09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CE6B4A-C188-4BB6-D4A9-84338ABD0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0F3E941-EDBF-E82E-9DEA-9749F9FC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26423F-7C75-76F1-005A-1EF5D1A0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70F798-4992-0C5B-2436-F9F9C2A1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06208-ECEC-DCE8-AE54-2385EAE6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49BA17-5A4D-E07C-8F0F-DDCE2D79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ABED46-1068-364D-4F6B-DDDBE03D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7B1D7F-0698-DD61-F808-7657F688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53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0C9AC7-89C8-6453-FD69-DAB9C665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D0EFBD-8449-CD61-09FC-130393A0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A19E2C-F5D0-52E3-EC8A-0AB02399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19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E3B0B-3E82-9D37-8B8F-D16D0DB4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40A00A-77AA-D106-B442-08104E4C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F3CF38-B59C-4025-99D8-60AD6E1D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1D6690-81AB-1092-CADC-86502909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2E73F8-C467-8345-B52E-7D7119B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4BBCE2-794E-8FD8-02F0-0C64EFE4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6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027A3-6DC5-BD63-BCA0-B50730F1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04A85F-5178-FDE4-2AE8-8740F0185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F4B0DC-D69C-7585-AE29-27ACC9C9A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8C224B-919B-0839-CDB9-8369F573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7F29F7-BC41-F03A-B162-65F2514C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FC47B3-CF17-1175-DD15-9DFDBD34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52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64F467-0804-10FE-47F9-105C6C3F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2769F5-8435-8C5C-C094-1CCE4503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5E4CF-C6C5-69AF-220E-7A9110B9E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7B27-19D8-4718-B34F-CA002FA3180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C6F0AF-620D-6174-0EC5-1EBED6B4E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27EC33-9B72-A718-405F-84B943937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10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E709E-B2AE-13D4-1E4F-ADD279650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Political </a:t>
            </a:r>
            <a:r>
              <a:rPr lang="en-US" altLang="zh-TW" dirty="0" err="1"/>
              <a:t>Mreder</a:t>
            </a:r>
            <a:r>
              <a:rPr lang="zh-TW" altLang="en-US" dirty="0"/>
              <a:t>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E9687F-3BF3-6EA7-69E5-C58D47EA1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4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44032-6150-54A7-B1A3-BCD1FB7F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of Paragraph 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82E8F-A144-B56A-9D63-68614C43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Ben Weider believes that Napoleon is murdered by using arsenic .</a:t>
            </a:r>
          </a:p>
          <a:p>
            <a:endParaRPr lang="en-US" altLang="zh-TW" dirty="0"/>
          </a:p>
          <a:p>
            <a:r>
              <a:rPr lang="en-US" altLang="zh-TW" dirty="0"/>
              <a:t>Support to his hypothesis: Pascal </a:t>
            </a:r>
            <a:r>
              <a:rPr lang="en-US" altLang="zh-TW" dirty="0" err="1"/>
              <a:t>Kintz</a:t>
            </a:r>
            <a:r>
              <a:rPr lang="en-US" altLang="zh-TW" dirty="0"/>
              <a:t> detected Napoleon’s hair contains arsenic.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839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BE466-EB92-321B-90A4-DA97D71C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of Paragraph D, 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65087-00F8-34C5-3277-EDC284C7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David Jones discovered that the wallpaper also containing arsenic, which would be released due to the humid and warm air.</a:t>
            </a:r>
          </a:p>
          <a:p>
            <a:endParaRPr lang="en-US" altLang="zh-TW" dirty="0"/>
          </a:p>
          <a:p>
            <a:r>
              <a:rPr lang="en-US" altLang="zh-TW" dirty="0"/>
              <a:t>Other toxicologists also declared that the arsenic not only can be found in the wallpaper, but also can found in seafood, which was major food on the island.</a:t>
            </a:r>
          </a:p>
          <a:p>
            <a:endParaRPr lang="en-US" altLang="zh-TW" dirty="0"/>
          </a:p>
          <a:p>
            <a:r>
              <a:rPr lang="en-US" altLang="zh-TW" dirty="0"/>
              <a:t>Autopsy didn’t show any symptoms that is strongly related </a:t>
            </a:r>
            <a:r>
              <a:rPr lang="en-US" altLang="zh-TW"/>
              <a:t>to arsenic poisoning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70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104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Political Mreder？</vt:lpstr>
      <vt:lpstr>Conclusion of Paragraph C</vt:lpstr>
      <vt:lpstr>Conclusion of Paragraph D, 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Mreder？</dc:title>
  <dc:creator>祐銓 甘</dc:creator>
  <cp:lastModifiedBy>祐銓 甘</cp:lastModifiedBy>
  <cp:revision>1</cp:revision>
  <dcterms:created xsi:type="dcterms:W3CDTF">2023-03-14T06:46:46Z</dcterms:created>
  <dcterms:modified xsi:type="dcterms:W3CDTF">2023-03-14T07:10:52Z</dcterms:modified>
</cp:coreProperties>
</file>