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9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2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5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6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19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2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7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39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0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2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1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3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19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392A40-0462-4B28-9D4A-D24E579048EC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02B4F7-AE4B-42C6-8C98-46A4923D65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0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D1956-A57E-B474-4D2A-272D88681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診斷報告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4C89D8-3A08-E20D-4A87-3DD601C2F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B11209013</a:t>
            </a:r>
            <a:r>
              <a:rPr lang="zh-TW" altLang="en-US" dirty="0"/>
              <a:t>大氣一甘祐銓</a:t>
            </a:r>
          </a:p>
        </p:txBody>
      </p:sp>
    </p:spTree>
    <p:extLst>
      <p:ext uri="{BB962C8B-B14F-4D97-AF65-F5344CB8AC3E}">
        <p14:creationId xmlns:p14="http://schemas.microsoft.com/office/powerpoint/2010/main" val="40328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0A9F1-3947-216B-9C0C-83E99A27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3CADE-2B6B-C618-2B4B-A2A5A7BC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咳嗽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有痰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口舌乾燥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初步判斷</a:t>
            </a:r>
            <a:r>
              <a:rPr lang="en-US" altLang="zh-TW" dirty="0"/>
              <a:t>:</a:t>
            </a:r>
            <a:r>
              <a:rPr lang="zh-TW" altLang="en-US" dirty="0"/>
              <a:t> 可能是肺臟的問題</a:t>
            </a:r>
          </a:p>
        </p:txBody>
      </p:sp>
    </p:spTree>
    <p:extLst>
      <p:ext uri="{BB962C8B-B14F-4D97-AF65-F5344CB8AC3E}">
        <p14:creationId xmlns:p14="http://schemas.microsoft.com/office/powerpoint/2010/main" val="3987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0D1E5-FE60-1CB1-5479-C0F72402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舌診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1CAAE-A5C3-4BE8-5FEB-13E93E3C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舌質偏白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初步診斷</a:t>
            </a:r>
            <a:r>
              <a:rPr lang="en-US" altLang="zh-TW" dirty="0"/>
              <a:t>:</a:t>
            </a:r>
            <a:r>
              <a:rPr lang="zh-TW" altLang="en-US" dirty="0"/>
              <a:t> 陽氣較弱</a:t>
            </a:r>
          </a:p>
        </p:txBody>
      </p:sp>
    </p:spTree>
    <p:extLst>
      <p:ext uri="{BB962C8B-B14F-4D97-AF65-F5344CB8AC3E}">
        <p14:creationId xmlns:p14="http://schemas.microsoft.com/office/powerpoint/2010/main" val="63366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D3FAD-3849-634B-1A8D-9704A5EC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診斷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4B51F-E8DF-F373-2C9D-597CD83C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肺氣虛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判斷原因</a:t>
            </a:r>
            <a:r>
              <a:rPr lang="en-US" altLang="zh-TW" dirty="0"/>
              <a:t>:</a:t>
            </a:r>
            <a:r>
              <a:rPr lang="zh-TW" altLang="en-US" dirty="0"/>
              <a:t> 患者有痰涎清稀的症狀，加上主述症狀和肺氣虛的症狀類似</a:t>
            </a:r>
          </a:p>
        </p:txBody>
      </p:sp>
    </p:spTree>
    <p:extLst>
      <p:ext uri="{BB962C8B-B14F-4D97-AF65-F5344CB8AC3E}">
        <p14:creationId xmlns:p14="http://schemas.microsoft.com/office/powerpoint/2010/main" val="32926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C853F-4173-BE9B-93F8-557FF5D4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治療方向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9D511-2B02-54DD-0BB4-B5F61F74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補氣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方劑</a:t>
            </a:r>
            <a:r>
              <a:rPr lang="en-US" altLang="zh-TW" dirty="0"/>
              <a:t>:</a:t>
            </a:r>
            <a:r>
              <a:rPr lang="zh-TW" altLang="en-US" dirty="0"/>
              <a:t> 選用生脈散</a:t>
            </a:r>
            <a:endParaRPr lang="en-US" altLang="zh-TW" dirty="0"/>
          </a:p>
          <a:p>
            <a:r>
              <a:rPr lang="zh-TW" altLang="en-US" dirty="0"/>
              <a:t>方義</a:t>
            </a:r>
            <a:r>
              <a:rPr lang="en-US" altLang="zh-TW" dirty="0"/>
              <a:t>: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方中人蔘義氣生津，能義心脾肺，為君藥；陰津損傷，以麥冬養陰清熱，潤肺生津，為臣藥。五味子練肺止咳，為佐藥。珠要配五，以起益氣生津，歛陰止汗之效。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47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EEEAF-80BB-F380-BCAA-7E6CE79C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藥膳、食療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B78FE-6092-EB07-31F3-EDB24AAB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主要取用補氣類的食物，如</a:t>
            </a:r>
            <a:r>
              <a:rPr lang="en-US" altLang="zh-TW" dirty="0"/>
              <a:t>:</a:t>
            </a:r>
            <a:r>
              <a:rPr lang="zh-TW" altLang="en-US" dirty="0"/>
              <a:t> 山藥、紅棗、參類、枸杞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食療方式包含</a:t>
            </a:r>
            <a:r>
              <a:rPr lang="en-US" altLang="zh-TW" dirty="0"/>
              <a:t>:</a:t>
            </a:r>
            <a:r>
              <a:rPr lang="zh-TW" altLang="en-US" dirty="0"/>
              <a:t> 枸杞紅棗茶、山藥湯、參茶等</a:t>
            </a:r>
          </a:p>
        </p:txBody>
      </p:sp>
    </p:spTree>
    <p:extLst>
      <p:ext uri="{BB962C8B-B14F-4D97-AF65-F5344CB8AC3E}">
        <p14:creationId xmlns:p14="http://schemas.microsoft.com/office/powerpoint/2010/main" val="148635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97B89FD-9F11-89D6-06B4-78B729C6F12F}"/>
              </a:ext>
            </a:extLst>
          </p:cNvPr>
          <p:cNvSpPr txBox="1"/>
          <p:nvPr/>
        </p:nvSpPr>
        <p:spPr>
          <a:xfrm>
            <a:off x="2985794" y="2705725"/>
            <a:ext cx="51784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/>
              <a:t>我的報告到此結束謝謝聆聽</a:t>
            </a:r>
          </a:p>
        </p:txBody>
      </p:sp>
    </p:spTree>
    <p:extLst>
      <p:ext uri="{BB962C8B-B14F-4D97-AF65-F5344CB8AC3E}">
        <p14:creationId xmlns:p14="http://schemas.microsoft.com/office/powerpoint/2010/main" val="60571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183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Arial</vt:lpstr>
      <vt:lpstr>Garamond</vt:lpstr>
      <vt:lpstr>有機</vt:lpstr>
      <vt:lpstr>診斷報告</vt:lpstr>
      <vt:lpstr>主述</vt:lpstr>
      <vt:lpstr>舌診</vt:lpstr>
      <vt:lpstr>診斷</vt:lpstr>
      <vt:lpstr>治療方向</vt:lpstr>
      <vt:lpstr>藥膳、食療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診斷報告</dc:title>
  <dc:creator>祐銓 甘</dc:creator>
  <cp:lastModifiedBy>祐銓 甘</cp:lastModifiedBy>
  <cp:revision>1</cp:revision>
  <dcterms:created xsi:type="dcterms:W3CDTF">2022-12-06T07:47:56Z</dcterms:created>
  <dcterms:modified xsi:type="dcterms:W3CDTF">2022-12-06T07:57:39Z</dcterms:modified>
</cp:coreProperties>
</file>