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79CD2-D04E-4933-A51E-6E4E7A4BB1B4}" v="1" dt="2022-12-07T03:49:35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祐銓 甘" userId="56a77351c2377bff" providerId="LiveId" clId="{75B79CD2-D04E-4933-A51E-6E4E7A4BB1B4}"/>
    <pc:docChg chg="delSld">
      <pc:chgData name="祐銓 甘" userId="56a77351c2377bff" providerId="LiveId" clId="{75B79CD2-D04E-4933-A51E-6E4E7A4BB1B4}" dt="2022-12-07T03:49:35.777" v="0" actId="47"/>
      <pc:docMkLst>
        <pc:docMk/>
      </pc:docMkLst>
      <pc:sldChg chg="del">
        <pc:chgData name="祐銓 甘" userId="56a77351c2377bff" providerId="LiveId" clId="{75B79CD2-D04E-4933-A51E-6E4E7A4BB1B4}" dt="2022-12-07T03:49:35.777" v="0" actId="47"/>
        <pc:sldMkLst>
          <pc:docMk/>
          <pc:sldMk cId="188153445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09AD5E-5344-BADF-D85D-B529F0D39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altLang="zh-TW" sz="4000"/>
              <a:t>Why coding</a:t>
            </a:r>
            <a:endParaRPr lang="zh-TW" altLang="en-US" sz="4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7CA400-2EC7-8892-3CA5-AA2DBA2C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altLang="zh-TW" sz="1600"/>
              <a:t>Present by: </a:t>
            </a:r>
            <a:r>
              <a:rPr lang="zh-TW" altLang="en-US" sz="1600"/>
              <a:t>甘祐銓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FF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帶有企業圖示的彩色燈泡">
            <a:extLst>
              <a:ext uri="{FF2B5EF4-FFF2-40B4-BE49-F238E27FC236}">
                <a16:creationId xmlns:a16="http://schemas.microsoft.com/office/drawing/2014/main" id="{7B95550E-E286-CED1-B6C1-BF9104EF5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4" r="17359" b="1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83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85CF74-74DC-802E-D038-09A22ECC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WHY WE NEED CODING</a:t>
            </a:r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971D4-6A3B-7AB6-8F4F-71A6F111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altLang="zh-TW" sz="3200">
                <a:solidFill>
                  <a:srgbClr val="FFFFFF"/>
                </a:solidFill>
              </a:rPr>
              <a:t>NUMERICAL SOLUTION</a:t>
            </a:r>
          </a:p>
          <a:p>
            <a:endParaRPr lang="en-US" altLang="zh-TW" sz="3200">
              <a:solidFill>
                <a:srgbClr val="FFFFFF"/>
              </a:solidFill>
            </a:endParaRPr>
          </a:p>
          <a:p>
            <a:r>
              <a:rPr lang="en-US" altLang="zh-TW" sz="3200">
                <a:solidFill>
                  <a:srgbClr val="FFFFFF"/>
                </a:solidFill>
              </a:rPr>
              <a:t>EASIER TO DO RESEARCH</a:t>
            </a:r>
            <a:endParaRPr lang="zh-TW" altLang="en-US" sz="3200">
              <a:solidFill>
                <a:srgbClr val="FFFFFF"/>
              </a:solidFill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7A394F6-6B44-62C8-2D9C-78024721F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" r="47306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117F9E-B0A0-F5AD-0691-C0FA2FEE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MY OWN EXPIRENCE</a:t>
            </a:r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3EACA3B-F3A8-30B9-B9BB-FF95E6B9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ESSENTIAL FOR REASERCH</a:t>
            </a:r>
          </a:p>
          <a:p>
            <a:endParaRPr lang="en-US" sz="3200">
              <a:solidFill>
                <a:srgbClr val="FFFFFF"/>
              </a:solidFill>
            </a:endParaRPr>
          </a:p>
          <a:p>
            <a:r>
              <a:rPr lang="en-US" sz="3200">
                <a:solidFill>
                  <a:srgbClr val="FFFFFF"/>
                </a:solidFill>
              </a:rPr>
              <a:t>SAVE MY GRADE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BBB613-867E-99E5-E115-384425D9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1716"/>
            <a:ext cx="5455921" cy="35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2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94472E-3C4F-8E16-4028-742CE459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>
                <a:solidFill>
                  <a:srgbClr val="FFFFFF"/>
                </a:solidFill>
              </a:rPr>
              <a:t>THANK FOR LISTENING</a:t>
            </a:r>
            <a:endParaRPr lang="zh-TW" altLang="en-US" sz="480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DD30C8-82C5-7F5E-0821-AF83EA90C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要素</vt:lpstr>
      <vt:lpstr>Why coding</vt:lpstr>
      <vt:lpstr>WHY WE NEED CODING</vt:lpstr>
      <vt:lpstr>MY OWN EXPIRENCE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coding</dc:title>
  <dc:creator>祐銓 甘</dc:creator>
  <cp:revision>1</cp:revision>
  <dcterms:created xsi:type="dcterms:W3CDTF">2022-11-29T12:41:16Z</dcterms:created>
  <dcterms:modified xsi:type="dcterms:W3CDTF">2022-12-07T03:49:42Z</dcterms:modified>
</cp:coreProperties>
</file>