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2442-F043-43FD-9326-B4B645D3C5EC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4976-54F0-4871-8024-E4356F843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2442-F043-43FD-9326-B4B645D3C5EC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4976-54F0-4871-8024-E4356F843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2442-F043-43FD-9326-B4B645D3C5EC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4976-54F0-4871-8024-E4356F843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2442-F043-43FD-9326-B4B645D3C5EC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4976-54F0-4871-8024-E4356F843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2442-F043-43FD-9326-B4B645D3C5EC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4976-54F0-4871-8024-E4356F843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2442-F043-43FD-9326-B4B645D3C5EC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4976-54F0-4871-8024-E4356F843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2442-F043-43FD-9326-B4B645D3C5EC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4976-54F0-4871-8024-E4356F843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2442-F043-43FD-9326-B4B645D3C5EC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4976-54F0-4871-8024-E4356F843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2442-F043-43FD-9326-B4B645D3C5EC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4976-54F0-4871-8024-E4356F843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2442-F043-43FD-9326-B4B645D3C5EC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4976-54F0-4871-8024-E4356F843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2442-F043-43FD-9326-B4B645D3C5EC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9DA4976-54F0-4871-8024-E4356F843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A02442-F043-43FD-9326-B4B645D3C5EC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DA4976-54F0-4871-8024-E4356F84389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Information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7854696" cy="182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Rakesh</a:t>
            </a:r>
            <a:r>
              <a:rPr lang="en-US" dirty="0" smtClean="0"/>
              <a:t> Roy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IPE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organization need 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global challenge</a:t>
            </a:r>
          </a:p>
          <a:p>
            <a:r>
              <a:rPr lang="en-US" dirty="0" smtClean="0"/>
              <a:t>Capturing opportunities in marketplace</a:t>
            </a:r>
          </a:p>
          <a:p>
            <a:r>
              <a:rPr lang="en-US" dirty="0" smtClean="0"/>
              <a:t>Supporting corporate strategy</a:t>
            </a:r>
          </a:p>
          <a:p>
            <a:r>
              <a:rPr lang="en-US" dirty="0" smtClean="0"/>
              <a:t>Linking departments whose functions different</a:t>
            </a:r>
          </a:p>
          <a:p>
            <a:r>
              <a:rPr lang="en-US" dirty="0" smtClean="0"/>
              <a:t>Enhancing worker productivity</a:t>
            </a:r>
          </a:p>
          <a:p>
            <a:r>
              <a:rPr lang="en-US" dirty="0" smtClean="0"/>
              <a:t>Increasing the quality of goods and services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systems and organizational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types of organizational structure</a:t>
            </a:r>
          </a:p>
          <a:p>
            <a:pPr lvl="1"/>
            <a:r>
              <a:rPr lang="en-US" dirty="0" smtClean="0"/>
              <a:t>Pyramid or hierarchical structure</a:t>
            </a:r>
          </a:p>
          <a:p>
            <a:pPr lvl="1"/>
            <a:r>
              <a:rPr lang="en-US" dirty="0" smtClean="0"/>
              <a:t>Task-based structure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systems and organizational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Pyramid or hierarchical structure</a:t>
            </a:r>
          </a:p>
          <a:p>
            <a:pPr>
              <a:buNone/>
            </a:pPr>
            <a:r>
              <a:rPr lang="en-US" dirty="0" smtClean="0"/>
              <a:t>The pyramid structure is an organizational hierarchy with the CEO at the top and the non-managerial employees at the bottom. Middle managers are somewhere between top management and non-managerial employees.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dirty="0" smtClean="0"/>
              <a:t>Pyramid or </a:t>
            </a:r>
            <a:r>
              <a:rPr lang="en-US" sz="4400" dirty="0" smtClean="0">
                <a:latin typeface="+mj-lt"/>
              </a:rPr>
              <a:t>hierarchical</a:t>
            </a:r>
            <a:r>
              <a:rPr lang="en-US" sz="4400" dirty="0" smtClean="0"/>
              <a:t> structure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task</a:t>
            </a:r>
          </a:p>
          <a:p>
            <a:pPr>
              <a:buNone/>
            </a:pPr>
            <a:r>
              <a:rPr lang="en-US" dirty="0" smtClean="0"/>
              <a:t>Tasks that are routine, are easily understood, and do not require intuition, judgment or experience. </a:t>
            </a:r>
            <a:r>
              <a:rPr lang="en-US" dirty="0" smtClean="0">
                <a:solidFill>
                  <a:srgbClr val="FF0000"/>
                </a:solidFill>
              </a:rPr>
              <a:t>Lower level  managers</a:t>
            </a:r>
            <a:r>
              <a:rPr lang="en-US" dirty="0" smtClean="0"/>
              <a:t> are often engaged in structured decision making.</a:t>
            </a:r>
          </a:p>
          <a:p>
            <a:r>
              <a:rPr lang="en-US" dirty="0" smtClean="0"/>
              <a:t>Semi structured </a:t>
            </a:r>
            <a:r>
              <a:rPr lang="en-US" dirty="0" smtClean="0"/>
              <a:t>task</a:t>
            </a:r>
          </a:p>
          <a:p>
            <a:pPr>
              <a:buNone/>
            </a:pPr>
            <a:r>
              <a:rPr lang="en-US" dirty="0" smtClean="0"/>
              <a:t>Tasks that are partly structured and partly ambiguous, or unstructured.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Middle manager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Pyramid or hierarchical structure</a:t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 task</a:t>
            </a:r>
          </a:p>
          <a:p>
            <a:pPr>
              <a:buNone/>
            </a:pPr>
            <a:r>
              <a:rPr lang="en-US" dirty="0" smtClean="0"/>
              <a:t>A task that relies heavily on intuition, judgment and experience. Top and middle managers often engage in unstructured decision making.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structure in which a group of people required to accomplish a given task are brought together based on their skills rather than on their places in the organizational hierarchy.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PIS</a:t>
            </a:r>
          </a:p>
          <a:p>
            <a:pPr>
              <a:buNone/>
            </a:pPr>
            <a:r>
              <a:rPr lang="en-US" dirty="0" smtClean="0"/>
              <a:t>Systems that supports the information needs of individual decision makers for solving Structured, </a:t>
            </a:r>
            <a:r>
              <a:rPr lang="en-US" dirty="0" smtClean="0"/>
              <a:t>Semi </a:t>
            </a:r>
            <a:r>
              <a:rPr lang="en-US" dirty="0" smtClean="0"/>
              <a:t>structured and Unstructured problems.</a:t>
            </a:r>
          </a:p>
          <a:p>
            <a:r>
              <a:rPr lang="en-US" dirty="0" smtClean="0"/>
              <a:t>WIS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Support group decision making.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Promote free flow of information among group members.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Provide overall, comprehensive, long term information about the organization.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Integrate information from multiple sources to present a complete view of the organization.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MIS is the study of information and its impact on the individual, the organization and society. Also systems that create, process, store and retrieve information.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systems are innovative tools that organization to create new innovative product and services quickly, efficiently and effectively.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field of MIS has been shaped and influenced by a number of other fields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of these fields are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Political science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Psychology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Operations research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Linguistics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Sociology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Organization theory and behavior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versus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system that creates, processes, stores and retrieves information. The input to such a system is data; processed data becomes information.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 and techniques that support the design and development of information systems; these include hardware, software, databases, telecommunications and client servers.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versus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and IT goes hand in hand.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Q1. How technology decisions are shaped?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literacy </a:t>
            </a:r>
            <a:r>
              <a:rPr lang="en-US" dirty="0" err="1" smtClean="0"/>
              <a:t>vs</a:t>
            </a:r>
            <a:r>
              <a:rPr lang="en-US" dirty="0" smtClean="0"/>
              <a:t> Information literacy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literacy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 knowledge of computers, their components and their functions.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 literacy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ability to create and use information systems to achieve a competitive advantage. It has four characteristics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Business acumen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Understanding the organizational mission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Knowledge of IT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solving skills</a:t>
            </a:r>
          </a:p>
          <a:p>
            <a:pPr lvl="1"/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literacy </a:t>
            </a:r>
            <a:r>
              <a:rPr lang="en-US" dirty="0" err="1" smtClean="0"/>
              <a:t>vs</a:t>
            </a:r>
            <a:r>
              <a:rPr lang="en-US" dirty="0" smtClean="0"/>
              <a:t> Information literacy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literacy is a small part of information literacy.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literacy is knowledge of how computer functions whereas Information literacy is the ability to use computer innovative and meaningful ways to solve business problem.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versus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raw material from which information is generated. Data appear in the form of text, numbers, figures, or any combination of these.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processed and converted into a form that is useful for the decision maker.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versus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data is converted into information?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</TotalTime>
  <Words>581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Management Information System</vt:lpstr>
      <vt:lpstr>Definition</vt:lpstr>
      <vt:lpstr>Definition</vt:lpstr>
      <vt:lpstr>IS versus IT</vt:lpstr>
      <vt:lpstr>IS versus IT</vt:lpstr>
      <vt:lpstr>Computer literacy vs Information literacy</vt:lpstr>
      <vt:lpstr>Computer literacy vs Information literacy</vt:lpstr>
      <vt:lpstr>Data versus Information</vt:lpstr>
      <vt:lpstr>Data versus Information</vt:lpstr>
      <vt:lpstr>Why organization need information system</vt:lpstr>
      <vt:lpstr>Information systems and organizational structure</vt:lpstr>
      <vt:lpstr>Information systems and organizational structure</vt:lpstr>
      <vt:lpstr>Pyramid or hierarchical structure </vt:lpstr>
      <vt:lpstr>Pyramid or hierarchical structure </vt:lpstr>
      <vt:lpstr>Task-based structure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Information System</dc:title>
  <dc:creator>User</dc:creator>
  <cp:lastModifiedBy>User</cp:lastModifiedBy>
  <cp:revision>7</cp:revision>
  <dcterms:created xsi:type="dcterms:W3CDTF">2018-07-21T05:30:23Z</dcterms:created>
  <dcterms:modified xsi:type="dcterms:W3CDTF">2018-07-22T15:00:39Z</dcterms:modified>
</cp:coreProperties>
</file>