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9036-CD4D-4184-8A76-D7A82BC1593D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0B75B-57A6-4259-BEB6-79028EB663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9036-CD4D-4184-8A76-D7A82BC1593D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0B75B-57A6-4259-BEB6-79028EB663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9036-CD4D-4184-8A76-D7A82BC1593D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0B75B-57A6-4259-BEB6-79028EB663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9036-CD4D-4184-8A76-D7A82BC1593D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0B75B-57A6-4259-BEB6-79028EB663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9036-CD4D-4184-8A76-D7A82BC1593D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0B75B-57A6-4259-BEB6-79028EB6633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9036-CD4D-4184-8A76-D7A82BC1593D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0B75B-57A6-4259-BEB6-79028EB663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9036-CD4D-4184-8A76-D7A82BC1593D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0B75B-57A6-4259-BEB6-79028EB663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9036-CD4D-4184-8A76-D7A82BC1593D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0B75B-57A6-4259-BEB6-79028EB663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9036-CD4D-4184-8A76-D7A82BC1593D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0B75B-57A6-4259-BEB6-79028EB663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9036-CD4D-4184-8A76-D7A82BC1593D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0B75B-57A6-4259-BEB6-79028EB663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ED49036-CD4D-4184-8A76-D7A82BC1593D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2A0B75B-57A6-4259-BEB6-79028EB6633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ED49036-CD4D-4184-8A76-D7A82BC1593D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2A0B75B-57A6-4259-BEB6-79028EB663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Tools  of  TQM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Rakesh</a:t>
            </a:r>
            <a:r>
              <a:rPr lang="en-US" dirty="0" smtClean="0"/>
              <a:t> Roy </a:t>
            </a:r>
          </a:p>
          <a:p>
            <a:r>
              <a:rPr lang="en-US" dirty="0" smtClean="0"/>
              <a:t>Lecturer</a:t>
            </a:r>
          </a:p>
          <a:p>
            <a:r>
              <a:rPr lang="en-US" dirty="0" smtClean="0"/>
              <a:t>IPE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Tools of TQM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Cause enumeration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Causes are assigned into categories like</a:t>
            </a:r>
          </a:p>
          <a:p>
            <a:pPr lvl="3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</a:t>
            </a:r>
          </a:p>
          <a:p>
            <a:pPr lvl="3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Machine</a:t>
            </a:r>
          </a:p>
          <a:p>
            <a:pPr lvl="3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Management</a:t>
            </a:r>
          </a:p>
          <a:p>
            <a:pPr lvl="3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Material</a:t>
            </a:r>
          </a:p>
          <a:p>
            <a:pPr lvl="3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</a:t>
            </a:r>
          </a:p>
          <a:p>
            <a:pPr lvl="3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Measurement</a:t>
            </a:r>
          </a:p>
          <a:p>
            <a:pPr lvl="3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Environment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Tools of TQM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Scatter diagram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Relationship between two variables.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Strong correlation means strong relationship between two variables.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Tools of TQM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Control chart 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decide the process is in control or not analyzing the data.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Two types of control chart.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3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Variable type control chart</a:t>
            </a:r>
          </a:p>
          <a:p>
            <a:pPr lvl="3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Attribute type control chart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Tools of TQM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Dr. Kaoru Ishikawa stated, “As much as 95% quality related problem can be solved with 7 fundamental quantitative tools”.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Tools of TQM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Eight commonly found tools are listed below: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Check sheet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Stratification analysis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Histogram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Pareto analysis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Process flow chart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Cause-effect diagram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Scatter diagram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Control chart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Tools of TQM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Check sheet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Defect concentration diagram.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Basically a data collection sheet.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Used for further processing of data.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identifying frequency of events or defects.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Tools of TQM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Stratification analysis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Process of breaking down or sorting a large database so that meaningful subset or groups can be developed.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example data can be collected from different suppliers, time of day, machine.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Tools of TQM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Histogram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frequency distribution shows how often each different value in a set of data occurs.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Frequency distribution. 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shape determines its statistical nature of the collected data sets.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Normal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Skewed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Tools of TQM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Pareto analysis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Italian Economist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Vilfredo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Pareto observed and stated that about 80%  of the country’s wealth is occupied by about 20% of the population.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is also applied to quality control.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About 20% reasons are responsible for 80% defect.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Vital few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Trivial many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Tools of TQM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Process flow chart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graphical tool that shows the major steps in a process.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Tools of TQM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Cause-effect diagram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are must be many potential reasons or “Causes” which ultimately lead to create an adverse “effect”.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Twigs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Twiglets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 types of CE analysis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Cause enumeration 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Process analysis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136</TotalTime>
  <Words>346</Words>
  <Application>Microsoft Office PowerPoint</Application>
  <PresentationFormat>On-screen Show (4:3)</PresentationFormat>
  <Paragraphs>70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Module</vt:lpstr>
      <vt:lpstr>Tools  of  TQM</vt:lpstr>
      <vt:lpstr>Tools of TQM</vt:lpstr>
      <vt:lpstr>Tools of TQM</vt:lpstr>
      <vt:lpstr>Tools of TQM</vt:lpstr>
      <vt:lpstr>Tools of TQM</vt:lpstr>
      <vt:lpstr>Tools of TQM</vt:lpstr>
      <vt:lpstr>Tools of TQM</vt:lpstr>
      <vt:lpstr>Tools of TQM</vt:lpstr>
      <vt:lpstr>Tools of TQM</vt:lpstr>
      <vt:lpstr>Tools of TQM</vt:lpstr>
      <vt:lpstr>Tools of TQM</vt:lpstr>
      <vt:lpstr>Tools of TQM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 of TQM</dc:title>
  <dc:creator>User</dc:creator>
  <cp:lastModifiedBy>User</cp:lastModifiedBy>
  <cp:revision>5</cp:revision>
  <dcterms:created xsi:type="dcterms:W3CDTF">2018-05-17T14:04:46Z</dcterms:created>
  <dcterms:modified xsi:type="dcterms:W3CDTF">2018-05-17T16:21:00Z</dcterms:modified>
</cp:coreProperties>
</file>