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0D95-0667-41D5-A1CE-D96E37383C6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7A5D-E981-47F1-84F1-493070645F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0D95-0667-41D5-A1CE-D96E37383C6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7A5D-E981-47F1-84F1-493070645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0D95-0667-41D5-A1CE-D96E37383C6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7A5D-E981-47F1-84F1-493070645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0D95-0667-41D5-A1CE-D96E37383C6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7A5D-E981-47F1-84F1-493070645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0D95-0667-41D5-A1CE-D96E37383C6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7A5D-E981-47F1-84F1-493070645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0D95-0667-41D5-A1CE-D96E37383C6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7A5D-E981-47F1-84F1-493070645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0D95-0667-41D5-A1CE-D96E37383C6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7A5D-E981-47F1-84F1-493070645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0D95-0667-41D5-A1CE-D96E37383C6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7A5D-E981-47F1-84F1-493070645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0D95-0667-41D5-A1CE-D96E37383C6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7A5D-E981-47F1-84F1-493070645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0D95-0667-41D5-A1CE-D96E37383C6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7A5D-E981-47F1-84F1-493070645F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E5B0D95-0667-41D5-A1CE-D96E37383C6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7547A5D-E981-47F1-84F1-493070645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E5B0D95-0667-41D5-A1CE-D96E37383C6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547A5D-E981-47F1-84F1-493070645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Total Quality Management (TQM)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Rakesh</a:t>
            </a:r>
            <a:r>
              <a:rPr lang="en-US" dirty="0" smtClean="0"/>
              <a:t> Roy 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IPE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TQM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Employee empowerment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Giving workers the responsibility for improvements, and thus the authority to decision making who are closest to the job.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concept gives birth to Quality Circle (QC).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Motivation for employees.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TQM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Team approach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 of teams for problem solving take advantages of group dynamics.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also in line with the concepts of QC.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TQM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Competitive benchmarking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Means identifying companies that are the best at something and then modeling own organization after them.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company need not be in the same line of business.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TQM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Knowledge of tools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Everyone in the organization is trained in the use of quality control and improvement tools.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Regular training programs.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need identification.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TQM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Internal and external customers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Satisfying external customer by satisfying internal customer.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Motivation level rise.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TQM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Long-term relationship with the suppliers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Partners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quality goods and services.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 the need to inspect deliveries from suppliers.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Total Quality Management (TQM)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TQM is a buzz-word now-a-days. It refers to organization wide (top to bottom) effort to achieve quality. It extends to suppliers as well as customers.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is the focal point, as the business is driven by customer.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Quality-customer satisfaction-external customer and internal customer.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Quality Management (TQM)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TQM in different stages in product development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Marketing has direct contact with the external customers. Marketers can identify customer requirements for input to design and production process.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Engineering converts the marketing evaluation and customer requirements to exact design specification or requirements.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Purchasing remains responsible for selecting right quality materials, at right time from right suppliers.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Quality Management (TQM)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Manufacturing engineering is responsible for selecting appropriate processes, process parameter and processing tools which satisfy the design specifications.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 or SFC are responsible for effective inspection and functional test check to ensure conformance to specifications.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Logistics function is responsible for packaging and transportation, and delivery timings, in order to ensure quality and customer requirements during delivery.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Quality Management (TQM)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Installation and after-sales-service remains responsible for ensuring proper operation by installing the product according to proper instructions and maintaining it through service for final satisfaction of customers.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at a single stage but all stages.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Quality Management (TQM)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quality control system emphasizes on inspection activity, which aims at “ finding bad parts and segregating those such that the products can not pass”.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approach “make them right the first time”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Emphasis is on defect prevention rather than on correction, so that routine inspection will not be needed to a large extent.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“Mistake-proof” process.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TQM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Continual improvement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Quest for quality and better service to the customer should be a continual and never-ending journey.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Quality has no finish line unlike a 100 meter sprint race.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TQM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Customer focus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is the main focal point, and thus customer satisfaction is the ultimate driving force of the business.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higher customer satisfaction, customer requirements should be identified as the first step to designing other activities.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TQM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Organization-wide activity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opposed to the idea of traditional thinking, quality is the responsibility of all in the organization.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84</TotalTime>
  <Words>593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Total Quality Management (TQM)</vt:lpstr>
      <vt:lpstr>Total Quality Management (TQM)</vt:lpstr>
      <vt:lpstr>Total Quality Management (TQM)</vt:lpstr>
      <vt:lpstr>Total Quality Management (TQM)</vt:lpstr>
      <vt:lpstr>Total Quality Management (TQM)</vt:lpstr>
      <vt:lpstr>Total Quality Management (TQM)</vt:lpstr>
      <vt:lpstr>Characteristics of TQM</vt:lpstr>
      <vt:lpstr>Characteristics of TQM </vt:lpstr>
      <vt:lpstr>Characteristics of TQM </vt:lpstr>
      <vt:lpstr>Characteristics of TQM </vt:lpstr>
      <vt:lpstr>Characteristics of TQM </vt:lpstr>
      <vt:lpstr>Characteristics of TQM </vt:lpstr>
      <vt:lpstr>Characteristics of TQM </vt:lpstr>
      <vt:lpstr>Characteristics of TQM </vt:lpstr>
      <vt:lpstr>Characteristics of TQM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Quality Management (TQM)</dc:title>
  <dc:creator>User</dc:creator>
  <cp:lastModifiedBy>User</cp:lastModifiedBy>
  <cp:revision>2</cp:revision>
  <dcterms:created xsi:type="dcterms:W3CDTF">2018-05-15T10:43:12Z</dcterms:created>
  <dcterms:modified xsi:type="dcterms:W3CDTF">2018-05-15T14:22:59Z</dcterms:modified>
</cp:coreProperties>
</file>