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sldIdLst>
    <p:sldId id="256" r:id="rId2"/>
    <p:sldId id="257" r:id="rId3"/>
    <p:sldId id="271" r:id="rId4"/>
    <p:sldId id="272" r:id="rId5"/>
    <p:sldId id="273" r:id="rId6"/>
    <p:sldId id="274" r:id="rId7"/>
    <p:sldId id="275" r:id="rId8"/>
    <p:sldId id="276" r:id="rId9"/>
    <p:sldId id="277" r:id="rId10"/>
    <p:sldId id="278" r:id="rId11"/>
    <p:sldId id="27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55" autoAdjust="0"/>
    <p:restoredTop sz="94641" autoAdjust="0"/>
  </p:normalViewPr>
  <p:slideViewPr>
    <p:cSldViewPr snapToGrid="0">
      <p:cViewPr varScale="1">
        <p:scale>
          <a:sx n="78" d="100"/>
          <a:sy n="78" d="100"/>
        </p:scale>
        <p:origin x="154" y="6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image" Target="../media/image18.png"/><Relationship Id="rId4" Type="http://schemas.openxmlformats.org/officeDocument/2006/relationships/image" Target="../media/image21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6E504E34-CC53-4F7B-84A0-897DFF24F5E4}" type="doc">
      <dgm:prSet loTypeId="urn:microsoft.com/office/officeart/2005/8/layout/list1" loCatId="list" qsTypeId="urn:microsoft.com/office/officeart/2005/8/quickstyle/simple4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ACFEF38-8E38-40D5-850E-4BEF1FA7B8A4}">
      <dgm:prSet phldrT="[Text]"/>
      <dgm:spPr/>
      <dgm:t>
        <a:bodyPr/>
        <a:lstStyle/>
        <a:p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Scattered Information amongst hundreds and </a:t>
          </a:r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thousands of  </a:t>
          </a:r>
          <a:r>
            <a:rPr lang="en-US" b="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 pages</a:t>
          </a:r>
        </a:p>
      </dgm:t>
    </dgm:pt>
    <dgm:pt modelId="{53B3DDD2-787E-4DCD-8D5D-76CA88EC5BD3}" type="parTrans" cxnId="{85E9BB23-9E6E-47DD-9A7F-A579B968F45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9DE19C5B-9A4F-48B7-A75C-91440D915401}" type="sibTrans" cxnId="{85E9BB23-9E6E-47DD-9A7F-A579B968F45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0F19A38-3F56-4E31-84F4-43C557FF156A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Finding the exact information is a time-consuming process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7772015C-69C6-4112-8FB2-FE2635150202}" type="parTrans" cxnId="{BA305ABC-3208-49DD-99FF-3D435636DED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E67A6328-585B-456A-A3B1-24E3C151FF73}" type="sibTrans" cxnId="{BA305ABC-3208-49DD-99FF-3D435636DEDC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567F886A-B6A7-43A3-9E56-63C290DDB726}">
      <dgm:prSet phldrT="[Text]"/>
      <dgm:spPr/>
      <dgm:t>
        <a:bodyPr/>
        <a:lstStyle/>
        <a:p>
          <a:r>
            <a:rPr lang="en-US" b="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Using conventional general-purpose AI isn’t very reliable and leads to Hallucinations</a:t>
          </a:r>
          <a:endParaRPr lang="en-US" b="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8F15B19-6A3A-4E7B-AC1D-E6D582E9B385}" type="parTrans" cxnId="{969354AA-7D05-402D-8FB3-569B3CBF8374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1E228D15-ECE2-48E9-91B9-951B9E6C0C13}" type="sibTrans" cxnId="{969354AA-7D05-402D-8FB3-569B3CBF8374}">
      <dgm:prSet/>
      <dgm:spPr/>
      <dgm:t>
        <a:bodyPr/>
        <a:lstStyle/>
        <a:p>
          <a:endParaRPr lang="en-US" b="0" cap="none" spc="0">
            <a:ln w="0"/>
            <a:solidFill>
              <a:schemeClr val="tx1"/>
            </a:solidFill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gm:t>
    </dgm:pt>
    <dgm:pt modelId="{BE8B2B1C-5FF5-4E99-8060-1979FD3D3DCD}" type="pres">
      <dgm:prSet presAssocID="{6E504E34-CC53-4F7B-84A0-897DFF24F5E4}" presName="linear" presStyleCnt="0">
        <dgm:presLayoutVars>
          <dgm:dir/>
          <dgm:animLvl val="lvl"/>
          <dgm:resizeHandles val="exact"/>
        </dgm:presLayoutVars>
      </dgm:prSet>
      <dgm:spPr/>
    </dgm:pt>
    <dgm:pt modelId="{519B77EF-D203-4B6E-B1D3-CFCC3A618160}" type="pres">
      <dgm:prSet presAssocID="{9ACFEF38-8E38-40D5-850E-4BEF1FA7B8A4}" presName="parentLin" presStyleCnt="0"/>
      <dgm:spPr/>
    </dgm:pt>
    <dgm:pt modelId="{BC97C6F0-904C-462C-BFA8-CD36C85D63B5}" type="pres">
      <dgm:prSet presAssocID="{9ACFEF38-8E38-40D5-850E-4BEF1FA7B8A4}" presName="parentLeftMargin" presStyleLbl="node1" presStyleIdx="0" presStyleCnt="3"/>
      <dgm:spPr/>
    </dgm:pt>
    <dgm:pt modelId="{6EBF43A5-D220-4947-8453-DDFC4B50C4AF}" type="pres">
      <dgm:prSet presAssocID="{9ACFEF38-8E38-40D5-850E-4BEF1FA7B8A4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2061F03B-CC3D-4131-8803-7CBB8DEE883A}" type="pres">
      <dgm:prSet presAssocID="{9ACFEF38-8E38-40D5-850E-4BEF1FA7B8A4}" presName="negativeSpace" presStyleCnt="0"/>
      <dgm:spPr/>
    </dgm:pt>
    <dgm:pt modelId="{694C790A-777B-4CC3-AE7B-8B937CA63D92}" type="pres">
      <dgm:prSet presAssocID="{9ACFEF38-8E38-40D5-850E-4BEF1FA7B8A4}" presName="childText" presStyleLbl="conFgAcc1" presStyleIdx="0" presStyleCnt="3">
        <dgm:presLayoutVars>
          <dgm:bulletEnabled val="1"/>
        </dgm:presLayoutVars>
      </dgm:prSet>
      <dgm:spPr/>
    </dgm:pt>
    <dgm:pt modelId="{D77AA3FD-7E86-4AFD-87AB-1035A604FD0C}" type="pres">
      <dgm:prSet presAssocID="{9DE19C5B-9A4F-48B7-A75C-91440D915401}" presName="spaceBetweenRectangles" presStyleCnt="0"/>
      <dgm:spPr/>
    </dgm:pt>
    <dgm:pt modelId="{3A7F634C-FCDC-4601-A2D8-3F28ACD4F13D}" type="pres">
      <dgm:prSet presAssocID="{E0F19A38-3F56-4E31-84F4-43C557FF156A}" presName="parentLin" presStyleCnt="0"/>
      <dgm:spPr/>
    </dgm:pt>
    <dgm:pt modelId="{DF1C271D-91DF-4A15-A933-D8CBDCE32444}" type="pres">
      <dgm:prSet presAssocID="{E0F19A38-3F56-4E31-84F4-43C557FF156A}" presName="parentLeftMargin" presStyleLbl="node1" presStyleIdx="0" presStyleCnt="3"/>
      <dgm:spPr/>
    </dgm:pt>
    <dgm:pt modelId="{0CD4661E-AAE4-4111-9798-9E5AAE33791A}" type="pres">
      <dgm:prSet presAssocID="{E0F19A38-3F56-4E31-84F4-43C557FF156A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1087DF6E-D2E3-4DF8-B4DD-92D5602E2631}" type="pres">
      <dgm:prSet presAssocID="{E0F19A38-3F56-4E31-84F4-43C557FF156A}" presName="negativeSpace" presStyleCnt="0"/>
      <dgm:spPr/>
    </dgm:pt>
    <dgm:pt modelId="{2DDC7547-5128-495B-8AB2-8011A825CBD7}" type="pres">
      <dgm:prSet presAssocID="{E0F19A38-3F56-4E31-84F4-43C557FF156A}" presName="childText" presStyleLbl="conFgAcc1" presStyleIdx="1" presStyleCnt="3">
        <dgm:presLayoutVars>
          <dgm:bulletEnabled val="1"/>
        </dgm:presLayoutVars>
      </dgm:prSet>
      <dgm:spPr/>
    </dgm:pt>
    <dgm:pt modelId="{E9030E8E-FE3B-4D0D-AF2A-D0A8B307737B}" type="pres">
      <dgm:prSet presAssocID="{E67A6328-585B-456A-A3B1-24E3C151FF73}" presName="spaceBetweenRectangles" presStyleCnt="0"/>
      <dgm:spPr/>
    </dgm:pt>
    <dgm:pt modelId="{EEE24E36-A011-4D7D-83D2-09F29F8DCFC3}" type="pres">
      <dgm:prSet presAssocID="{567F886A-B6A7-43A3-9E56-63C290DDB726}" presName="parentLin" presStyleCnt="0"/>
      <dgm:spPr/>
    </dgm:pt>
    <dgm:pt modelId="{99EB6699-AC88-4962-8357-8052492DDB60}" type="pres">
      <dgm:prSet presAssocID="{567F886A-B6A7-43A3-9E56-63C290DDB726}" presName="parentLeftMargin" presStyleLbl="node1" presStyleIdx="1" presStyleCnt="3"/>
      <dgm:spPr/>
    </dgm:pt>
    <dgm:pt modelId="{6356B741-84F2-479B-88C3-2DE4E3134E83}" type="pres">
      <dgm:prSet presAssocID="{567F886A-B6A7-43A3-9E56-63C290DDB726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9729D48F-31DE-42D1-B883-FF16A49E654C}" type="pres">
      <dgm:prSet presAssocID="{567F886A-B6A7-43A3-9E56-63C290DDB726}" presName="negativeSpace" presStyleCnt="0"/>
      <dgm:spPr/>
    </dgm:pt>
    <dgm:pt modelId="{1C7CF2D1-97BF-47F1-8288-1CE1BFFF66B1}" type="pres">
      <dgm:prSet presAssocID="{567F886A-B6A7-43A3-9E56-63C290DDB726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40DD0601-86AA-4CE0-872E-7D8CDDB7EA83}" type="presOf" srcId="{9ACFEF38-8E38-40D5-850E-4BEF1FA7B8A4}" destId="{BC97C6F0-904C-462C-BFA8-CD36C85D63B5}" srcOrd="0" destOrd="0" presId="urn:microsoft.com/office/officeart/2005/8/layout/list1"/>
    <dgm:cxn modelId="{9CCAAD19-B418-4FCC-B489-CC0E00B5904A}" type="presOf" srcId="{E0F19A38-3F56-4E31-84F4-43C557FF156A}" destId="{0CD4661E-AAE4-4111-9798-9E5AAE33791A}" srcOrd="1" destOrd="0" presId="urn:microsoft.com/office/officeart/2005/8/layout/list1"/>
    <dgm:cxn modelId="{C5BAD61D-BED9-4BDD-977E-B9F4B5206D79}" type="presOf" srcId="{567F886A-B6A7-43A3-9E56-63C290DDB726}" destId="{6356B741-84F2-479B-88C3-2DE4E3134E83}" srcOrd="1" destOrd="0" presId="urn:microsoft.com/office/officeart/2005/8/layout/list1"/>
    <dgm:cxn modelId="{85E9BB23-9E6E-47DD-9A7F-A579B968F45C}" srcId="{6E504E34-CC53-4F7B-84A0-897DFF24F5E4}" destId="{9ACFEF38-8E38-40D5-850E-4BEF1FA7B8A4}" srcOrd="0" destOrd="0" parTransId="{53B3DDD2-787E-4DCD-8D5D-76CA88EC5BD3}" sibTransId="{9DE19C5B-9A4F-48B7-A75C-91440D915401}"/>
    <dgm:cxn modelId="{A342318A-C2AF-4A28-B5C8-5E0CA8D5F229}" type="presOf" srcId="{567F886A-B6A7-43A3-9E56-63C290DDB726}" destId="{99EB6699-AC88-4962-8357-8052492DDB60}" srcOrd="0" destOrd="0" presId="urn:microsoft.com/office/officeart/2005/8/layout/list1"/>
    <dgm:cxn modelId="{C3FB81A9-7921-4153-8E6E-BDEEBF0A6779}" type="presOf" srcId="{6E504E34-CC53-4F7B-84A0-897DFF24F5E4}" destId="{BE8B2B1C-5FF5-4E99-8060-1979FD3D3DCD}" srcOrd="0" destOrd="0" presId="urn:microsoft.com/office/officeart/2005/8/layout/list1"/>
    <dgm:cxn modelId="{969354AA-7D05-402D-8FB3-569B3CBF8374}" srcId="{6E504E34-CC53-4F7B-84A0-897DFF24F5E4}" destId="{567F886A-B6A7-43A3-9E56-63C290DDB726}" srcOrd="2" destOrd="0" parTransId="{18F15B19-6A3A-4E7B-AC1D-E6D582E9B385}" sibTransId="{1E228D15-ECE2-48E9-91B9-951B9E6C0C13}"/>
    <dgm:cxn modelId="{E436B8AF-8106-47F1-AF1D-86C3797E658E}" type="presOf" srcId="{9ACFEF38-8E38-40D5-850E-4BEF1FA7B8A4}" destId="{6EBF43A5-D220-4947-8453-DDFC4B50C4AF}" srcOrd="1" destOrd="0" presId="urn:microsoft.com/office/officeart/2005/8/layout/list1"/>
    <dgm:cxn modelId="{BA305ABC-3208-49DD-99FF-3D435636DEDC}" srcId="{6E504E34-CC53-4F7B-84A0-897DFF24F5E4}" destId="{E0F19A38-3F56-4E31-84F4-43C557FF156A}" srcOrd="1" destOrd="0" parTransId="{7772015C-69C6-4112-8FB2-FE2635150202}" sibTransId="{E67A6328-585B-456A-A3B1-24E3C151FF73}"/>
    <dgm:cxn modelId="{99391BE5-3990-4C1C-AAC6-B278F759B1CE}" type="presOf" srcId="{E0F19A38-3F56-4E31-84F4-43C557FF156A}" destId="{DF1C271D-91DF-4A15-A933-D8CBDCE32444}" srcOrd="0" destOrd="0" presId="urn:microsoft.com/office/officeart/2005/8/layout/list1"/>
    <dgm:cxn modelId="{C84516EE-5A70-4F6A-B197-FC1590F05FF9}" type="presParOf" srcId="{BE8B2B1C-5FF5-4E99-8060-1979FD3D3DCD}" destId="{519B77EF-D203-4B6E-B1D3-CFCC3A618160}" srcOrd="0" destOrd="0" presId="urn:microsoft.com/office/officeart/2005/8/layout/list1"/>
    <dgm:cxn modelId="{94FB5800-937B-419B-BAFE-2F1277E4EA93}" type="presParOf" srcId="{519B77EF-D203-4B6E-B1D3-CFCC3A618160}" destId="{BC97C6F0-904C-462C-BFA8-CD36C85D63B5}" srcOrd="0" destOrd="0" presId="urn:microsoft.com/office/officeart/2005/8/layout/list1"/>
    <dgm:cxn modelId="{5D78106F-0786-413A-9DCE-D56DB300E7F4}" type="presParOf" srcId="{519B77EF-D203-4B6E-B1D3-CFCC3A618160}" destId="{6EBF43A5-D220-4947-8453-DDFC4B50C4AF}" srcOrd="1" destOrd="0" presId="urn:microsoft.com/office/officeart/2005/8/layout/list1"/>
    <dgm:cxn modelId="{E1DC90D7-D842-4836-BB90-DF80FC04BD55}" type="presParOf" srcId="{BE8B2B1C-5FF5-4E99-8060-1979FD3D3DCD}" destId="{2061F03B-CC3D-4131-8803-7CBB8DEE883A}" srcOrd="1" destOrd="0" presId="urn:microsoft.com/office/officeart/2005/8/layout/list1"/>
    <dgm:cxn modelId="{7AC556FC-5F4E-4DB4-8D77-9DAAAA2A7596}" type="presParOf" srcId="{BE8B2B1C-5FF5-4E99-8060-1979FD3D3DCD}" destId="{694C790A-777B-4CC3-AE7B-8B937CA63D92}" srcOrd="2" destOrd="0" presId="urn:microsoft.com/office/officeart/2005/8/layout/list1"/>
    <dgm:cxn modelId="{A2D4F54F-EF97-4EA4-B989-EB5E2EBF175C}" type="presParOf" srcId="{BE8B2B1C-5FF5-4E99-8060-1979FD3D3DCD}" destId="{D77AA3FD-7E86-4AFD-87AB-1035A604FD0C}" srcOrd="3" destOrd="0" presId="urn:microsoft.com/office/officeart/2005/8/layout/list1"/>
    <dgm:cxn modelId="{DF3EF805-FE1F-4E60-A68A-436686259C83}" type="presParOf" srcId="{BE8B2B1C-5FF5-4E99-8060-1979FD3D3DCD}" destId="{3A7F634C-FCDC-4601-A2D8-3F28ACD4F13D}" srcOrd="4" destOrd="0" presId="urn:microsoft.com/office/officeart/2005/8/layout/list1"/>
    <dgm:cxn modelId="{FCE87DAA-9429-42BD-8F27-D295C9ACFAEE}" type="presParOf" srcId="{3A7F634C-FCDC-4601-A2D8-3F28ACD4F13D}" destId="{DF1C271D-91DF-4A15-A933-D8CBDCE32444}" srcOrd="0" destOrd="0" presId="urn:microsoft.com/office/officeart/2005/8/layout/list1"/>
    <dgm:cxn modelId="{1EBB3807-3528-4343-ABC7-5BC9D6FCB87F}" type="presParOf" srcId="{3A7F634C-FCDC-4601-A2D8-3F28ACD4F13D}" destId="{0CD4661E-AAE4-4111-9798-9E5AAE33791A}" srcOrd="1" destOrd="0" presId="urn:microsoft.com/office/officeart/2005/8/layout/list1"/>
    <dgm:cxn modelId="{160E77D0-DC3F-45C2-B9C2-5D842498C877}" type="presParOf" srcId="{BE8B2B1C-5FF5-4E99-8060-1979FD3D3DCD}" destId="{1087DF6E-D2E3-4DF8-B4DD-92D5602E2631}" srcOrd="5" destOrd="0" presId="urn:microsoft.com/office/officeart/2005/8/layout/list1"/>
    <dgm:cxn modelId="{2551AB49-84D4-4986-840E-F9EC907F7A39}" type="presParOf" srcId="{BE8B2B1C-5FF5-4E99-8060-1979FD3D3DCD}" destId="{2DDC7547-5128-495B-8AB2-8011A825CBD7}" srcOrd="6" destOrd="0" presId="urn:microsoft.com/office/officeart/2005/8/layout/list1"/>
    <dgm:cxn modelId="{ED5BA431-6DD5-4323-B730-351585307D7D}" type="presParOf" srcId="{BE8B2B1C-5FF5-4E99-8060-1979FD3D3DCD}" destId="{E9030E8E-FE3B-4D0D-AF2A-D0A8B307737B}" srcOrd="7" destOrd="0" presId="urn:microsoft.com/office/officeart/2005/8/layout/list1"/>
    <dgm:cxn modelId="{F87DED9E-9E4B-4860-B584-1BB127F4AA76}" type="presParOf" srcId="{BE8B2B1C-5FF5-4E99-8060-1979FD3D3DCD}" destId="{EEE24E36-A011-4D7D-83D2-09F29F8DCFC3}" srcOrd="8" destOrd="0" presId="urn:microsoft.com/office/officeart/2005/8/layout/list1"/>
    <dgm:cxn modelId="{4931503E-1A14-44C4-B407-574EF65A0E46}" type="presParOf" srcId="{EEE24E36-A011-4D7D-83D2-09F29F8DCFC3}" destId="{99EB6699-AC88-4962-8357-8052492DDB60}" srcOrd="0" destOrd="0" presId="urn:microsoft.com/office/officeart/2005/8/layout/list1"/>
    <dgm:cxn modelId="{0ABFC4F8-5E7D-49E0-9B23-90D88668D8D3}" type="presParOf" srcId="{EEE24E36-A011-4D7D-83D2-09F29F8DCFC3}" destId="{6356B741-84F2-479B-88C3-2DE4E3134E83}" srcOrd="1" destOrd="0" presId="urn:microsoft.com/office/officeart/2005/8/layout/list1"/>
    <dgm:cxn modelId="{CF1AF8C9-DF84-469B-A514-4075FA3E5360}" type="presParOf" srcId="{BE8B2B1C-5FF5-4E99-8060-1979FD3D3DCD}" destId="{9729D48F-31DE-42D1-B883-FF16A49E654C}" srcOrd="9" destOrd="0" presId="urn:microsoft.com/office/officeart/2005/8/layout/list1"/>
    <dgm:cxn modelId="{2DEAADDF-74C9-49AE-B101-D11FF512547C}" type="presParOf" srcId="{BE8B2B1C-5FF5-4E99-8060-1979FD3D3DCD}" destId="{1C7CF2D1-97BF-47F1-8288-1CE1BFFF66B1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FEC6232-529E-41A2-9118-480B4E744DF3}" type="doc">
      <dgm:prSet loTypeId="urn:microsoft.com/office/officeart/2008/layout/VerticalCurvedList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C2BCD26C-1FFE-4DE4-A2A4-B1FA6539BB73}">
      <dgm:prSet phldrT="[Text]" phldr="0"/>
      <dgm:spPr/>
      <dgm:t>
        <a:bodyPr/>
        <a:lstStyle/>
        <a:p>
          <a:r>
            <a:rPr lang="en-US" dirty="0"/>
            <a:t>Question and Answering Model</a:t>
          </a:r>
        </a:p>
      </dgm:t>
    </dgm:pt>
    <dgm:pt modelId="{141CF880-33FD-4AA1-982D-6E5CCC956943}" type="parTrans" cxnId="{32AF2C58-C8DE-4D74-A25C-0A1572A6E10A}">
      <dgm:prSet/>
      <dgm:spPr/>
      <dgm:t>
        <a:bodyPr/>
        <a:lstStyle/>
        <a:p>
          <a:endParaRPr lang="en-US"/>
        </a:p>
      </dgm:t>
    </dgm:pt>
    <dgm:pt modelId="{75EDA2EB-F24F-443B-B55B-D211D95E46E7}" type="sibTrans" cxnId="{32AF2C58-C8DE-4D74-A25C-0A1572A6E10A}">
      <dgm:prSet/>
      <dgm:spPr/>
      <dgm:t>
        <a:bodyPr/>
        <a:lstStyle/>
        <a:p>
          <a:endParaRPr lang="en-US"/>
        </a:p>
      </dgm:t>
    </dgm:pt>
    <dgm:pt modelId="{ECFA29E5-03E8-4836-991F-CA782ED134EE}">
      <dgm:prSet phldrT="[Text]" phldr="0"/>
      <dgm:spPr/>
      <dgm:t>
        <a:bodyPr/>
        <a:lstStyle/>
        <a:p>
          <a:r>
            <a:rPr lang="en-US" dirty="0"/>
            <a:t>Customized Answers</a:t>
          </a:r>
        </a:p>
      </dgm:t>
    </dgm:pt>
    <dgm:pt modelId="{A13D2DB4-62BA-4C60-AA12-D86A07AAAB82}" type="parTrans" cxnId="{F7F0EFDB-BCB9-40A1-BD22-0A6D9D89A884}">
      <dgm:prSet/>
      <dgm:spPr/>
      <dgm:t>
        <a:bodyPr/>
        <a:lstStyle/>
        <a:p>
          <a:endParaRPr lang="en-US"/>
        </a:p>
      </dgm:t>
    </dgm:pt>
    <dgm:pt modelId="{FC20C165-F2B0-49B8-96A9-D3469B947178}" type="sibTrans" cxnId="{F7F0EFDB-BCB9-40A1-BD22-0A6D9D89A884}">
      <dgm:prSet/>
      <dgm:spPr/>
      <dgm:t>
        <a:bodyPr/>
        <a:lstStyle/>
        <a:p>
          <a:endParaRPr lang="en-US"/>
        </a:p>
      </dgm:t>
    </dgm:pt>
    <dgm:pt modelId="{C875D1A1-241A-4740-9FBE-B447338FAF41}">
      <dgm:prSet phldrT="[Text]" phldr="0"/>
      <dgm:spPr/>
      <dgm:t>
        <a:bodyPr/>
        <a:lstStyle/>
        <a:p>
          <a:r>
            <a:rPr lang="en-US" dirty="0"/>
            <a:t>Ease of Use and Great UX</a:t>
          </a:r>
        </a:p>
      </dgm:t>
    </dgm:pt>
    <dgm:pt modelId="{186F6162-E0E1-48A9-B1E6-87726A906771}" type="parTrans" cxnId="{597A49A4-C99A-4E5A-8689-449EEAEB27B4}">
      <dgm:prSet/>
      <dgm:spPr/>
      <dgm:t>
        <a:bodyPr/>
        <a:lstStyle/>
        <a:p>
          <a:endParaRPr lang="en-US"/>
        </a:p>
      </dgm:t>
    </dgm:pt>
    <dgm:pt modelId="{952D7967-5E92-4CF6-9664-C98005E6FDDB}" type="sibTrans" cxnId="{597A49A4-C99A-4E5A-8689-449EEAEB27B4}">
      <dgm:prSet/>
      <dgm:spPr/>
      <dgm:t>
        <a:bodyPr/>
        <a:lstStyle/>
        <a:p>
          <a:endParaRPr lang="en-US"/>
        </a:p>
      </dgm:t>
    </dgm:pt>
    <dgm:pt modelId="{933049BC-686C-4575-9D48-D8FD5E296CC8}">
      <dgm:prSet phldrT="[Text]" phldr="0"/>
      <dgm:spPr/>
      <dgm:t>
        <a:bodyPr/>
        <a:lstStyle/>
        <a:p>
          <a:r>
            <a:rPr lang="en-US" dirty="0"/>
            <a:t>Faster Access to information</a:t>
          </a:r>
        </a:p>
      </dgm:t>
    </dgm:pt>
    <dgm:pt modelId="{40D0BAFC-7187-45AF-A753-C18A042CEFF7}" type="parTrans" cxnId="{754212C1-69C2-41B2-A4AF-76AACFDEE2FC}">
      <dgm:prSet/>
      <dgm:spPr/>
      <dgm:t>
        <a:bodyPr/>
        <a:lstStyle/>
        <a:p>
          <a:endParaRPr lang="en-US"/>
        </a:p>
      </dgm:t>
    </dgm:pt>
    <dgm:pt modelId="{8B0C735A-52F6-4DA4-AAA6-F6365C48C4ED}" type="sibTrans" cxnId="{754212C1-69C2-41B2-A4AF-76AACFDEE2FC}">
      <dgm:prSet/>
      <dgm:spPr/>
      <dgm:t>
        <a:bodyPr/>
        <a:lstStyle/>
        <a:p>
          <a:endParaRPr lang="en-US"/>
        </a:p>
      </dgm:t>
    </dgm:pt>
    <dgm:pt modelId="{EBB2B9A4-BB05-406B-8E27-C9AA23822A47}">
      <dgm:prSet phldrT="[Text]" phldr="0"/>
      <dgm:spPr/>
      <dgm:t>
        <a:bodyPr/>
        <a:lstStyle/>
        <a:p>
          <a:r>
            <a:rPr lang="en-US" dirty="0"/>
            <a:t>Easy to implement and Scale</a:t>
          </a:r>
        </a:p>
      </dgm:t>
    </dgm:pt>
    <dgm:pt modelId="{8DC5C6DC-E416-46B7-8B60-D9C0C4FF9961}" type="parTrans" cxnId="{35096360-41BE-414C-9838-026454F2C430}">
      <dgm:prSet/>
      <dgm:spPr/>
      <dgm:t>
        <a:bodyPr/>
        <a:lstStyle/>
        <a:p>
          <a:endParaRPr lang="en-US"/>
        </a:p>
      </dgm:t>
    </dgm:pt>
    <dgm:pt modelId="{0647BF50-5FBE-4421-AA82-3A1DC7A8EBE3}" type="sibTrans" cxnId="{35096360-41BE-414C-9838-026454F2C430}">
      <dgm:prSet/>
      <dgm:spPr/>
      <dgm:t>
        <a:bodyPr/>
        <a:lstStyle/>
        <a:p>
          <a:endParaRPr lang="en-US"/>
        </a:p>
      </dgm:t>
    </dgm:pt>
    <dgm:pt modelId="{A58206CD-8A50-43ED-9981-935A97F8C6EF}" type="pres">
      <dgm:prSet presAssocID="{9FEC6232-529E-41A2-9118-480B4E744DF3}" presName="Name0" presStyleCnt="0">
        <dgm:presLayoutVars>
          <dgm:chMax val="7"/>
          <dgm:chPref val="7"/>
          <dgm:dir/>
        </dgm:presLayoutVars>
      </dgm:prSet>
      <dgm:spPr/>
    </dgm:pt>
    <dgm:pt modelId="{7916EB05-45A7-4D9F-9A0B-889EF1B50661}" type="pres">
      <dgm:prSet presAssocID="{9FEC6232-529E-41A2-9118-480B4E744DF3}" presName="Name1" presStyleCnt="0"/>
      <dgm:spPr/>
    </dgm:pt>
    <dgm:pt modelId="{3B9FED2D-67C1-4291-958D-39F6B89E2231}" type="pres">
      <dgm:prSet presAssocID="{9FEC6232-529E-41A2-9118-480B4E744DF3}" presName="cycle" presStyleCnt="0"/>
      <dgm:spPr/>
    </dgm:pt>
    <dgm:pt modelId="{B8EC7C82-24E3-45BA-A53A-6EEBDDF182D8}" type="pres">
      <dgm:prSet presAssocID="{9FEC6232-529E-41A2-9118-480B4E744DF3}" presName="srcNode" presStyleLbl="node1" presStyleIdx="0" presStyleCnt="5"/>
      <dgm:spPr/>
    </dgm:pt>
    <dgm:pt modelId="{7799AB50-3890-4EA4-B1D0-CDA233BFC6F2}" type="pres">
      <dgm:prSet presAssocID="{9FEC6232-529E-41A2-9118-480B4E744DF3}" presName="conn" presStyleLbl="parChTrans1D2" presStyleIdx="0" presStyleCnt="1"/>
      <dgm:spPr/>
    </dgm:pt>
    <dgm:pt modelId="{455DE3A1-F5C3-4883-912C-FADB2C18946B}" type="pres">
      <dgm:prSet presAssocID="{9FEC6232-529E-41A2-9118-480B4E744DF3}" presName="extraNode" presStyleLbl="node1" presStyleIdx="0" presStyleCnt="5"/>
      <dgm:spPr/>
    </dgm:pt>
    <dgm:pt modelId="{D6F1299F-870C-469D-9595-BA6E44654BE1}" type="pres">
      <dgm:prSet presAssocID="{9FEC6232-529E-41A2-9118-480B4E744DF3}" presName="dstNode" presStyleLbl="node1" presStyleIdx="0" presStyleCnt="5"/>
      <dgm:spPr/>
    </dgm:pt>
    <dgm:pt modelId="{A11D76CC-62F8-4B44-A951-961BC3109415}" type="pres">
      <dgm:prSet presAssocID="{C2BCD26C-1FFE-4DE4-A2A4-B1FA6539BB73}" presName="text_1" presStyleLbl="node1" presStyleIdx="0" presStyleCnt="5">
        <dgm:presLayoutVars>
          <dgm:bulletEnabled val="1"/>
        </dgm:presLayoutVars>
      </dgm:prSet>
      <dgm:spPr/>
    </dgm:pt>
    <dgm:pt modelId="{42AE1874-0BAD-40F5-ADF9-010AFE191D56}" type="pres">
      <dgm:prSet presAssocID="{C2BCD26C-1FFE-4DE4-A2A4-B1FA6539BB73}" presName="accent_1" presStyleCnt="0"/>
      <dgm:spPr/>
    </dgm:pt>
    <dgm:pt modelId="{A0B4390F-BB7C-4287-8D81-F5294979D873}" type="pres">
      <dgm:prSet presAssocID="{C2BCD26C-1FFE-4DE4-A2A4-B1FA6539BB73}" presName="accentRepeatNode" presStyleLbl="solidFgAcc1" presStyleIdx="0" presStyleCnt="5"/>
      <dgm:spPr/>
    </dgm:pt>
    <dgm:pt modelId="{12D6A7E2-69BD-4C51-B877-BBC995DE8E4B}" type="pres">
      <dgm:prSet presAssocID="{C875D1A1-241A-4740-9FBE-B447338FAF41}" presName="text_2" presStyleLbl="node1" presStyleIdx="1" presStyleCnt="5">
        <dgm:presLayoutVars>
          <dgm:bulletEnabled val="1"/>
        </dgm:presLayoutVars>
      </dgm:prSet>
      <dgm:spPr/>
    </dgm:pt>
    <dgm:pt modelId="{3BDBA48A-6060-4AA0-9A64-3535C2298268}" type="pres">
      <dgm:prSet presAssocID="{C875D1A1-241A-4740-9FBE-B447338FAF41}" presName="accent_2" presStyleCnt="0"/>
      <dgm:spPr/>
    </dgm:pt>
    <dgm:pt modelId="{432F1D3D-EA30-4BD1-A5C1-336012B1F2F2}" type="pres">
      <dgm:prSet presAssocID="{C875D1A1-241A-4740-9FBE-B447338FAF41}" presName="accentRepeatNode" presStyleLbl="solidFgAcc1" presStyleIdx="1" presStyleCnt="5"/>
      <dgm:spPr/>
    </dgm:pt>
    <dgm:pt modelId="{603A00F9-6E33-4DE7-A464-B8D9B5CCD4C2}" type="pres">
      <dgm:prSet presAssocID="{933049BC-686C-4575-9D48-D8FD5E296CC8}" presName="text_3" presStyleLbl="node1" presStyleIdx="2" presStyleCnt="5">
        <dgm:presLayoutVars>
          <dgm:bulletEnabled val="1"/>
        </dgm:presLayoutVars>
      </dgm:prSet>
      <dgm:spPr/>
    </dgm:pt>
    <dgm:pt modelId="{CF08C99E-7595-43D8-B5C2-A9D3AFD46EED}" type="pres">
      <dgm:prSet presAssocID="{933049BC-686C-4575-9D48-D8FD5E296CC8}" presName="accent_3" presStyleCnt="0"/>
      <dgm:spPr/>
    </dgm:pt>
    <dgm:pt modelId="{D7671574-685B-48D3-8871-C512F2AD3B9C}" type="pres">
      <dgm:prSet presAssocID="{933049BC-686C-4575-9D48-D8FD5E296CC8}" presName="accentRepeatNode" presStyleLbl="solidFgAcc1" presStyleIdx="2" presStyleCnt="5"/>
      <dgm:spPr/>
    </dgm:pt>
    <dgm:pt modelId="{5C713550-4821-46A8-9648-E10050A2A856}" type="pres">
      <dgm:prSet presAssocID="{ECFA29E5-03E8-4836-991F-CA782ED134EE}" presName="text_4" presStyleLbl="node1" presStyleIdx="3" presStyleCnt="5">
        <dgm:presLayoutVars>
          <dgm:bulletEnabled val="1"/>
        </dgm:presLayoutVars>
      </dgm:prSet>
      <dgm:spPr/>
    </dgm:pt>
    <dgm:pt modelId="{7207B759-D5BD-4AE5-B7E0-027C59EDE45C}" type="pres">
      <dgm:prSet presAssocID="{ECFA29E5-03E8-4836-991F-CA782ED134EE}" presName="accent_4" presStyleCnt="0"/>
      <dgm:spPr/>
    </dgm:pt>
    <dgm:pt modelId="{71C2AD4B-A84E-41C8-9A11-C234D86BD0AD}" type="pres">
      <dgm:prSet presAssocID="{ECFA29E5-03E8-4836-991F-CA782ED134EE}" presName="accentRepeatNode" presStyleLbl="solidFgAcc1" presStyleIdx="3" presStyleCnt="5"/>
      <dgm:spPr/>
    </dgm:pt>
    <dgm:pt modelId="{4BECAA5D-78EC-4DEA-8684-983272C7D00A}" type="pres">
      <dgm:prSet presAssocID="{EBB2B9A4-BB05-406B-8E27-C9AA23822A47}" presName="text_5" presStyleLbl="node1" presStyleIdx="4" presStyleCnt="5">
        <dgm:presLayoutVars>
          <dgm:bulletEnabled val="1"/>
        </dgm:presLayoutVars>
      </dgm:prSet>
      <dgm:spPr/>
    </dgm:pt>
    <dgm:pt modelId="{5CF37281-5BE8-4C97-A4D8-087A3C414535}" type="pres">
      <dgm:prSet presAssocID="{EBB2B9A4-BB05-406B-8E27-C9AA23822A47}" presName="accent_5" presStyleCnt="0"/>
      <dgm:spPr/>
    </dgm:pt>
    <dgm:pt modelId="{8BE3C6A2-ECF3-460D-9D66-E300732C27B0}" type="pres">
      <dgm:prSet presAssocID="{EBB2B9A4-BB05-406B-8E27-C9AA23822A47}" presName="accentRepeatNode" presStyleLbl="solidFgAcc1" presStyleIdx="4" presStyleCnt="5"/>
      <dgm:spPr/>
    </dgm:pt>
  </dgm:ptLst>
  <dgm:cxnLst>
    <dgm:cxn modelId="{E0CF9C16-CECA-4A0E-9F62-6456E8BE268E}" type="presOf" srcId="{C2BCD26C-1FFE-4DE4-A2A4-B1FA6539BB73}" destId="{A11D76CC-62F8-4B44-A951-961BC3109415}" srcOrd="0" destOrd="0" presId="urn:microsoft.com/office/officeart/2008/layout/VerticalCurvedList"/>
    <dgm:cxn modelId="{72C9372B-E54E-42A8-AF6F-6BCE4BA91B58}" type="presOf" srcId="{ECFA29E5-03E8-4836-991F-CA782ED134EE}" destId="{5C713550-4821-46A8-9648-E10050A2A856}" srcOrd="0" destOrd="0" presId="urn:microsoft.com/office/officeart/2008/layout/VerticalCurvedList"/>
    <dgm:cxn modelId="{35096360-41BE-414C-9838-026454F2C430}" srcId="{9FEC6232-529E-41A2-9118-480B4E744DF3}" destId="{EBB2B9A4-BB05-406B-8E27-C9AA23822A47}" srcOrd="4" destOrd="0" parTransId="{8DC5C6DC-E416-46B7-8B60-D9C0C4FF9961}" sibTransId="{0647BF50-5FBE-4421-AA82-3A1DC7A8EBE3}"/>
    <dgm:cxn modelId="{32AF2C58-C8DE-4D74-A25C-0A1572A6E10A}" srcId="{9FEC6232-529E-41A2-9118-480B4E744DF3}" destId="{C2BCD26C-1FFE-4DE4-A2A4-B1FA6539BB73}" srcOrd="0" destOrd="0" parTransId="{141CF880-33FD-4AA1-982D-6E5CCC956943}" sibTransId="{75EDA2EB-F24F-443B-B55B-D211D95E46E7}"/>
    <dgm:cxn modelId="{1FF18E7E-234C-4B2B-AEAD-C97C3C4AF772}" type="presOf" srcId="{75EDA2EB-F24F-443B-B55B-D211D95E46E7}" destId="{7799AB50-3890-4EA4-B1D0-CDA233BFC6F2}" srcOrd="0" destOrd="0" presId="urn:microsoft.com/office/officeart/2008/layout/VerticalCurvedList"/>
    <dgm:cxn modelId="{94E0869B-0C26-4C27-8D8F-8373E99A031F}" type="presOf" srcId="{9FEC6232-529E-41A2-9118-480B4E744DF3}" destId="{A58206CD-8A50-43ED-9981-935A97F8C6EF}" srcOrd="0" destOrd="0" presId="urn:microsoft.com/office/officeart/2008/layout/VerticalCurvedList"/>
    <dgm:cxn modelId="{597A49A4-C99A-4E5A-8689-449EEAEB27B4}" srcId="{9FEC6232-529E-41A2-9118-480B4E744DF3}" destId="{C875D1A1-241A-4740-9FBE-B447338FAF41}" srcOrd="1" destOrd="0" parTransId="{186F6162-E0E1-48A9-B1E6-87726A906771}" sibTransId="{952D7967-5E92-4CF6-9664-C98005E6FDDB}"/>
    <dgm:cxn modelId="{E2BC80B4-0FD8-481A-9822-A32E73EF1A68}" type="presOf" srcId="{EBB2B9A4-BB05-406B-8E27-C9AA23822A47}" destId="{4BECAA5D-78EC-4DEA-8684-983272C7D00A}" srcOrd="0" destOrd="0" presId="urn:microsoft.com/office/officeart/2008/layout/VerticalCurvedList"/>
    <dgm:cxn modelId="{C49CF3BB-ED37-4E03-B875-2107FB0426FA}" type="presOf" srcId="{C875D1A1-241A-4740-9FBE-B447338FAF41}" destId="{12D6A7E2-69BD-4C51-B877-BBC995DE8E4B}" srcOrd="0" destOrd="0" presId="urn:microsoft.com/office/officeart/2008/layout/VerticalCurvedList"/>
    <dgm:cxn modelId="{754212C1-69C2-41B2-A4AF-76AACFDEE2FC}" srcId="{9FEC6232-529E-41A2-9118-480B4E744DF3}" destId="{933049BC-686C-4575-9D48-D8FD5E296CC8}" srcOrd="2" destOrd="0" parTransId="{40D0BAFC-7187-45AF-A753-C18A042CEFF7}" sibTransId="{8B0C735A-52F6-4DA4-AAA6-F6365C48C4ED}"/>
    <dgm:cxn modelId="{F7F0EFDB-BCB9-40A1-BD22-0A6D9D89A884}" srcId="{9FEC6232-529E-41A2-9118-480B4E744DF3}" destId="{ECFA29E5-03E8-4836-991F-CA782ED134EE}" srcOrd="3" destOrd="0" parTransId="{A13D2DB4-62BA-4C60-AA12-D86A07AAAB82}" sibTransId="{FC20C165-F2B0-49B8-96A9-D3469B947178}"/>
    <dgm:cxn modelId="{36E55CEE-52FB-4A2E-9D30-7C4019D2F4FF}" type="presOf" srcId="{933049BC-686C-4575-9D48-D8FD5E296CC8}" destId="{603A00F9-6E33-4DE7-A464-B8D9B5CCD4C2}" srcOrd="0" destOrd="0" presId="urn:microsoft.com/office/officeart/2008/layout/VerticalCurvedList"/>
    <dgm:cxn modelId="{7E1ED288-F10B-4A9F-AAB6-7B6675CA2AE1}" type="presParOf" srcId="{A58206CD-8A50-43ED-9981-935A97F8C6EF}" destId="{7916EB05-45A7-4D9F-9A0B-889EF1B50661}" srcOrd="0" destOrd="0" presId="urn:microsoft.com/office/officeart/2008/layout/VerticalCurvedList"/>
    <dgm:cxn modelId="{7D1717CC-4094-4FFA-8859-E8C3FDAB7BA7}" type="presParOf" srcId="{7916EB05-45A7-4D9F-9A0B-889EF1B50661}" destId="{3B9FED2D-67C1-4291-958D-39F6B89E2231}" srcOrd="0" destOrd="0" presId="urn:microsoft.com/office/officeart/2008/layout/VerticalCurvedList"/>
    <dgm:cxn modelId="{13B42247-A89E-4373-8D64-540847476A55}" type="presParOf" srcId="{3B9FED2D-67C1-4291-958D-39F6B89E2231}" destId="{B8EC7C82-24E3-45BA-A53A-6EEBDDF182D8}" srcOrd="0" destOrd="0" presId="urn:microsoft.com/office/officeart/2008/layout/VerticalCurvedList"/>
    <dgm:cxn modelId="{B3ABAF90-A8BD-4C3B-9062-E5E102829FCA}" type="presParOf" srcId="{3B9FED2D-67C1-4291-958D-39F6B89E2231}" destId="{7799AB50-3890-4EA4-B1D0-CDA233BFC6F2}" srcOrd="1" destOrd="0" presId="urn:microsoft.com/office/officeart/2008/layout/VerticalCurvedList"/>
    <dgm:cxn modelId="{D35F57D0-6A66-46CB-9151-BD5C75862598}" type="presParOf" srcId="{3B9FED2D-67C1-4291-958D-39F6B89E2231}" destId="{455DE3A1-F5C3-4883-912C-FADB2C18946B}" srcOrd="2" destOrd="0" presId="urn:microsoft.com/office/officeart/2008/layout/VerticalCurvedList"/>
    <dgm:cxn modelId="{40905B76-B1B5-4BF0-A890-C60C8CAB6E7A}" type="presParOf" srcId="{3B9FED2D-67C1-4291-958D-39F6B89E2231}" destId="{D6F1299F-870C-469D-9595-BA6E44654BE1}" srcOrd="3" destOrd="0" presId="urn:microsoft.com/office/officeart/2008/layout/VerticalCurvedList"/>
    <dgm:cxn modelId="{AACAAB43-DDEB-426A-94EF-3B0EC99CB229}" type="presParOf" srcId="{7916EB05-45A7-4D9F-9A0B-889EF1B50661}" destId="{A11D76CC-62F8-4B44-A951-961BC3109415}" srcOrd="1" destOrd="0" presId="urn:microsoft.com/office/officeart/2008/layout/VerticalCurvedList"/>
    <dgm:cxn modelId="{6F86D999-E0CE-44EC-AEE1-B79131ABDD71}" type="presParOf" srcId="{7916EB05-45A7-4D9F-9A0B-889EF1B50661}" destId="{42AE1874-0BAD-40F5-ADF9-010AFE191D56}" srcOrd="2" destOrd="0" presId="urn:microsoft.com/office/officeart/2008/layout/VerticalCurvedList"/>
    <dgm:cxn modelId="{F9F700C8-7253-4F95-8944-290EE8FA1043}" type="presParOf" srcId="{42AE1874-0BAD-40F5-ADF9-010AFE191D56}" destId="{A0B4390F-BB7C-4287-8D81-F5294979D873}" srcOrd="0" destOrd="0" presId="urn:microsoft.com/office/officeart/2008/layout/VerticalCurvedList"/>
    <dgm:cxn modelId="{36750F7C-5D56-4DB8-94DF-BBE36558326A}" type="presParOf" srcId="{7916EB05-45A7-4D9F-9A0B-889EF1B50661}" destId="{12D6A7E2-69BD-4C51-B877-BBC995DE8E4B}" srcOrd="3" destOrd="0" presId="urn:microsoft.com/office/officeart/2008/layout/VerticalCurvedList"/>
    <dgm:cxn modelId="{39C3BB8B-C3A7-4B63-9772-C6222C0D51A8}" type="presParOf" srcId="{7916EB05-45A7-4D9F-9A0B-889EF1B50661}" destId="{3BDBA48A-6060-4AA0-9A64-3535C2298268}" srcOrd="4" destOrd="0" presId="urn:microsoft.com/office/officeart/2008/layout/VerticalCurvedList"/>
    <dgm:cxn modelId="{370C8DA3-4071-4112-BC37-33AC11950C5E}" type="presParOf" srcId="{3BDBA48A-6060-4AA0-9A64-3535C2298268}" destId="{432F1D3D-EA30-4BD1-A5C1-336012B1F2F2}" srcOrd="0" destOrd="0" presId="urn:microsoft.com/office/officeart/2008/layout/VerticalCurvedList"/>
    <dgm:cxn modelId="{E83A3012-827E-4480-A25E-68E0AE10C31A}" type="presParOf" srcId="{7916EB05-45A7-4D9F-9A0B-889EF1B50661}" destId="{603A00F9-6E33-4DE7-A464-B8D9B5CCD4C2}" srcOrd="5" destOrd="0" presId="urn:microsoft.com/office/officeart/2008/layout/VerticalCurvedList"/>
    <dgm:cxn modelId="{69786498-D41C-4C9B-8A5A-9E1238875FF6}" type="presParOf" srcId="{7916EB05-45A7-4D9F-9A0B-889EF1B50661}" destId="{CF08C99E-7595-43D8-B5C2-A9D3AFD46EED}" srcOrd="6" destOrd="0" presId="urn:microsoft.com/office/officeart/2008/layout/VerticalCurvedList"/>
    <dgm:cxn modelId="{760E2375-3560-415D-AE64-564B3BFD2B5F}" type="presParOf" srcId="{CF08C99E-7595-43D8-B5C2-A9D3AFD46EED}" destId="{D7671574-685B-48D3-8871-C512F2AD3B9C}" srcOrd="0" destOrd="0" presId="urn:microsoft.com/office/officeart/2008/layout/VerticalCurvedList"/>
    <dgm:cxn modelId="{40396289-5C95-4361-A18E-071ABEA5B801}" type="presParOf" srcId="{7916EB05-45A7-4D9F-9A0B-889EF1B50661}" destId="{5C713550-4821-46A8-9648-E10050A2A856}" srcOrd="7" destOrd="0" presId="urn:microsoft.com/office/officeart/2008/layout/VerticalCurvedList"/>
    <dgm:cxn modelId="{1B89AFCF-2AB0-4386-AA68-48642440FE3E}" type="presParOf" srcId="{7916EB05-45A7-4D9F-9A0B-889EF1B50661}" destId="{7207B759-D5BD-4AE5-B7E0-027C59EDE45C}" srcOrd="8" destOrd="0" presId="urn:microsoft.com/office/officeart/2008/layout/VerticalCurvedList"/>
    <dgm:cxn modelId="{60053AC5-06A9-4677-B5AA-D7D6C9BA63FC}" type="presParOf" srcId="{7207B759-D5BD-4AE5-B7E0-027C59EDE45C}" destId="{71C2AD4B-A84E-41C8-9A11-C234D86BD0AD}" srcOrd="0" destOrd="0" presId="urn:microsoft.com/office/officeart/2008/layout/VerticalCurvedList"/>
    <dgm:cxn modelId="{5890D9AA-B3D7-43F2-AB6A-BA07FBD8EDC3}" type="presParOf" srcId="{7916EB05-45A7-4D9F-9A0B-889EF1B50661}" destId="{4BECAA5D-78EC-4DEA-8684-983272C7D00A}" srcOrd="9" destOrd="0" presId="urn:microsoft.com/office/officeart/2008/layout/VerticalCurvedList"/>
    <dgm:cxn modelId="{76571C8D-E8C3-4553-81AC-AC1C11BB2094}" type="presParOf" srcId="{7916EB05-45A7-4D9F-9A0B-889EF1B50661}" destId="{5CF37281-5BE8-4C97-A4D8-087A3C414535}" srcOrd="10" destOrd="0" presId="urn:microsoft.com/office/officeart/2008/layout/VerticalCurvedList"/>
    <dgm:cxn modelId="{8B4BC8B2-5A80-47B1-9582-3F508A04CADA}" type="presParOf" srcId="{5CF37281-5BE8-4C97-A4D8-087A3C414535}" destId="{8BE3C6A2-ECF3-460D-9D66-E300732C27B0}" srcOrd="0" destOrd="0" presId="urn:microsoft.com/office/officeart/2008/layout/VerticalCurve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F1613A82-86E7-4185-9EEC-5C8D012881CB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CA9CAB9-2A57-46C9-A24D-482D74E668C5}">
      <dgm:prSet phldrT="[Text]" phldr="0"/>
      <dgm:spPr/>
      <dgm:t>
        <a:bodyPr/>
        <a:lstStyle/>
        <a:p>
          <a:r>
            <a:rPr lang="en-US" dirty="0"/>
            <a:t>Crawler</a:t>
          </a:r>
        </a:p>
      </dgm:t>
    </dgm:pt>
    <dgm:pt modelId="{6A3EB29B-F77E-4B56-A688-6D41C6B4C1B7}" type="parTrans" cxnId="{15F4C61E-541A-43FB-99C2-887E16D8D484}">
      <dgm:prSet/>
      <dgm:spPr/>
      <dgm:t>
        <a:bodyPr/>
        <a:lstStyle/>
        <a:p>
          <a:endParaRPr lang="en-US"/>
        </a:p>
      </dgm:t>
    </dgm:pt>
    <dgm:pt modelId="{C7CBC707-2559-4DB3-A064-9ECC9D2D294B}" type="sibTrans" cxnId="{15F4C61E-541A-43FB-99C2-887E16D8D484}">
      <dgm:prSet/>
      <dgm:spPr/>
      <dgm:t>
        <a:bodyPr/>
        <a:lstStyle/>
        <a:p>
          <a:endParaRPr lang="en-US"/>
        </a:p>
      </dgm:t>
    </dgm:pt>
    <dgm:pt modelId="{82A82F9C-FA36-429F-9242-E6310C7B2EC2}">
      <dgm:prSet phldrT="[Text]" phldr="0"/>
      <dgm:spPr/>
      <dgm:t>
        <a:bodyPr/>
        <a:lstStyle/>
        <a:p>
          <a:r>
            <a:rPr lang="en-US" dirty="0"/>
            <a:t>Scraper</a:t>
          </a:r>
        </a:p>
      </dgm:t>
    </dgm:pt>
    <dgm:pt modelId="{FFCAD8D2-F83D-416D-97BB-808D803A6441}" type="parTrans" cxnId="{9EE5D7AB-4ED4-4EF6-A51E-70CCC18C1B93}">
      <dgm:prSet/>
      <dgm:spPr/>
      <dgm:t>
        <a:bodyPr/>
        <a:lstStyle/>
        <a:p>
          <a:endParaRPr lang="en-US"/>
        </a:p>
      </dgm:t>
    </dgm:pt>
    <dgm:pt modelId="{12F956B6-BD95-410C-99B2-A2ED49719B3C}" type="sibTrans" cxnId="{9EE5D7AB-4ED4-4EF6-A51E-70CCC18C1B93}">
      <dgm:prSet/>
      <dgm:spPr/>
      <dgm:t>
        <a:bodyPr/>
        <a:lstStyle/>
        <a:p>
          <a:endParaRPr lang="en-US"/>
        </a:p>
      </dgm:t>
    </dgm:pt>
    <dgm:pt modelId="{CA305018-024F-4AD7-9BA3-CF302E27E74C}">
      <dgm:prSet phldrT="[Text]" phldr="0"/>
      <dgm:spPr/>
      <dgm:t>
        <a:bodyPr/>
        <a:lstStyle/>
        <a:p>
          <a:r>
            <a:rPr lang="en-US" dirty="0"/>
            <a:t>Cleaning Data</a:t>
          </a:r>
        </a:p>
      </dgm:t>
    </dgm:pt>
    <dgm:pt modelId="{AE08E9A5-F827-4E23-BBD8-7AFA56287FC9}" type="parTrans" cxnId="{E700D664-AED2-4297-A9E6-21E860CBD257}">
      <dgm:prSet/>
      <dgm:spPr/>
      <dgm:t>
        <a:bodyPr/>
        <a:lstStyle/>
        <a:p>
          <a:endParaRPr lang="en-US"/>
        </a:p>
      </dgm:t>
    </dgm:pt>
    <dgm:pt modelId="{0CDA2FDA-30E6-4A86-848F-A1CA62A52E7C}" type="sibTrans" cxnId="{E700D664-AED2-4297-A9E6-21E860CBD257}">
      <dgm:prSet/>
      <dgm:spPr/>
      <dgm:t>
        <a:bodyPr/>
        <a:lstStyle/>
        <a:p>
          <a:endParaRPr lang="en-US"/>
        </a:p>
      </dgm:t>
    </dgm:pt>
    <dgm:pt modelId="{F4C9DD9E-9396-473F-83BE-E15F700F0F83}">
      <dgm:prSet phldrT="[Text]" phldr="0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174AFFA1-1077-4D03-A504-644798C7730C}" type="parTrans" cxnId="{475986BB-D8DB-4E73-B3D6-7829B0B0C74A}">
      <dgm:prSet/>
      <dgm:spPr/>
      <dgm:t>
        <a:bodyPr/>
        <a:lstStyle/>
        <a:p>
          <a:endParaRPr lang="en-US"/>
        </a:p>
      </dgm:t>
    </dgm:pt>
    <dgm:pt modelId="{65F81B64-14A9-4289-A143-E7FFDCB6E035}" type="sibTrans" cxnId="{475986BB-D8DB-4E73-B3D6-7829B0B0C74A}">
      <dgm:prSet/>
      <dgm:spPr/>
      <dgm:t>
        <a:bodyPr/>
        <a:lstStyle/>
        <a:p>
          <a:endParaRPr lang="en-US"/>
        </a:p>
      </dgm:t>
    </dgm:pt>
    <dgm:pt modelId="{E1DEFAC8-932A-44A0-B33E-76F6FD8187A4}">
      <dgm:prSet phldrT="[Text]" phldr="0"/>
      <dgm:spPr/>
      <dgm:t>
        <a:bodyPr/>
        <a:lstStyle/>
        <a:p>
          <a:r>
            <a:rPr lang="en-US"/>
            <a:t>LLM Model</a:t>
          </a:r>
          <a:endParaRPr lang="en-US" dirty="0"/>
        </a:p>
      </dgm:t>
    </dgm:pt>
    <dgm:pt modelId="{110B6658-30F1-4A5F-AEB1-4FA3A9D2EEAD}" type="parTrans" cxnId="{ABFF71FD-2490-4267-9992-36A21AA6EC98}">
      <dgm:prSet/>
      <dgm:spPr/>
      <dgm:t>
        <a:bodyPr/>
        <a:lstStyle/>
        <a:p>
          <a:endParaRPr lang="en-US"/>
        </a:p>
      </dgm:t>
    </dgm:pt>
    <dgm:pt modelId="{82814E40-BD8E-45CF-A1DB-CDACE1FD42AB}" type="sibTrans" cxnId="{ABFF71FD-2490-4267-9992-36A21AA6EC98}">
      <dgm:prSet/>
      <dgm:spPr/>
      <dgm:t>
        <a:bodyPr/>
        <a:lstStyle/>
        <a:p>
          <a:endParaRPr lang="en-US"/>
        </a:p>
      </dgm:t>
    </dgm:pt>
    <dgm:pt modelId="{F7761023-72F2-40A1-9355-3108105845FB}">
      <dgm:prSet phldrT="[Text]" phldr="0"/>
      <dgm:spPr/>
      <dgm:t>
        <a:bodyPr/>
        <a:lstStyle/>
        <a:p>
          <a:r>
            <a:rPr lang="en-US"/>
            <a:t>Interface</a:t>
          </a:r>
          <a:endParaRPr lang="en-US" dirty="0"/>
        </a:p>
      </dgm:t>
    </dgm:pt>
    <dgm:pt modelId="{6E469DBB-E017-45B1-AE4D-C0AA7C8867BC}" type="parTrans" cxnId="{7727F01A-0B89-42BB-93F4-B95700F33203}">
      <dgm:prSet/>
      <dgm:spPr/>
      <dgm:t>
        <a:bodyPr/>
        <a:lstStyle/>
        <a:p>
          <a:endParaRPr lang="en-US"/>
        </a:p>
      </dgm:t>
    </dgm:pt>
    <dgm:pt modelId="{E37D98E6-4522-46B5-A16F-253F802FD7F9}" type="sibTrans" cxnId="{7727F01A-0B89-42BB-93F4-B95700F33203}">
      <dgm:prSet/>
      <dgm:spPr/>
      <dgm:t>
        <a:bodyPr/>
        <a:lstStyle/>
        <a:p>
          <a:endParaRPr lang="en-US"/>
        </a:p>
      </dgm:t>
    </dgm:pt>
    <dgm:pt modelId="{D36CB71F-A475-453C-A445-3AAE789B1A02}" type="pres">
      <dgm:prSet presAssocID="{F1613A82-86E7-4185-9EEC-5C8D012881CB}" presName="Name0" presStyleCnt="0">
        <dgm:presLayoutVars>
          <dgm:dir/>
          <dgm:animLvl val="lvl"/>
          <dgm:resizeHandles val="exact"/>
        </dgm:presLayoutVars>
      </dgm:prSet>
      <dgm:spPr/>
    </dgm:pt>
    <dgm:pt modelId="{43943CD0-0A93-43C8-BE2C-15D8A50B1285}" type="pres">
      <dgm:prSet presAssocID="{0CA9CAB9-2A57-46C9-A24D-482D74E668C5}" presName="parTxOnly" presStyleLbl="node1" presStyleIdx="0" presStyleCnt="6">
        <dgm:presLayoutVars>
          <dgm:chMax val="0"/>
          <dgm:chPref val="0"/>
          <dgm:bulletEnabled val="1"/>
        </dgm:presLayoutVars>
      </dgm:prSet>
      <dgm:spPr/>
    </dgm:pt>
    <dgm:pt modelId="{A4A005CF-A588-44F5-9C54-29F5A54A5756}" type="pres">
      <dgm:prSet presAssocID="{C7CBC707-2559-4DB3-A064-9ECC9D2D294B}" presName="parTxOnlySpace" presStyleCnt="0"/>
      <dgm:spPr/>
    </dgm:pt>
    <dgm:pt modelId="{4C133740-BF41-4537-A1C3-3E98FFD674B5}" type="pres">
      <dgm:prSet presAssocID="{82A82F9C-FA36-429F-9242-E6310C7B2EC2}" presName="parTxOnly" presStyleLbl="node1" presStyleIdx="1" presStyleCnt="6">
        <dgm:presLayoutVars>
          <dgm:chMax val="0"/>
          <dgm:chPref val="0"/>
          <dgm:bulletEnabled val="1"/>
        </dgm:presLayoutVars>
      </dgm:prSet>
      <dgm:spPr/>
    </dgm:pt>
    <dgm:pt modelId="{42C4D5B9-D5AA-4739-B5F9-84074201BAC6}" type="pres">
      <dgm:prSet presAssocID="{12F956B6-BD95-410C-99B2-A2ED49719B3C}" presName="parTxOnlySpace" presStyleCnt="0"/>
      <dgm:spPr/>
    </dgm:pt>
    <dgm:pt modelId="{BCEF3852-6EE4-4592-AD2B-8A7FE79B1760}" type="pres">
      <dgm:prSet presAssocID="{CA305018-024F-4AD7-9BA3-CF302E27E74C}" presName="parTxOnly" presStyleLbl="node1" presStyleIdx="2" presStyleCnt="6">
        <dgm:presLayoutVars>
          <dgm:chMax val="0"/>
          <dgm:chPref val="0"/>
          <dgm:bulletEnabled val="1"/>
        </dgm:presLayoutVars>
      </dgm:prSet>
      <dgm:spPr/>
    </dgm:pt>
    <dgm:pt modelId="{D50A6857-9E13-4B04-ACD3-F4D153D91EE0}" type="pres">
      <dgm:prSet presAssocID="{0CDA2FDA-30E6-4A86-848F-A1CA62A52E7C}" presName="parTxOnlySpace" presStyleCnt="0"/>
      <dgm:spPr/>
    </dgm:pt>
    <dgm:pt modelId="{7CC80699-FD5F-41A6-AC2A-C900981531E4}" type="pres">
      <dgm:prSet presAssocID="{F4C9DD9E-9396-473F-83BE-E15F700F0F83}" presName="parTxOnly" presStyleLbl="node1" presStyleIdx="3" presStyleCnt="6">
        <dgm:presLayoutVars>
          <dgm:chMax val="0"/>
          <dgm:chPref val="0"/>
          <dgm:bulletEnabled val="1"/>
        </dgm:presLayoutVars>
      </dgm:prSet>
      <dgm:spPr/>
    </dgm:pt>
    <dgm:pt modelId="{E1F866AB-96BA-4FE1-90C1-B0D857FC5C7F}" type="pres">
      <dgm:prSet presAssocID="{65F81B64-14A9-4289-A143-E7FFDCB6E035}" presName="parTxOnlySpace" presStyleCnt="0"/>
      <dgm:spPr/>
    </dgm:pt>
    <dgm:pt modelId="{B23FDEDC-FD95-4EB4-95DF-C9931D2AC269}" type="pres">
      <dgm:prSet presAssocID="{E1DEFAC8-932A-44A0-B33E-76F6FD8187A4}" presName="parTxOnly" presStyleLbl="node1" presStyleIdx="4" presStyleCnt="6">
        <dgm:presLayoutVars>
          <dgm:chMax val="0"/>
          <dgm:chPref val="0"/>
          <dgm:bulletEnabled val="1"/>
        </dgm:presLayoutVars>
      </dgm:prSet>
      <dgm:spPr/>
    </dgm:pt>
    <dgm:pt modelId="{CB27DE4A-ACA0-4B62-A74B-B1BE8A6D571A}" type="pres">
      <dgm:prSet presAssocID="{82814E40-BD8E-45CF-A1DB-CDACE1FD42AB}" presName="parTxOnlySpace" presStyleCnt="0"/>
      <dgm:spPr/>
    </dgm:pt>
    <dgm:pt modelId="{D953A70D-F197-45CE-A61B-2998ABF76400}" type="pres">
      <dgm:prSet presAssocID="{F7761023-72F2-40A1-9355-3108105845FB}" presName="parTxOnly" presStyleLbl="node1" presStyleIdx="5" presStyleCnt="6">
        <dgm:presLayoutVars>
          <dgm:chMax val="0"/>
          <dgm:chPref val="0"/>
          <dgm:bulletEnabled val="1"/>
        </dgm:presLayoutVars>
      </dgm:prSet>
      <dgm:spPr/>
    </dgm:pt>
  </dgm:ptLst>
  <dgm:cxnLst>
    <dgm:cxn modelId="{AE6B0909-9450-44EC-A37F-174B1A45ACB0}" type="presOf" srcId="{82A82F9C-FA36-429F-9242-E6310C7B2EC2}" destId="{4C133740-BF41-4537-A1C3-3E98FFD674B5}" srcOrd="0" destOrd="0" presId="urn:microsoft.com/office/officeart/2005/8/layout/chevron1"/>
    <dgm:cxn modelId="{7727F01A-0B89-42BB-93F4-B95700F33203}" srcId="{F1613A82-86E7-4185-9EEC-5C8D012881CB}" destId="{F7761023-72F2-40A1-9355-3108105845FB}" srcOrd="5" destOrd="0" parTransId="{6E469DBB-E017-45B1-AE4D-C0AA7C8867BC}" sibTransId="{E37D98E6-4522-46B5-A16F-253F802FD7F9}"/>
    <dgm:cxn modelId="{15F4C61E-541A-43FB-99C2-887E16D8D484}" srcId="{F1613A82-86E7-4185-9EEC-5C8D012881CB}" destId="{0CA9CAB9-2A57-46C9-A24D-482D74E668C5}" srcOrd="0" destOrd="0" parTransId="{6A3EB29B-F77E-4B56-A688-6D41C6B4C1B7}" sibTransId="{C7CBC707-2559-4DB3-A064-9ECC9D2D294B}"/>
    <dgm:cxn modelId="{E700D664-AED2-4297-A9E6-21E860CBD257}" srcId="{F1613A82-86E7-4185-9EEC-5C8D012881CB}" destId="{CA305018-024F-4AD7-9BA3-CF302E27E74C}" srcOrd="2" destOrd="0" parTransId="{AE08E9A5-F827-4E23-BBD8-7AFA56287FC9}" sibTransId="{0CDA2FDA-30E6-4A86-848F-A1CA62A52E7C}"/>
    <dgm:cxn modelId="{89BBE64B-33D7-435C-909E-824A9247E51A}" type="presOf" srcId="{CA305018-024F-4AD7-9BA3-CF302E27E74C}" destId="{BCEF3852-6EE4-4592-AD2B-8A7FE79B1760}" srcOrd="0" destOrd="0" presId="urn:microsoft.com/office/officeart/2005/8/layout/chevron1"/>
    <dgm:cxn modelId="{0ED97A57-5CC9-47E3-B783-309ED5D5F829}" type="presOf" srcId="{F7761023-72F2-40A1-9355-3108105845FB}" destId="{D953A70D-F197-45CE-A61B-2998ABF76400}" srcOrd="0" destOrd="0" presId="urn:microsoft.com/office/officeart/2005/8/layout/chevron1"/>
    <dgm:cxn modelId="{00BD587C-C464-4EB1-87D3-11CC9D845F53}" type="presOf" srcId="{0CA9CAB9-2A57-46C9-A24D-482D74E668C5}" destId="{43943CD0-0A93-43C8-BE2C-15D8A50B1285}" srcOrd="0" destOrd="0" presId="urn:microsoft.com/office/officeart/2005/8/layout/chevron1"/>
    <dgm:cxn modelId="{05A917A4-1795-4467-9A95-855F280C8119}" type="presOf" srcId="{F4C9DD9E-9396-473F-83BE-E15F700F0F83}" destId="{7CC80699-FD5F-41A6-AC2A-C900981531E4}" srcOrd="0" destOrd="0" presId="urn:microsoft.com/office/officeart/2005/8/layout/chevron1"/>
    <dgm:cxn modelId="{9EE5D7AB-4ED4-4EF6-A51E-70CCC18C1B93}" srcId="{F1613A82-86E7-4185-9EEC-5C8D012881CB}" destId="{82A82F9C-FA36-429F-9242-E6310C7B2EC2}" srcOrd="1" destOrd="0" parTransId="{FFCAD8D2-F83D-416D-97BB-808D803A6441}" sibTransId="{12F956B6-BD95-410C-99B2-A2ED49719B3C}"/>
    <dgm:cxn modelId="{65A770B5-7556-432F-96B8-9541EF2A11E0}" type="presOf" srcId="{F1613A82-86E7-4185-9EEC-5C8D012881CB}" destId="{D36CB71F-A475-453C-A445-3AAE789B1A02}" srcOrd="0" destOrd="0" presId="urn:microsoft.com/office/officeart/2005/8/layout/chevron1"/>
    <dgm:cxn modelId="{475986BB-D8DB-4E73-B3D6-7829B0B0C74A}" srcId="{F1613A82-86E7-4185-9EEC-5C8D012881CB}" destId="{F4C9DD9E-9396-473F-83BE-E15F700F0F83}" srcOrd="3" destOrd="0" parTransId="{174AFFA1-1077-4D03-A504-644798C7730C}" sibTransId="{65F81B64-14A9-4289-A143-E7FFDCB6E035}"/>
    <dgm:cxn modelId="{3BB35BCF-0374-4DAF-A856-3F8C9A122404}" type="presOf" srcId="{E1DEFAC8-932A-44A0-B33E-76F6FD8187A4}" destId="{B23FDEDC-FD95-4EB4-95DF-C9931D2AC269}" srcOrd="0" destOrd="0" presId="urn:microsoft.com/office/officeart/2005/8/layout/chevron1"/>
    <dgm:cxn modelId="{ABFF71FD-2490-4267-9992-36A21AA6EC98}" srcId="{F1613A82-86E7-4185-9EEC-5C8D012881CB}" destId="{E1DEFAC8-932A-44A0-B33E-76F6FD8187A4}" srcOrd="4" destOrd="0" parTransId="{110B6658-30F1-4A5F-AEB1-4FA3A9D2EEAD}" sibTransId="{82814E40-BD8E-45CF-A1DB-CDACE1FD42AB}"/>
    <dgm:cxn modelId="{BECE80A5-9E1B-4A9E-AE3B-6633514413F5}" type="presParOf" srcId="{D36CB71F-A475-453C-A445-3AAE789B1A02}" destId="{43943CD0-0A93-43C8-BE2C-15D8A50B1285}" srcOrd="0" destOrd="0" presId="urn:microsoft.com/office/officeart/2005/8/layout/chevron1"/>
    <dgm:cxn modelId="{2A85E27A-E08C-4989-A76F-39F8DF9B6A9F}" type="presParOf" srcId="{D36CB71F-A475-453C-A445-3AAE789B1A02}" destId="{A4A005CF-A588-44F5-9C54-29F5A54A5756}" srcOrd="1" destOrd="0" presId="urn:microsoft.com/office/officeart/2005/8/layout/chevron1"/>
    <dgm:cxn modelId="{C9E5DBC2-A8B2-471A-8C21-D8D84A3B9636}" type="presParOf" srcId="{D36CB71F-A475-453C-A445-3AAE789B1A02}" destId="{4C133740-BF41-4537-A1C3-3E98FFD674B5}" srcOrd="2" destOrd="0" presId="urn:microsoft.com/office/officeart/2005/8/layout/chevron1"/>
    <dgm:cxn modelId="{7D2BD086-51A3-4906-893B-D0E35C23B1BE}" type="presParOf" srcId="{D36CB71F-A475-453C-A445-3AAE789B1A02}" destId="{42C4D5B9-D5AA-4739-B5F9-84074201BAC6}" srcOrd="3" destOrd="0" presId="urn:microsoft.com/office/officeart/2005/8/layout/chevron1"/>
    <dgm:cxn modelId="{E63C3956-53D3-440D-A859-807B8B310F8A}" type="presParOf" srcId="{D36CB71F-A475-453C-A445-3AAE789B1A02}" destId="{BCEF3852-6EE4-4592-AD2B-8A7FE79B1760}" srcOrd="4" destOrd="0" presId="urn:microsoft.com/office/officeart/2005/8/layout/chevron1"/>
    <dgm:cxn modelId="{7B778D3D-4BFE-4D34-8D8E-052EED418273}" type="presParOf" srcId="{D36CB71F-A475-453C-A445-3AAE789B1A02}" destId="{D50A6857-9E13-4B04-ACD3-F4D153D91EE0}" srcOrd="5" destOrd="0" presId="urn:microsoft.com/office/officeart/2005/8/layout/chevron1"/>
    <dgm:cxn modelId="{A45CDD0F-15BD-48AB-8C2C-758F9BE8B54A}" type="presParOf" srcId="{D36CB71F-A475-453C-A445-3AAE789B1A02}" destId="{7CC80699-FD5F-41A6-AC2A-C900981531E4}" srcOrd="6" destOrd="0" presId="urn:microsoft.com/office/officeart/2005/8/layout/chevron1"/>
    <dgm:cxn modelId="{981ACEC3-D19A-4581-96B8-02BA8BD23656}" type="presParOf" srcId="{D36CB71F-A475-453C-A445-3AAE789B1A02}" destId="{E1F866AB-96BA-4FE1-90C1-B0D857FC5C7F}" srcOrd="7" destOrd="0" presId="urn:microsoft.com/office/officeart/2005/8/layout/chevron1"/>
    <dgm:cxn modelId="{67064FB6-0C64-4852-91CF-BBC04323F7DB}" type="presParOf" srcId="{D36CB71F-A475-453C-A445-3AAE789B1A02}" destId="{B23FDEDC-FD95-4EB4-95DF-C9931D2AC269}" srcOrd="8" destOrd="0" presId="urn:microsoft.com/office/officeart/2005/8/layout/chevron1"/>
    <dgm:cxn modelId="{1C2F0E66-2097-45E7-892F-6DA016C9A332}" type="presParOf" srcId="{D36CB71F-A475-453C-A445-3AAE789B1A02}" destId="{CB27DE4A-ACA0-4B62-A74B-B1BE8A6D571A}" srcOrd="9" destOrd="0" presId="urn:microsoft.com/office/officeart/2005/8/layout/chevron1"/>
    <dgm:cxn modelId="{D0418C1A-72FC-4A5B-8CD4-02C688DD34FA}" type="presParOf" srcId="{D36CB71F-A475-453C-A445-3AAE789B1A02}" destId="{D953A70D-F197-45CE-A61B-2998ABF76400}" srcOrd="10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F09400A5-3A5B-4D4F-9BDB-026A3D752FAC}" type="doc">
      <dgm:prSet loTypeId="urn:microsoft.com/office/officeart/2011/layout/InterconnectedBlockProcess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A62EE3E4-6110-4C6E-951A-F30F03E3600A}">
      <dgm:prSet phldrT="[Text]" phldr="0"/>
      <dgm:spPr/>
      <dgm:t>
        <a:bodyPr/>
        <a:lstStyle/>
        <a:p>
          <a:pPr algn="l"/>
          <a:r>
            <a:rPr lang="en-US" dirty="0"/>
            <a:t>Python Script</a:t>
          </a:r>
        </a:p>
      </dgm:t>
    </dgm:pt>
    <dgm:pt modelId="{DB192F15-7E69-47E4-8588-51A9D0697A71}" type="parTrans" cxnId="{9ABA9175-48B1-4569-BFAB-FA558B7BF087}">
      <dgm:prSet/>
      <dgm:spPr/>
      <dgm:t>
        <a:bodyPr/>
        <a:lstStyle/>
        <a:p>
          <a:endParaRPr lang="en-US"/>
        </a:p>
      </dgm:t>
    </dgm:pt>
    <dgm:pt modelId="{8C7037CE-2B2E-422A-ADCE-7F90977B8AA6}" type="sibTrans" cxnId="{9ABA9175-48B1-4569-BFAB-FA558B7BF087}">
      <dgm:prSet/>
      <dgm:spPr/>
      <dgm:t>
        <a:bodyPr/>
        <a:lstStyle/>
        <a:p>
          <a:endParaRPr lang="en-US"/>
        </a:p>
      </dgm:t>
    </dgm:pt>
    <dgm:pt modelId="{B22840A5-19A6-4F75-A4E0-5F0240508381}">
      <dgm:prSet phldrT="[Text]" phldr="0"/>
      <dgm:spPr/>
      <dgm:t>
        <a:bodyPr/>
        <a:lstStyle/>
        <a:p>
          <a:pPr algn="l"/>
          <a:r>
            <a:rPr lang="en-US" dirty="0"/>
            <a:t>BFT over URLS</a:t>
          </a:r>
        </a:p>
      </dgm:t>
    </dgm:pt>
    <dgm:pt modelId="{9F77D136-B07D-46E4-8D0F-E2BCABA3E5C4}" type="parTrans" cxnId="{9B44F62B-6F3A-41DE-BF02-E6E9A191D290}">
      <dgm:prSet/>
      <dgm:spPr/>
      <dgm:t>
        <a:bodyPr/>
        <a:lstStyle/>
        <a:p>
          <a:endParaRPr lang="en-US"/>
        </a:p>
      </dgm:t>
    </dgm:pt>
    <dgm:pt modelId="{0C49E53C-F947-4CAA-B964-12378525449A}" type="sibTrans" cxnId="{9B44F62B-6F3A-41DE-BF02-E6E9A191D290}">
      <dgm:prSet/>
      <dgm:spPr/>
      <dgm:t>
        <a:bodyPr/>
        <a:lstStyle/>
        <a:p>
          <a:endParaRPr lang="en-US"/>
        </a:p>
      </dgm:t>
    </dgm:pt>
    <dgm:pt modelId="{3F35AE22-15D4-4002-85ED-2EA626CA6B0D}">
      <dgm:prSet phldrT="[Text]" phldr="0"/>
      <dgm:spPr/>
      <dgm:t>
        <a:bodyPr/>
        <a:lstStyle/>
        <a:p>
          <a:pPr algn="l"/>
          <a:r>
            <a:rPr lang="en-US" dirty="0"/>
            <a:t>Web Scraper</a:t>
          </a:r>
        </a:p>
      </dgm:t>
    </dgm:pt>
    <dgm:pt modelId="{C4271E17-7EC3-4333-AB75-3A4A0213ACB2}" type="parTrans" cxnId="{F0AC5546-AD59-4CA7-99D2-38B72DD7A07D}">
      <dgm:prSet/>
      <dgm:spPr/>
      <dgm:t>
        <a:bodyPr/>
        <a:lstStyle/>
        <a:p>
          <a:endParaRPr lang="en-US"/>
        </a:p>
      </dgm:t>
    </dgm:pt>
    <dgm:pt modelId="{33C74C74-852D-47E1-A171-E50F0A1D3519}" type="sibTrans" cxnId="{F0AC5546-AD59-4CA7-99D2-38B72DD7A07D}">
      <dgm:prSet/>
      <dgm:spPr/>
      <dgm:t>
        <a:bodyPr/>
        <a:lstStyle/>
        <a:p>
          <a:endParaRPr lang="en-US"/>
        </a:p>
      </dgm:t>
    </dgm:pt>
    <dgm:pt modelId="{C172AE67-0D77-43B9-B2AE-9A54F4FF7DF8}">
      <dgm:prSet phldrT="[Text]" phldr="0"/>
      <dgm:spPr/>
      <dgm:t>
        <a:bodyPr/>
        <a:lstStyle/>
        <a:p>
          <a:pPr algn="l"/>
          <a:r>
            <a:rPr lang="en-US" dirty="0"/>
            <a:t>Request and </a:t>
          </a:r>
          <a:r>
            <a:rPr lang="en-US" dirty="0" err="1"/>
            <a:t>BeautifulSoup</a:t>
          </a:r>
          <a:endParaRPr lang="en-US" dirty="0"/>
        </a:p>
      </dgm:t>
    </dgm:pt>
    <dgm:pt modelId="{37FC8E06-10DA-46AC-B733-A865F24AC3A1}" type="parTrans" cxnId="{B5E90E4C-3274-42DE-9CFD-B9794C1CC1A5}">
      <dgm:prSet/>
      <dgm:spPr/>
      <dgm:t>
        <a:bodyPr/>
        <a:lstStyle/>
        <a:p>
          <a:endParaRPr lang="en-US"/>
        </a:p>
      </dgm:t>
    </dgm:pt>
    <dgm:pt modelId="{58E5A393-E43D-49F2-BBB7-45B00F1CC5C4}" type="sibTrans" cxnId="{B5E90E4C-3274-42DE-9CFD-B9794C1CC1A5}">
      <dgm:prSet/>
      <dgm:spPr/>
      <dgm:t>
        <a:bodyPr/>
        <a:lstStyle/>
        <a:p>
          <a:endParaRPr lang="en-US"/>
        </a:p>
      </dgm:t>
    </dgm:pt>
    <dgm:pt modelId="{B9168DF4-3099-4BDA-9B80-995CC88B02B9}">
      <dgm:prSet phldrT="[Text]" phldr="0"/>
      <dgm:spPr/>
      <dgm:t>
        <a:bodyPr/>
        <a:lstStyle/>
        <a:p>
          <a:pPr algn="l"/>
          <a:r>
            <a:rPr lang="en-US" dirty="0"/>
            <a:t>EDA</a:t>
          </a:r>
        </a:p>
      </dgm:t>
    </dgm:pt>
    <dgm:pt modelId="{2BB543C2-5970-4CF7-B336-AAD5A18CDDB7}" type="parTrans" cxnId="{3E0DA62F-2867-4107-92D2-A975C33B70D4}">
      <dgm:prSet/>
      <dgm:spPr/>
      <dgm:t>
        <a:bodyPr/>
        <a:lstStyle/>
        <a:p>
          <a:endParaRPr lang="en-US"/>
        </a:p>
      </dgm:t>
    </dgm:pt>
    <dgm:pt modelId="{04BB0C74-D34D-45FF-B778-5BA703992383}" type="sibTrans" cxnId="{3E0DA62F-2867-4107-92D2-A975C33B70D4}">
      <dgm:prSet/>
      <dgm:spPr/>
      <dgm:t>
        <a:bodyPr/>
        <a:lstStyle/>
        <a:p>
          <a:endParaRPr lang="en-US"/>
        </a:p>
      </dgm:t>
    </dgm:pt>
    <dgm:pt modelId="{9207EF27-9B90-48CF-A950-1E457D85A3CC}">
      <dgm:prSet phldrT="[Text]" phldr="0"/>
      <dgm:spPr/>
      <dgm:t>
        <a:bodyPr/>
        <a:lstStyle/>
        <a:p>
          <a:pPr algn="l"/>
          <a:r>
            <a:rPr lang="en-US" dirty="0"/>
            <a:t>Clean Data:</a:t>
          </a:r>
        </a:p>
      </dgm:t>
    </dgm:pt>
    <dgm:pt modelId="{AF56F497-A236-4F3D-B2BE-6028E543EFC5}" type="parTrans" cxnId="{6D8C0A63-9649-41CB-A00E-00742EBB94B2}">
      <dgm:prSet/>
      <dgm:spPr/>
      <dgm:t>
        <a:bodyPr/>
        <a:lstStyle/>
        <a:p>
          <a:endParaRPr lang="en-US"/>
        </a:p>
      </dgm:t>
    </dgm:pt>
    <dgm:pt modelId="{86003F42-FD57-4EAE-8167-6376C08B76A5}" type="sibTrans" cxnId="{6D8C0A63-9649-41CB-A00E-00742EBB94B2}">
      <dgm:prSet/>
      <dgm:spPr/>
      <dgm:t>
        <a:bodyPr/>
        <a:lstStyle/>
        <a:p>
          <a:endParaRPr lang="en-US"/>
        </a:p>
      </dgm:t>
    </dgm:pt>
    <dgm:pt modelId="{53199FA7-42AB-4E7E-874B-9B30E6B91B95}">
      <dgm:prSet phldrT="[Text]" phldr="0"/>
      <dgm:spPr/>
      <dgm:t>
        <a:bodyPr/>
        <a:lstStyle/>
        <a:p>
          <a:pPr algn="l"/>
          <a:r>
            <a:rPr lang="en-US"/>
            <a:t>Focused Crawler</a:t>
          </a:r>
          <a:endParaRPr lang="en-US" dirty="0"/>
        </a:p>
      </dgm:t>
    </dgm:pt>
    <dgm:pt modelId="{56E07251-814D-4473-8CBD-D5450C66BD31}" type="parTrans" cxnId="{AB41804F-165E-4157-9AFD-9B0FB43B5D14}">
      <dgm:prSet/>
      <dgm:spPr/>
      <dgm:t>
        <a:bodyPr/>
        <a:lstStyle/>
        <a:p>
          <a:endParaRPr lang="en-US"/>
        </a:p>
      </dgm:t>
    </dgm:pt>
    <dgm:pt modelId="{C6097FCF-0C0A-4778-B230-E12FED3C0208}" type="sibTrans" cxnId="{AB41804F-165E-4157-9AFD-9B0FB43B5D14}">
      <dgm:prSet/>
      <dgm:spPr/>
      <dgm:t>
        <a:bodyPr/>
        <a:lstStyle/>
        <a:p>
          <a:endParaRPr lang="en-US"/>
        </a:p>
      </dgm:t>
    </dgm:pt>
    <dgm:pt modelId="{D88F03FE-EA22-4A17-8A87-D69C16BE84C7}">
      <dgm:prSet phldrT="[Text]" phldr="0"/>
      <dgm:spPr/>
      <dgm:t>
        <a:bodyPr/>
        <a:lstStyle/>
        <a:p>
          <a:pPr algn="l"/>
          <a:r>
            <a:rPr lang="en-US"/>
            <a:t>Input of a base URL of Desired Website</a:t>
          </a:r>
          <a:endParaRPr lang="en-US" dirty="0"/>
        </a:p>
      </dgm:t>
    </dgm:pt>
    <dgm:pt modelId="{34D5B73E-BB4A-4D06-B53B-FEB1BA820A5E}" type="parTrans" cxnId="{EC0EC516-A17E-4629-ADC5-5235ADE6EF55}">
      <dgm:prSet/>
      <dgm:spPr/>
      <dgm:t>
        <a:bodyPr/>
        <a:lstStyle/>
        <a:p>
          <a:endParaRPr lang="en-US"/>
        </a:p>
      </dgm:t>
    </dgm:pt>
    <dgm:pt modelId="{266F457F-4491-4992-8528-D5C6C90A5402}" type="sibTrans" cxnId="{EC0EC516-A17E-4629-ADC5-5235ADE6EF55}">
      <dgm:prSet/>
      <dgm:spPr/>
      <dgm:t>
        <a:bodyPr/>
        <a:lstStyle/>
        <a:p>
          <a:endParaRPr lang="en-US"/>
        </a:p>
      </dgm:t>
    </dgm:pt>
    <dgm:pt modelId="{0F4DF0B9-888B-40A0-84E5-95AFAF7E1838}">
      <dgm:prSet phldrT="[Text]" phldr="0"/>
      <dgm:spPr/>
      <dgm:t>
        <a:bodyPr/>
        <a:lstStyle/>
        <a:p>
          <a:pPr algn="l"/>
          <a:r>
            <a:rPr lang="en-US" dirty="0"/>
            <a:t>Save all URLs visited and names in a CSV file</a:t>
          </a:r>
        </a:p>
      </dgm:t>
    </dgm:pt>
    <dgm:pt modelId="{D32C9C59-7604-41FD-9FE0-C5E553F2FCE1}" type="parTrans" cxnId="{521EB286-0D62-4904-BA55-6BE10894DB2C}">
      <dgm:prSet/>
      <dgm:spPr/>
      <dgm:t>
        <a:bodyPr/>
        <a:lstStyle/>
        <a:p>
          <a:endParaRPr lang="en-US"/>
        </a:p>
      </dgm:t>
    </dgm:pt>
    <dgm:pt modelId="{756B30CA-AE16-4305-8900-47825945467B}" type="sibTrans" cxnId="{521EB286-0D62-4904-BA55-6BE10894DB2C}">
      <dgm:prSet/>
      <dgm:spPr/>
      <dgm:t>
        <a:bodyPr/>
        <a:lstStyle/>
        <a:p>
          <a:endParaRPr lang="en-US"/>
        </a:p>
      </dgm:t>
    </dgm:pt>
    <dgm:pt modelId="{1D388A86-6A6E-4A6F-918C-4CFE57D6B58A}">
      <dgm:prSet phldrT="[Text]" phldr="0"/>
      <dgm:spPr/>
      <dgm:t>
        <a:bodyPr/>
        <a:lstStyle/>
        <a:p>
          <a:pPr algn="l"/>
          <a:r>
            <a:rPr lang="en-US" dirty="0"/>
            <a:t>Custom scripts and Scalability</a:t>
          </a:r>
        </a:p>
      </dgm:t>
    </dgm:pt>
    <dgm:pt modelId="{8E87B27D-73AF-496C-B45F-8DA355A0D54D}" type="parTrans" cxnId="{45710A5B-F633-4438-8F4F-E96734EA7783}">
      <dgm:prSet/>
      <dgm:spPr/>
      <dgm:t>
        <a:bodyPr/>
        <a:lstStyle/>
        <a:p>
          <a:endParaRPr lang="en-US"/>
        </a:p>
      </dgm:t>
    </dgm:pt>
    <dgm:pt modelId="{5B19CCC0-EFF4-4892-B120-9238EE46099D}" type="sibTrans" cxnId="{45710A5B-F633-4438-8F4F-E96734EA7783}">
      <dgm:prSet/>
      <dgm:spPr/>
      <dgm:t>
        <a:bodyPr/>
        <a:lstStyle/>
        <a:p>
          <a:endParaRPr lang="en-US"/>
        </a:p>
      </dgm:t>
    </dgm:pt>
    <dgm:pt modelId="{B1C8A633-0223-4B8A-8B2D-21EA9285D8F7}">
      <dgm:prSet phldrT="[Text]" phldr="0"/>
      <dgm:spPr/>
      <dgm:t>
        <a:bodyPr/>
        <a:lstStyle/>
        <a:p>
          <a:pPr algn="l"/>
          <a:r>
            <a:rPr lang="en-US" dirty="0"/>
            <a:t>Request and </a:t>
          </a:r>
          <a:r>
            <a:rPr lang="en-US" dirty="0" err="1"/>
            <a:t>BeautifulSoup</a:t>
          </a:r>
          <a:endParaRPr lang="en-US" dirty="0"/>
        </a:p>
      </dgm:t>
    </dgm:pt>
    <dgm:pt modelId="{322FE441-FD70-4C32-83C9-A746D9386BB3}" type="parTrans" cxnId="{34CDA134-3F55-43DE-A19A-CDECAD36B505}">
      <dgm:prSet/>
      <dgm:spPr/>
      <dgm:t>
        <a:bodyPr/>
        <a:lstStyle/>
        <a:p>
          <a:endParaRPr lang="en-US"/>
        </a:p>
      </dgm:t>
    </dgm:pt>
    <dgm:pt modelId="{3AB92B75-1525-43B7-A700-83EEFCF881E0}" type="sibTrans" cxnId="{34CDA134-3F55-43DE-A19A-CDECAD36B505}">
      <dgm:prSet/>
      <dgm:spPr/>
      <dgm:t>
        <a:bodyPr/>
        <a:lstStyle/>
        <a:p>
          <a:endParaRPr lang="en-US"/>
        </a:p>
      </dgm:t>
    </dgm:pt>
    <dgm:pt modelId="{AFBCBC74-78B3-4F52-B797-C74CED54939A}">
      <dgm:prSet phldrT="[Text]" phldr="0"/>
      <dgm:spPr/>
      <dgm:t>
        <a:bodyPr/>
        <a:lstStyle/>
        <a:p>
          <a:pPr algn="l"/>
          <a:r>
            <a:rPr lang="en-US"/>
            <a:t>Captures HTML Text Data</a:t>
          </a:r>
          <a:endParaRPr lang="en-US" dirty="0"/>
        </a:p>
      </dgm:t>
    </dgm:pt>
    <dgm:pt modelId="{B51D5668-B790-4A70-A22A-93B026483E1A}" type="parTrans" cxnId="{31C147A0-C49B-40C8-9222-181F4195A5B2}">
      <dgm:prSet/>
      <dgm:spPr/>
      <dgm:t>
        <a:bodyPr/>
        <a:lstStyle/>
        <a:p>
          <a:endParaRPr lang="en-US"/>
        </a:p>
      </dgm:t>
    </dgm:pt>
    <dgm:pt modelId="{9F77915C-1BA0-4E20-B56D-65B52C1218A9}" type="sibTrans" cxnId="{31C147A0-C49B-40C8-9222-181F4195A5B2}">
      <dgm:prSet/>
      <dgm:spPr/>
      <dgm:t>
        <a:bodyPr/>
        <a:lstStyle/>
        <a:p>
          <a:endParaRPr lang="en-US"/>
        </a:p>
      </dgm:t>
    </dgm:pt>
    <dgm:pt modelId="{18421BAA-CF90-4FBF-9F74-FDB2815D61E1}">
      <dgm:prSet phldrT="[Text]" phldr="0"/>
      <dgm:spPr/>
      <dgm:t>
        <a:bodyPr/>
        <a:lstStyle/>
        <a:p>
          <a:pPr algn="l"/>
          <a:r>
            <a:rPr lang="en-US" dirty="0"/>
            <a:t>Saves all Data in a CSV file along with their URLs and Names</a:t>
          </a:r>
        </a:p>
      </dgm:t>
    </dgm:pt>
    <dgm:pt modelId="{EE889B28-8850-4592-8D95-BBD1C64384AC}" type="parTrans" cxnId="{DCD841A0-9058-4790-9089-6159DF73F846}">
      <dgm:prSet/>
      <dgm:spPr/>
      <dgm:t>
        <a:bodyPr/>
        <a:lstStyle/>
        <a:p>
          <a:endParaRPr lang="en-US"/>
        </a:p>
      </dgm:t>
    </dgm:pt>
    <dgm:pt modelId="{D59B2AA7-B687-4568-B907-0D728D5C5579}" type="sibTrans" cxnId="{DCD841A0-9058-4790-9089-6159DF73F846}">
      <dgm:prSet/>
      <dgm:spPr/>
      <dgm:t>
        <a:bodyPr/>
        <a:lstStyle/>
        <a:p>
          <a:endParaRPr lang="en-US"/>
        </a:p>
      </dgm:t>
    </dgm:pt>
    <dgm:pt modelId="{AE353AAA-333F-436B-B801-DE0ACFF6889C}">
      <dgm:prSet phldrT="[Text]" phldr="0"/>
      <dgm:spPr/>
      <dgm:t>
        <a:bodyPr/>
        <a:lstStyle/>
        <a:p>
          <a:pPr algn="l"/>
          <a:r>
            <a:rPr lang="en-US" dirty="0"/>
            <a:t>Removes Arabic</a:t>
          </a:r>
        </a:p>
      </dgm:t>
    </dgm:pt>
    <dgm:pt modelId="{BA6B1DC3-8C73-4D6D-B143-7521CC50856C}" type="parTrans" cxnId="{90AC1461-C155-45DF-9308-294E4BBC61E0}">
      <dgm:prSet/>
      <dgm:spPr/>
      <dgm:t>
        <a:bodyPr/>
        <a:lstStyle/>
        <a:p>
          <a:endParaRPr lang="en-US"/>
        </a:p>
      </dgm:t>
    </dgm:pt>
    <dgm:pt modelId="{B62020E2-BA5F-4C26-9DA6-BBC167784755}" type="sibTrans" cxnId="{90AC1461-C155-45DF-9308-294E4BBC61E0}">
      <dgm:prSet/>
      <dgm:spPr/>
      <dgm:t>
        <a:bodyPr/>
        <a:lstStyle/>
        <a:p>
          <a:endParaRPr lang="en-US"/>
        </a:p>
      </dgm:t>
    </dgm:pt>
    <dgm:pt modelId="{8A30DA2D-A947-44FE-AE99-05D342885815}">
      <dgm:prSet phldrT="[Text]" phldr="0"/>
      <dgm:spPr/>
      <dgm:t>
        <a:bodyPr/>
        <a:lstStyle/>
        <a:p>
          <a:pPr algn="l"/>
          <a:r>
            <a:rPr lang="en-US" dirty="0"/>
            <a:t>Removes Repetition</a:t>
          </a:r>
        </a:p>
      </dgm:t>
    </dgm:pt>
    <dgm:pt modelId="{E7B6E688-BA67-4A3F-8A29-05F45CA65497}" type="parTrans" cxnId="{3DB62658-EFBC-408A-A1EB-00B5D98159CF}">
      <dgm:prSet/>
      <dgm:spPr/>
      <dgm:t>
        <a:bodyPr/>
        <a:lstStyle/>
        <a:p>
          <a:endParaRPr lang="en-US"/>
        </a:p>
      </dgm:t>
    </dgm:pt>
    <dgm:pt modelId="{8559973E-F09B-4D3E-8517-04258B7E6306}" type="sibTrans" cxnId="{3DB62658-EFBC-408A-A1EB-00B5D98159CF}">
      <dgm:prSet/>
      <dgm:spPr/>
      <dgm:t>
        <a:bodyPr/>
        <a:lstStyle/>
        <a:p>
          <a:endParaRPr lang="en-US"/>
        </a:p>
      </dgm:t>
    </dgm:pt>
    <dgm:pt modelId="{4006C5DC-FCE1-40D4-851B-C796A9AC558C}">
      <dgm:prSet phldrT="[Text]" phldr="0"/>
      <dgm:spPr/>
      <dgm:t>
        <a:bodyPr/>
        <a:lstStyle/>
        <a:p>
          <a:pPr algn="l"/>
          <a:r>
            <a:rPr lang="en-US" dirty="0"/>
            <a:t>Removes HTML Artifacts</a:t>
          </a:r>
        </a:p>
      </dgm:t>
    </dgm:pt>
    <dgm:pt modelId="{988C76DC-7E90-47EC-BAA3-803A6F8C41C6}" type="parTrans" cxnId="{D80ADE16-9F21-4C77-98C4-EA22E0375AA9}">
      <dgm:prSet/>
      <dgm:spPr/>
      <dgm:t>
        <a:bodyPr/>
        <a:lstStyle/>
        <a:p>
          <a:endParaRPr lang="en-US"/>
        </a:p>
      </dgm:t>
    </dgm:pt>
    <dgm:pt modelId="{C71DB0A3-5033-4307-87C8-D2F093C0F767}" type="sibTrans" cxnId="{D80ADE16-9F21-4C77-98C4-EA22E0375AA9}">
      <dgm:prSet/>
      <dgm:spPr/>
      <dgm:t>
        <a:bodyPr/>
        <a:lstStyle/>
        <a:p>
          <a:endParaRPr lang="en-US"/>
        </a:p>
      </dgm:t>
    </dgm:pt>
    <dgm:pt modelId="{69C3F1C1-9BA9-48AD-9E96-97E2E8BBCA7D}">
      <dgm:prSet phldrT="[Text]" phldr="0"/>
      <dgm:spPr/>
      <dgm:t>
        <a:bodyPr/>
        <a:lstStyle/>
        <a:p>
          <a:pPr algn="l"/>
          <a:r>
            <a:rPr lang="en-US" dirty="0"/>
            <a:t>Normalizations</a:t>
          </a:r>
        </a:p>
      </dgm:t>
    </dgm:pt>
    <dgm:pt modelId="{86C2593B-5FFC-4509-ABDE-C747C6080F5B}" type="parTrans" cxnId="{CF1C960C-482C-4BC1-A807-CD86F6752255}">
      <dgm:prSet/>
      <dgm:spPr/>
      <dgm:t>
        <a:bodyPr/>
        <a:lstStyle/>
        <a:p>
          <a:endParaRPr lang="en-US"/>
        </a:p>
      </dgm:t>
    </dgm:pt>
    <dgm:pt modelId="{6D7F2932-2059-49B1-9A26-A4ED0F97F436}" type="sibTrans" cxnId="{CF1C960C-482C-4BC1-A807-CD86F6752255}">
      <dgm:prSet/>
      <dgm:spPr/>
      <dgm:t>
        <a:bodyPr/>
        <a:lstStyle/>
        <a:p>
          <a:endParaRPr lang="en-US"/>
        </a:p>
      </dgm:t>
    </dgm:pt>
    <dgm:pt modelId="{84D0ED33-57EE-4A99-9429-9E24EC9F4FE4}">
      <dgm:prSet phldrT="[Text]" phldr="0"/>
      <dgm:spPr/>
      <dgm:t>
        <a:bodyPr/>
        <a:lstStyle/>
        <a:p>
          <a:pPr algn="l"/>
          <a:r>
            <a:rPr lang="en-US"/>
            <a:t>Saves Clean Data in a CSV file along with URLs and Names </a:t>
          </a:r>
          <a:endParaRPr lang="en-US" dirty="0"/>
        </a:p>
      </dgm:t>
    </dgm:pt>
    <dgm:pt modelId="{5624224E-D25E-4C11-92B9-B04F10CD1DC5}" type="parTrans" cxnId="{0152D919-B361-4F7C-911A-EE82B46B519C}">
      <dgm:prSet/>
      <dgm:spPr/>
      <dgm:t>
        <a:bodyPr/>
        <a:lstStyle/>
        <a:p>
          <a:endParaRPr lang="en-US"/>
        </a:p>
      </dgm:t>
    </dgm:pt>
    <dgm:pt modelId="{09278C92-6614-40F1-ADF3-52C98BD03645}" type="sibTrans" cxnId="{0152D919-B361-4F7C-911A-EE82B46B519C}">
      <dgm:prSet/>
      <dgm:spPr/>
      <dgm:t>
        <a:bodyPr/>
        <a:lstStyle/>
        <a:p>
          <a:endParaRPr lang="en-US"/>
        </a:p>
      </dgm:t>
    </dgm:pt>
    <dgm:pt modelId="{C4DEE0C6-79D1-4F28-A92F-51DEB0CB589A}">
      <dgm:prSet phldrT="[Text]" phldr="0"/>
      <dgm:spPr/>
      <dgm:t>
        <a:bodyPr/>
        <a:lstStyle/>
        <a:p>
          <a:pPr algn="l"/>
          <a:r>
            <a:rPr lang="en-US" dirty="0"/>
            <a:t>Removes Pictures</a:t>
          </a:r>
        </a:p>
      </dgm:t>
    </dgm:pt>
    <dgm:pt modelId="{3ACA73A7-9763-4E84-9916-DC45401C2DF3}" type="parTrans" cxnId="{6AD404A5-8AC7-4A42-BDAC-CB2159D0787D}">
      <dgm:prSet/>
      <dgm:spPr/>
      <dgm:t>
        <a:bodyPr/>
        <a:lstStyle/>
        <a:p>
          <a:endParaRPr lang="en-US"/>
        </a:p>
      </dgm:t>
    </dgm:pt>
    <dgm:pt modelId="{BA1A6AB8-FEAC-413D-8483-E4FAF4712644}" type="sibTrans" cxnId="{6AD404A5-8AC7-4A42-BDAC-CB2159D0787D}">
      <dgm:prSet/>
      <dgm:spPr/>
      <dgm:t>
        <a:bodyPr/>
        <a:lstStyle/>
        <a:p>
          <a:endParaRPr lang="en-US"/>
        </a:p>
      </dgm:t>
    </dgm:pt>
    <dgm:pt modelId="{0FB52704-64D6-45B0-8A9B-DD2248B80FAA}">
      <dgm:prSet phldrT="[Text]" phldr="0"/>
      <dgm:spPr/>
      <dgm:t>
        <a:bodyPr/>
        <a:lstStyle/>
        <a:p>
          <a:pPr algn="l"/>
          <a:r>
            <a:rPr lang="en-US" dirty="0"/>
            <a:t>Removes URLs</a:t>
          </a:r>
        </a:p>
      </dgm:t>
    </dgm:pt>
    <dgm:pt modelId="{EFEAEBD0-B270-42AD-8162-DB6C941F6097}" type="parTrans" cxnId="{D8E55A68-543D-4075-88E0-75F93EAC1127}">
      <dgm:prSet/>
      <dgm:spPr/>
      <dgm:t>
        <a:bodyPr/>
        <a:lstStyle/>
        <a:p>
          <a:endParaRPr lang="en-US"/>
        </a:p>
      </dgm:t>
    </dgm:pt>
    <dgm:pt modelId="{84511055-ED22-4981-93CA-84BFCB8CC5BB}" type="sibTrans" cxnId="{D8E55A68-543D-4075-88E0-75F93EAC1127}">
      <dgm:prSet/>
      <dgm:spPr/>
      <dgm:t>
        <a:bodyPr/>
        <a:lstStyle/>
        <a:p>
          <a:endParaRPr lang="en-US"/>
        </a:p>
      </dgm:t>
    </dgm:pt>
    <dgm:pt modelId="{9E1F4005-9C06-447E-97DF-609F8939EDA3}">
      <dgm:prSet phldrT="[Text]" phldr="0"/>
      <dgm:spPr/>
      <dgm:t>
        <a:bodyPr/>
        <a:lstStyle/>
        <a:p>
          <a:pPr algn="l"/>
          <a:r>
            <a:rPr lang="en-US"/>
            <a:t>Regex and Pandas</a:t>
          </a:r>
          <a:endParaRPr lang="en-US" dirty="0"/>
        </a:p>
      </dgm:t>
    </dgm:pt>
    <dgm:pt modelId="{4BCB91CC-CF7F-4DC9-A97F-3CFECECE663F}" type="parTrans" cxnId="{4951939C-2B9E-4A76-9738-A1133CC5E776}">
      <dgm:prSet/>
      <dgm:spPr/>
      <dgm:t>
        <a:bodyPr/>
        <a:lstStyle/>
        <a:p>
          <a:endParaRPr lang="en-US"/>
        </a:p>
      </dgm:t>
    </dgm:pt>
    <dgm:pt modelId="{63DA2721-27E1-4175-9BD0-2B0C7842435C}" type="sibTrans" cxnId="{4951939C-2B9E-4A76-9738-A1133CC5E776}">
      <dgm:prSet/>
      <dgm:spPr/>
      <dgm:t>
        <a:bodyPr/>
        <a:lstStyle/>
        <a:p>
          <a:endParaRPr lang="en-US"/>
        </a:p>
      </dgm:t>
    </dgm:pt>
    <dgm:pt modelId="{14B27D09-602F-40C7-B923-F5A3F0C598AA}" type="pres">
      <dgm:prSet presAssocID="{F09400A5-3A5B-4D4F-9BDB-026A3D752FAC}" presName="Name0" presStyleCnt="0">
        <dgm:presLayoutVars>
          <dgm:chMax val="7"/>
          <dgm:chPref val="5"/>
          <dgm:dir/>
          <dgm:animOne val="branch"/>
          <dgm:animLvl val="lvl"/>
        </dgm:presLayoutVars>
      </dgm:prSet>
      <dgm:spPr/>
    </dgm:pt>
    <dgm:pt modelId="{734E475C-0BB5-49C8-9AEE-2FB589E05258}" type="pres">
      <dgm:prSet presAssocID="{B9168DF4-3099-4BDA-9B80-995CC88B02B9}" presName="ChildAccent4" presStyleCnt="0"/>
      <dgm:spPr/>
    </dgm:pt>
    <dgm:pt modelId="{A22F2EFD-7931-48A6-8EA8-B6FF7BF1F97A}" type="pres">
      <dgm:prSet presAssocID="{B9168DF4-3099-4BDA-9B80-995CC88B02B9}" presName="ChildAccent" presStyleLbl="alignImgPlace1" presStyleIdx="0" presStyleCnt="4"/>
      <dgm:spPr/>
    </dgm:pt>
    <dgm:pt modelId="{017DC4A5-1AA2-465A-982C-03D0836625A1}" type="pres">
      <dgm:prSet presAssocID="{B9168DF4-3099-4BDA-9B80-995CC88B02B9}" presName="Child4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F6D4908F-6561-4927-B532-EDD92C9467D3}" type="pres">
      <dgm:prSet presAssocID="{B9168DF4-3099-4BDA-9B80-995CC88B02B9}" presName="Parent4" presStyleLbl="node1" presStyleIdx="0" presStyleCnt="4">
        <dgm:presLayoutVars>
          <dgm:chMax val="2"/>
          <dgm:chPref val="1"/>
          <dgm:bulletEnabled val="1"/>
        </dgm:presLayoutVars>
      </dgm:prSet>
      <dgm:spPr/>
    </dgm:pt>
    <dgm:pt modelId="{EF5E5DE7-0599-4CB2-964D-DEEEF96FBF09}" type="pres">
      <dgm:prSet presAssocID="{3F35AE22-15D4-4002-85ED-2EA626CA6B0D}" presName="ChildAccent3" presStyleCnt="0"/>
      <dgm:spPr/>
    </dgm:pt>
    <dgm:pt modelId="{C77FC12F-8A76-42E6-AE3F-9CD53F463AD5}" type="pres">
      <dgm:prSet presAssocID="{3F35AE22-15D4-4002-85ED-2EA626CA6B0D}" presName="ChildAccent" presStyleLbl="alignImgPlace1" presStyleIdx="1" presStyleCnt="4"/>
      <dgm:spPr/>
    </dgm:pt>
    <dgm:pt modelId="{B6C6379A-91BC-4F1F-A82D-4EB6D8EEDB1E}" type="pres">
      <dgm:prSet presAssocID="{3F35AE22-15D4-4002-85ED-2EA626CA6B0D}" presName="Child3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90D541A6-CCA1-411A-AA92-E4681708FC3C}" type="pres">
      <dgm:prSet presAssocID="{3F35AE22-15D4-4002-85ED-2EA626CA6B0D}" presName="Parent3" presStyleLbl="node1" presStyleIdx="1" presStyleCnt="4">
        <dgm:presLayoutVars>
          <dgm:chMax val="2"/>
          <dgm:chPref val="1"/>
          <dgm:bulletEnabled val="1"/>
        </dgm:presLayoutVars>
      </dgm:prSet>
      <dgm:spPr/>
    </dgm:pt>
    <dgm:pt modelId="{CC8E5AA5-EAF2-4EC5-9706-9388B07F35E4}" type="pres">
      <dgm:prSet presAssocID="{53199FA7-42AB-4E7E-874B-9B30E6B91B95}" presName="ChildAccent2" presStyleCnt="0"/>
      <dgm:spPr/>
    </dgm:pt>
    <dgm:pt modelId="{7B4863BA-23B6-4C0F-A491-ABFCB5FEBE1F}" type="pres">
      <dgm:prSet presAssocID="{53199FA7-42AB-4E7E-874B-9B30E6B91B95}" presName="ChildAccent" presStyleLbl="alignImgPlace1" presStyleIdx="2" presStyleCnt="4"/>
      <dgm:spPr/>
    </dgm:pt>
    <dgm:pt modelId="{FEC57668-C798-48DF-8173-1F277F939EC5}" type="pres">
      <dgm:prSet presAssocID="{53199FA7-42AB-4E7E-874B-9B30E6B91B95}" presName="Child2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C2EABB95-5677-40DE-8177-205755268FA0}" type="pres">
      <dgm:prSet presAssocID="{53199FA7-42AB-4E7E-874B-9B30E6B91B95}" presName="Parent2" presStyleLbl="node1" presStyleIdx="2" presStyleCnt="4">
        <dgm:presLayoutVars>
          <dgm:chMax val="2"/>
          <dgm:chPref val="1"/>
          <dgm:bulletEnabled val="1"/>
        </dgm:presLayoutVars>
      </dgm:prSet>
      <dgm:spPr/>
    </dgm:pt>
    <dgm:pt modelId="{97AEE78A-E57E-4F40-ADAF-6B8405A01292}" type="pres">
      <dgm:prSet presAssocID="{A62EE3E4-6110-4C6E-951A-F30F03E3600A}" presName="ChildAccent1" presStyleCnt="0"/>
      <dgm:spPr/>
    </dgm:pt>
    <dgm:pt modelId="{F1CEF8AA-242F-4553-8355-BB06DF5799B9}" type="pres">
      <dgm:prSet presAssocID="{A62EE3E4-6110-4C6E-951A-F30F03E3600A}" presName="ChildAccent" presStyleLbl="alignImgPlace1" presStyleIdx="3" presStyleCnt="4"/>
      <dgm:spPr/>
    </dgm:pt>
    <dgm:pt modelId="{C4589832-9DF8-4EE5-BF53-3242DCE8203A}" type="pres">
      <dgm:prSet presAssocID="{A62EE3E4-6110-4C6E-951A-F30F03E3600A}" presName="Child1" presStyleLbl="revTx" presStyleIdx="0" presStyleCnt="0">
        <dgm:presLayoutVars>
          <dgm:chMax val="0"/>
          <dgm:chPref val="0"/>
          <dgm:bulletEnabled val="1"/>
        </dgm:presLayoutVars>
      </dgm:prSet>
      <dgm:spPr/>
    </dgm:pt>
    <dgm:pt modelId="{8524A993-1012-4D8F-9A09-A783E06E8B08}" type="pres">
      <dgm:prSet presAssocID="{A62EE3E4-6110-4C6E-951A-F30F03E3600A}" presName="Parent1" presStyleLbl="node1" presStyleIdx="3" presStyleCnt="4">
        <dgm:presLayoutVars>
          <dgm:chMax val="2"/>
          <dgm:chPref val="1"/>
          <dgm:bulletEnabled val="1"/>
        </dgm:presLayoutVars>
      </dgm:prSet>
      <dgm:spPr/>
    </dgm:pt>
  </dgm:ptLst>
  <dgm:cxnLst>
    <dgm:cxn modelId="{4F1BB80B-6E7C-4ED1-8B6E-FA1825D643C0}" type="presOf" srcId="{0FB52704-64D6-45B0-8A9B-DD2248B80FAA}" destId="{A22F2EFD-7931-48A6-8EA8-B6FF7BF1F97A}" srcOrd="0" destOrd="5" presId="urn:microsoft.com/office/officeart/2011/layout/InterconnectedBlockProcess"/>
    <dgm:cxn modelId="{CF1C960C-482C-4BC1-A807-CD86F6752255}" srcId="{9207EF27-9B90-48CF-A950-1E457D85A3CC}" destId="{69C3F1C1-9BA9-48AD-9E96-97E2E8BBCA7D}" srcOrd="5" destOrd="0" parTransId="{86C2593B-5FFC-4509-ABDE-C747C6080F5B}" sibTransId="{6D7F2932-2059-49B1-9A26-A4ED0F97F436}"/>
    <dgm:cxn modelId="{202B5813-88A5-44DC-A7F4-2DCE251B47AC}" type="presOf" srcId="{AE353AAA-333F-436B-B801-DE0ACFF6889C}" destId="{A22F2EFD-7931-48A6-8EA8-B6FF7BF1F97A}" srcOrd="0" destOrd="1" presId="urn:microsoft.com/office/officeart/2011/layout/InterconnectedBlockProcess"/>
    <dgm:cxn modelId="{087B5014-5D94-4FE4-8F19-CAADD893FF9D}" type="presOf" srcId="{4006C5DC-FCE1-40D4-851B-C796A9AC558C}" destId="{A22F2EFD-7931-48A6-8EA8-B6FF7BF1F97A}" srcOrd="0" destOrd="3" presId="urn:microsoft.com/office/officeart/2011/layout/InterconnectedBlockProcess"/>
    <dgm:cxn modelId="{910BA016-4304-41F6-8D65-5DC0C187DD2D}" type="presOf" srcId="{18421BAA-CF90-4FBF-9F74-FDB2815D61E1}" destId="{B6C6379A-91BC-4F1F-A82D-4EB6D8EEDB1E}" srcOrd="1" destOrd="2" presId="urn:microsoft.com/office/officeart/2011/layout/InterconnectedBlockProcess"/>
    <dgm:cxn modelId="{EC0EC516-A17E-4629-ADC5-5235ADE6EF55}" srcId="{A62EE3E4-6110-4C6E-951A-F30F03E3600A}" destId="{D88F03FE-EA22-4A17-8A87-D69C16BE84C7}" srcOrd="0" destOrd="0" parTransId="{34D5B73E-BB4A-4D06-B53B-FEB1BA820A5E}" sibTransId="{266F457F-4491-4992-8528-D5C6C90A5402}"/>
    <dgm:cxn modelId="{D80ADE16-9F21-4C77-98C4-EA22E0375AA9}" srcId="{9207EF27-9B90-48CF-A950-1E457D85A3CC}" destId="{4006C5DC-FCE1-40D4-851B-C796A9AC558C}" srcOrd="2" destOrd="0" parTransId="{988C76DC-7E90-47EC-BAA3-803A6F8C41C6}" sibTransId="{C71DB0A3-5033-4307-87C8-D2F093C0F767}"/>
    <dgm:cxn modelId="{2E230918-D96F-4AA1-97AF-63892D923340}" type="presOf" srcId="{69C3F1C1-9BA9-48AD-9E96-97E2E8BBCA7D}" destId="{017DC4A5-1AA2-465A-982C-03D0836625A1}" srcOrd="1" destOrd="6" presId="urn:microsoft.com/office/officeart/2011/layout/InterconnectedBlockProcess"/>
    <dgm:cxn modelId="{353DEA18-3D67-4841-884F-5A58C083B17F}" type="presOf" srcId="{AFBCBC74-78B3-4F52-B797-C74CED54939A}" destId="{C77FC12F-8A76-42E6-AE3F-9CD53F463AD5}" srcOrd="0" destOrd="1" presId="urn:microsoft.com/office/officeart/2011/layout/InterconnectedBlockProcess"/>
    <dgm:cxn modelId="{0152D919-B361-4F7C-911A-EE82B46B519C}" srcId="{B9168DF4-3099-4BDA-9B80-995CC88B02B9}" destId="{84D0ED33-57EE-4A99-9429-9E24EC9F4FE4}" srcOrd="2" destOrd="0" parTransId="{5624224E-D25E-4C11-92B9-B04F10CD1DC5}" sibTransId="{09278C92-6614-40F1-ADF3-52C98BD03645}"/>
    <dgm:cxn modelId="{E31C5D1F-83B0-4E4E-88A4-5E89353BB9EC}" type="presOf" srcId="{C4DEE0C6-79D1-4F28-A92F-51DEB0CB589A}" destId="{A22F2EFD-7931-48A6-8EA8-B6FF7BF1F97A}" srcOrd="0" destOrd="4" presId="urn:microsoft.com/office/officeart/2011/layout/InterconnectedBlockProcess"/>
    <dgm:cxn modelId="{87B39E20-1286-4652-83D6-EA77B246A10D}" type="presOf" srcId="{1D388A86-6A6E-4A6F-918C-4CFE57D6B58A}" destId="{FEC57668-C798-48DF-8173-1F277F939EC5}" srcOrd="1" destOrd="1" presId="urn:microsoft.com/office/officeart/2011/layout/InterconnectedBlockProcess"/>
    <dgm:cxn modelId="{3257A127-AB50-41CF-8641-3A21637A50E3}" type="presOf" srcId="{18421BAA-CF90-4FBF-9F74-FDB2815D61E1}" destId="{C77FC12F-8A76-42E6-AE3F-9CD53F463AD5}" srcOrd="0" destOrd="2" presId="urn:microsoft.com/office/officeart/2011/layout/InterconnectedBlockProcess"/>
    <dgm:cxn modelId="{9B44F62B-6F3A-41DE-BF02-E6E9A191D290}" srcId="{53199FA7-42AB-4E7E-874B-9B30E6B91B95}" destId="{B22840A5-19A6-4F75-A4E0-5F0240508381}" srcOrd="0" destOrd="0" parTransId="{9F77D136-B07D-46E4-8D0F-E2BCABA3E5C4}" sibTransId="{0C49E53C-F947-4CAA-B964-12378525449A}"/>
    <dgm:cxn modelId="{3E0DA62F-2867-4107-92D2-A975C33B70D4}" srcId="{F09400A5-3A5B-4D4F-9BDB-026A3D752FAC}" destId="{B9168DF4-3099-4BDA-9B80-995CC88B02B9}" srcOrd="3" destOrd="0" parTransId="{2BB543C2-5970-4CF7-B336-AAD5A18CDDB7}" sibTransId="{04BB0C74-D34D-45FF-B778-5BA703992383}"/>
    <dgm:cxn modelId="{23BAF632-DADF-44B1-8B3B-734FE1A2A7C0}" type="presOf" srcId="{3F35AE22-15D4-4002-85ED-2EA626CA6B0D}" destId="{90D541A6-CCA1-411A-AA92-E4681708FC3C}" srcOrd="0" destOrd="0" presId="urn:microsoft.com/office/officeart/2011/layout/InterconnectedBlockProcess"/>
    <dgm:cxn modelId="{34CDA134-3F55-43DE-A19A-CDECAD36B505}" srcId="{53199FA7-42AB-4E7E-874B-9B30E6B91B95}" destId="{B1C8A633-0223-4B8A-8B2D-21EA9285D8F7}" srcOrd="2" destOrd="0" parTransId="{322FE441-FD70-4C32-83C9-A746D9386BB3}" sibTransId="{3AB92B75-1525-43B7-A700-83EEFCF881E0}"/>
    <dgm:cxn modelId="{692EAB36-1FEE-4313-8F1C-A4B74EDB0A0D}" type="presOf" srcId="{0F4DF0B9-888B-40A0-84E5-95AFAF7E1838}" destId="{7B4863BA-23B6-4C0F-A491-ABFCB5FEBE1F}" srcOrd="0" destOrd="3" presId="urn:microsoft.com/office/officeart/2011/layout/InterconnectedBlockProcess"/>
    <dgm:cxn modelId="{B063C338-7CFD-4454-ACC6-DAEA3476EA20}" type="presOf" srcId="{1D388A86-6A6E-4A6F-918C-4CFE57D6B58A}" destId="{7B4863BA-23B6-4C0F-A491-ABFCB5FEBE1F}" srcOrd="0" destOrd="1" presId="urn:microsoft.com/office/officeart/2011/layout/InterconnectedBlockProcess"/>
    <dgm:cxn modelId="{6D770439-28F9-480B-A9AB-69CAB162E596}" type="presOf" srcId="{8A30DA2D-A947-44FE-AE99-05D342885815}" destId="{A22F2EFD-7931-48A6-8EA8-B6FF7BF1F97A}" srcOrd="0" destOrd="2" presId="urn:microsoft.com/office/officeart/2011/layout/InterconnectedBlockProcess"/>
    <dgm:cxn modelId="{88D98B39-89A2-49A1-9D63-D232FF2DDF75}" type="presOf" srcId="{9E1F4005-9C06-447E-97DF-609F8939EDA3}" destId="{A22F2EFD-7931-48A6-8EA8-B6FF7BF1F97A}" srcOrd="0" destOrd="7" presId="urn:microsoft.com/office/officeart/2011/layout/InterconnectedBlockProcess"/>
    <dgm:cxn modelId="{32A80B3A-2225-4985-9222-32289EC4866C}" type="presOf" srcId="{9E1F4005-9C06-447E-97DF-609F8939EDA3}" destId="{017DC4A5-1AA2-465A-982C-03D0836625A1}" srcOrd="1" destOrd="7" presId="urn:microsoft.com/office/officeart/2011/layout/InterconnectedBlockProcess"/>
    <dgm:cxn modelId="{5E5BB73E-355A-451F-BABF-7E1924859C3F}" type="presOf" srcId="{84D0ED33-57EE-4A99-9429-9E24EC9F4FE4}" destId="{017DC4A5-1AA2-465A-982C-03D0836625A1}" srcOrd="1" destOrd="8" presId="urn:microsoft.com/office/officeart/2011/layout/InterconnectedBlockProcess"/>
    <dgm:cxn modelId="{45710A5B-F633-4438-8F4F-E96734EA7783}" srcId="{53199FA7-42AB-4E7E-874B-9B30E6B91B95}" destId="{1D388A86-6A6E-4A6F-918C-4CFE57D6B58A}" srcOrd="1" destOrd="0" parTransId="{8E87B27D-73AF-496C-B45F-8DA355A0D54D}" sibTransId="{5B19CCC0-EFF4-4892-B120-9238EE46099D}"/>
    <dgm:cxn modelId="{B4512B5E-0767-471E-B7F8-8855E14F428B}" type="presOf" srcId="{D88F03FE-EA22-4A17-8A87-D69C16BE84C7}" destId="{C4589832-9DF8-4EE5-BF53-3242DCE8203A}" srcOrd="1" destOrd="0" presId="urn:microsoft.com/office/officeart/2011/layout/InterconnectedBlockProcess"/>
    <dgm:cxn modelId="{90AC1461-C155-45DF-9308-294E4BBC61E0}" srcId="{9207EF27-9B90-48CF-A950-1E457D85A3CC}" destId="{AE353AAA-333F-436B-B801-DE0ACFF6889C}" srcOrd="0" destOrd="0" parTransId="{BA6B1DC3-8C73-4D6D-B143-7521CC50856C}" sibTransId="{B62020E2-BA5F-4C26-9DA6-BBC167784755}"/>
    <dgm:cxn modelId="{6D8C0A63-9649-41CB-A00E-00742EBB94B2}" srcId="{B9168DF4-3099-4BDA-9B80-995CC88B02B9}" destId="{9207EF27-9B90-48CF-A950-1E457D85A3CC}" srcOrd="0" destOrd="0" parTransId="{AF56F497-A236-4F3D-B2BE-6028E543EFC5}" sibTransId="{86003F42-FD57-4EAE-8167-6376C08B76A5}"/>
    <dgm:cxn modelId="{88C29D63-5CB5-47FE-A9AB-EB6831B2C4C1}" type="presOf" srcId="{F09400A5-3A5B-4D4F-9BDB-026A3D752FAC}" destId="{14B27D09-602F-40C7-B923-F5A3F0C598AA}" srcOrd="0" destOrd="0" presId="urn:microsoft.com/office/officeart/2011/layout/InterconnectedBlockProcess"/>
    <dgm:cxn modelId="{E81EAE44-FFAE-436E-ABDC-9CE1D59B1C40}" type="presOf" srcId="{C172AE67-0D77-43B9-B2AE-9A54F4FF7DF8}" destId="{B6C6379A-91BC-4F1F-A82D-4EB6D8EEDB1E}" srcOrd="1" destOrd="0" presId="urn:microsoft.com/office/officeart/2011/layout/InterconnectedBlockProcess"/>
    <dgm:cxn modelId="{5E7F8445-3930-44D0-BAF4-D1C2CD92C0C4}" type="presOf" srcId="{0FB52704-64D6-45B0-8A9B-DD2248B80FAA}" destId="{017DC4A5-1AA2-465A-982C-03D0836625A1}" srcOrd="1" destOrd="5" presId="urn:microsoft.com/office/officeart/2011/layout/InterconnectedBlockProcess"/>
    <dgm:cxn modelId="{F0AC5546-AD59-4CA7-99D2-38B72DD7A07D}" srcId="{F09400A5-3A5B-4D4F-9BDB-026A3D752FAC}" destId="{3F35AE22-15D4-4002-85ED-2EA626CA6B0D}" srcOrd="2" destOrd="0" parTransId="{C4271E17-7EC3-4333-AB75-3A4A0213ACB2}" sibTransId="{33C74C74-852D-47E1-A171-E50F0A1D3519}"/>
    <dgm:cxn modelId="{D8E55A68-543D-4075-88E0-75F93EAC1127}" srcId="{9207EF27-9B90-48CF-A950-1E457D85A3CC}" destId="{0FB52704-64D6-45B0-8A9B-DD2248B80FAA}" srcOrd="4" destOrd="0" parTransId="{EFEAEBD0-B270-42AD-8162-DB6C941F6097}" sibTransId="{84511055-ED22-4981-93CA-84BFCB8CC5BB}"/>
    <dgm:cxn modelId="{B5E90E4C-3274-42DE-9CFD-B9794C1CC1A5}" srcId="{3F35AE22-15D4-4002-85ED-2EA626CA6B0D}" destId="{C172AE67-0D77-43B9-B2AE-9A54F4FF7DF8}" srcOrd="0" destOrd="0" parTransId="{37FC8E06-10DA-46AC-B733-A865F24AC3A1}" sibTransId="{58E5A393-E43D-49F2-BBB7-45B00F1CC5C4}"/>
    <dgm:cxn modelId="{AB41804F-165E-4157-9AFD-9B0FB43B5D14}" srcId="{F09400A5-3A5B-4D4F-9BDB-026A3D752FAC}" destId="{53199FA7-42AB-4E7E-874B-9B30E6B91B95}" srcOrd="1" destOrd="0" parTransId="{56E07251-814D-4473-8CBD-D5450C66BD31}" sibTransId="{C6097FCF-0C0A-4778-B230-E12FED3C0208}"/>
    <dgm:cxn modelId="{C9334054-1B4C-49C9-A1F4-2D1BE0AE58B8}" type="presOf" srcId="{B1C8A633-0223-4B8A-8B2D-21EA9285D8F7}" destId="{FEC57668-C798-48DF-8173-1F277F939EC5}" srcOrd="1" destOrd="2" presId="urn:microsoft.com/office/officeart/2011/layout/InterconnectedBlockProcess"/>
    <dgm:cxn modelId="{9ABA9175-48B1-4569-BFAB-FA558B7BF087}" srcId="{F09400A5-3A5B-4D4F-9BDB-026A3D752FAC}" destId="{A62EE3E4-6110-4C6E-951A-F30F03E3600A}" srcOrd="0" destOrd="0" parTransId="{DB192F15-7E69-47E4-8588-51A9D0697A71}" sibTransId="{8C7037CE-2B2E-422A-ADCE-7F90977B8AA6}"/>
    <dgm:cxn modelId="{82049C76-5EF1-4D97-AAA1-2E5B74738FB5}" type="presOf" srcId="{B22840A5-19A6-4F75-A4E0-5F0240508381}" destId="{7B4863BA-23B6-4C0F-A491-ABFCB5FEBE1F}" srcOrd="0" destOrd="0" presId="urn:microsoft.com/office/officeart/2011/layout/InterconnectedBlockProcess"/>
    <dgm:cxn modelId="{BB87E157-D217-4038-B680-EB3B72544A51}" type="presOf" srcId="{0F4DF0B9-888B-40A0-84E5-95AFAF7E1838}" destId="{FEC57668-C798-48DF-8173-1F277F939EC5}" srcOrd="1" destOrd="3" presId="urn:microsoft.com/office/officeart/2011/layout/InterconnectedBlockProcess"/>
    <dgm:cxn modelId="{3DB62658-EFBC-408A-A1EB-00B5D98159CF}" srcId="{9207EF27-9B90-48CF-A950-1E457D85A3CC}" destId="{8A30DA2D-A947-44FE-AE99-05D342885815}" srcOrd="1" destOrd="0" parTransId="{E7B6E688-BA67-4A3F-8A29-05F45CA65497}" sibTransId="{8559973E-F09B-4D3E-8517-04258B7E6306}"/>
    <dgm:cxn modelId="{BD456B86-79CE-4033-A4EA-695017CAD520}" type="presOf" srcId="{B9168DF4-3099-4BDA-9B80-995CC88B02B9}" destId="{F6D4908F-6561-4927-B532-EDD92C9467D3}" srcOrd="0" destOrd="0" presId="urn:microsoft.com/office/officeart/2011/layout/InterconnectedBlockProcess"/>
    <dgm:cxn modelId="{521EB286-0D62-4904-BA55-6BE10894DB2C}" srcId="{53199FA7-42AB-4E7E-874B-9B30E6B91B95}" destId="{0F4DF0B9-888B-40A0-84E5-95AFAF7E1838}" srcOrd="3" destOrd="0" parTransId="{D32C9C59-7604-41FD-9FE0-C5E553F2FCE1}" sibTransId="{756B30CA-AE16-4305-8900-47825945467B}"/>
    <dgm:cxn modelId="{4951939C-2B9E-4A76-9738-A1133CC5E776}" srcId="{B9168DF4-3099-4BDA-9B80-995CC88B02B9}" destId="{9E1F4005-9C06-447E-97DF-609F8939EDA3}" srcOrd="1" destOrd="0" parTransId="{4BCB91CC-CF7F-4DC9-A97F-3CFECECE663F}" sibTransId="{63DA2721-27E1-4175-9BD0-2B0C7842435C}"/>
    <dgm:cxn modelId="{ECA5D19C-8656-493F-935F-1D817638C556}" type="presOf" srcId="{9207EF27-9B90-48CF-A950-1E457D85A3CC}" destId="{A22F2EFD-7931-48A6-8EA8-B6FF7BF1F97A}" srcOrd="0" destOrd="0" presId="urn:microsoft.com/office/officeart/2011/layout/InterconnectedBlockProcess"/>
    <dgm:cxn modelId="{DCD841A0-9058-4790-9089-6159DF73F846}" srcId="{3F35AE22-15D4-4002-85ED-2EA626CA6B0D}" destId="{18421BAA-CF90-4FBF-9F74-FDB2815D61E1}" srcOrd="2" destOrd="0" parTransId="{EE889B28-8850-4592-8D95-BBD1C64384AC}" sibTransId="{D59B2AA7-B687-4568-B907-0D728D5C5579}"/>
    <dgm:cxn modelId="{31C147A0-C49B-40C8-9222-181F4195A5B2}" srcId="{3F35AE22-15D4-4002-85ED-2EA626CA6B0D}" destId="{AFBCBC74-78B3-4F52-B797-C74CED54939A}" srcOrd="1" destOrd="0" parTransId="{B51D5668-B790-4A70-A22A-93B026483E1A}" sibTransId="{9F77915C-1BA0-4E20-B56D-65B52C1218A9}"/>
    <dgm:cxn modelId="{6AD404A5-8AC7-4A42-BDAC-CB2159D0787D}" srcId="{9207EF27-9B90-48CF-A950-1E457D85A3CC}" destId="{C4DEE0C6-79D1-4F28-A92F-51DEB0CB589A}" srcOrd="3" destOrd="0" parTransId="{3ACA73A7-9763-4E84-9916-DC45401C2DF3}" sibTransId="{BA1A6AB8-FEAC-413D-8483-E4FAF4712644}"/>
    <dgm:cxn modelId="{034B56A7-3754-4034-9321-F1DEE43A4042}" type="presOf" srcId="{AE353AAA-333F-436B-B801-DE0ACFF6889C}" destId="{017DC4A5-1AA2-465A-982C-03D0836625A1}" srcOrd="1" destOrd="1" presId="urn:microsoft.com/office/officeart/2011/layout/InterconnectedBlockProcess"/>
    <dgm:cxn modelId="{A05A43BB-EF09-4FA8-9542-82609B1ED0BE}" type="presOf" srcId="{B1C8A633-0223-4B8A-8B2D-21EA9285D8F7}" destId="{7B4863BA-23B6-4C0F-A491-ABFCB5FEBE1F}" srcOrd="0" destOrd="2" presId="urn:microsoft.com/office/officeart/2011/layout/InterconnectedBlockProcess"/>
    <dgm:cxn modelId="{CC7932C0-B1E1-48D8-941A-6B892048CD42}" type="presOf" srcId="{B22840A5-19A6-4F75-A4E0-5F0240508381}" destId="{FEC57668-C798-48DF-8173-1F277F939EC5}" srcOrd="1" destOrd="0" presId="urn:microsoft.com/office/officeart/2011/layout/InterconnectedBlockProcess"/>
    <dgm:cxn modelId="{9389B8C0-9386-467E-ABF8-6DEF515AE2A2}" type="presOf" srcId="{9207EF27-9B90-48CF-A950-1E457D85A3CC}" destId="{017DC4A5-1AA2-465A-982C-03D0836625A1}" srcOrd="1" destOrd="0" presId="urn:microsoft.com/office/officeart/2011/layout/InterconnectedBlockProcess"/>
    <dgm:cxn modelId="{D916E9C1-54C8-417E-9A0C-A205064BB01E}" type="presOf" srcId="{AFBCBC74-78B3-4F52-B797-C74CED54939A}" destId="{B6C6379A-91BC-4F1F-A82D-4EB6D8EEDB1E}" srcOrd="1" destOrd="1" presId="urn:microsoft.com/office/officeart/2011/layout/InterconnectedBlockProcess"/>
    <dgm:cxn modelId="{C484B0C8-E15C-4F1C-AB18-717406B413DC}" type="presOf" srcId="{8A30DA2D-A947-44FE-AE99-05D342885815}" destId="{017DC4A5-1AA2-465A-982C-03D0836625A1}" srcOrd="1" destOrd="2" presId="urn:microsoft.com/office/officeart/2011/layout/InterconnectedBlockProcess"/>
    <dgm:cxn modelId="{779FE1CE-FE05-42D3-9C95-55699729571A}" type="presOf" srcId="{A62EE3E4-6110-4C6E-951A-F30F03E3600A}" destId="{8524A993-1012-4D8F-9A09-A783E06E8B08}" srcOrd="0" destOrd="0" presId="urn:microsoft.com/office/officeart/2011/layout/InterconnectedBlockProcess"/>
    <dgm:cxn modelId="{462C1FE6-354E-42B1-B8B6-224A0B595253}" type="presOf" srcId="{D88F03FE-EA22-4A17-8A87-D69C16BE84C7}" destId="{F1CEF8AA-242F-4553-8355-BB06DF5799B9}" srcOrd="0" destOrd="0" presId="urn:microsoft.com/office/officeart/2011/layout/InterconnectedBlockProcess"/>
    <dgm:cxn modelId="{CD7573E8-51F6-4A93-8047-C1A5AD7C321A}" type="presOf" srcId="{69C3F1C1-9BA9-48AD-9E96-97E2E8BBCA7D}" destId="{A22F2EFD-7931-48A6-8EA8-B6FF7BF1F97A}" srcOrd="0" destOrd="6" presId="urn:microsoft.com/office/officeart/2011/layout/InterconnectedBlockProcess"/>
    <dgm:cxn modelId="{92F7BFEB-9521-4052-B077-123AA8C90A03}" type="presOf" srcId="{84D0ED33-57EE-4A99-9429-9E24EC9F4FE4}" destId="{A22F2EFD-7931-48A6-8EA8-B6FF7BF1F97A}" srcOrd="0" destOrd="8" presId="urn:microsoft.com/office/officeart/2011/layout/InterconnectedBlockProcess"/>
    <dgm:cxn modelId="{07B992F6-1A97-48BF-A534-DE6D2832A3FF}" type="presOf" srcId="{4006C5DC-FCE1-40D4-851B-C796A9AC558C}" destId="{017DC4A5-1AA2-465A-982C-03D0836625A1}" srcOrd="1" destOrd="3" presId="urn:microsoft.com/office/officeart/2011/layout/InterconnectedBlockProcess"/>
    <dgm:cxn modelId="{AC1DC8F6-7769-4B5F-A931-D8A8F719E4C8}" type="presOf" srcId="{53199FA7-42AB-4E7E-874B-9B30E6B91B95}" destId="{C2EABB95-5677-40DE-8177-205755268FA0}" srcOrd="0" destOrd="0" presId="urn:microsoft.com/office/officeart/2011/layout/InterconnectedBlockProcess"/>
    <dgm:cxn modelId="{17A870FC-5B11-499E-8DDF-AE20B80A26B6}" type="presOf" srcId="{C4DEE0C6-79D1-4F28-A92F-51DEB0CB589A}" destId="{017DC4A5-1AA2-465A-982C-03D0836625A1}" srcOrd="1" destOrd="4" presId="urn:microsoft.com/office/officeart/2011/layout/InterconnectedBlockProcess"/>
    <dgm:cxn modelId="{A16626FE-2739-4FB6-B565-E4C3F7FB55A4}" type="presOf" srcId="{C172AE67-0D77-43B9-B2AE-9A54F4FF7DF8}" destId="{C77FC12F-8A76-42E6-AE3F-9CD53F463AD5}" srcOrd="0" destOrd="0" presId="urn:microsoft.com/office/officeart/2011/layout/InterconnectedBlockProcess"/>
    <dgm:cxn modelId="{5A305C00-F19D-4AA7-A445-D0426210AB4C}" type="presParOf" srcId="{14B27D09-602F-40C7-B923-F5A3F0C598AA}" destId="{734E475C-0BB5-49C8-9AEE-2FB589E05258}" srcOrd="0" destOrd="0" presId="urn:microsoft.com/office/officeart/2011/layout/InterconnectedBlockProcess"/>
    <dgm:cxn modelId="{5AC22BB1-E53B-451C-A327-B2B5C50BC627}" type="presParOf" srcId="{734E475C-0BB5-49C8-9AEE-2FB589E05258}" destId="{A22F2EFD-7931-48A6-8EA8-B6FF7BF1F97A}" srcOrd="0" destOrd="0" presId="urn:microsoft.com/office/officeart/2011/layout/InterconnectedBlockProcess"/>
    <dgm:cxn modelId="{37FB344B-D4FF-4B4A-BAC2-A1E88B5F73C0}" type="presParOf" srcId="{14B27D09-602F-40C7-B923-F5A3F0C598AA}" destId="{017DC4A5-1AA2-465A-982C-03D0836625A1}" srcOrd="1" destOrd="0" presId="urn:microsoft.com/office/officeart/2011/layout/InterconnectedBlockProcess"/>
    <dgm:cxn modelId="{A47BA5BD-7E22-403B-A761-2281BC84D014}" type="presParOf" srcId="{14B27D09-602F-40C7-B923-F5A3F0C598AA}" destId="{F6D4908F-6561-4927-B532-EDD92C9467D3}" srcOrd="2" destOrd="0" presId="urn:microsoft.com/office/officeart/2011/layout/InterconnectedBlockProcess"/>
    <dgm:cxn modelId="{42B50999-7DD7-4F0D-A0F5-C4D8C209EAE0}" type="presParOf" srcId="{14B27D09-602F-40C7-B923-F5A3F0C598AA}" destId="{EF5E5DE7-0599-4CB2-964D-DEEEF96FBF09}" srcOrd="3" destOrd="0" presId="urn:microsoft.com/office/officeart/2011/layout/InterconnectedBlockProcess"/>
    <dgm:cxn modelId="{B1C7A801-356B-4C46-A68B-92FE3D73F618}" type="presParOf" srcId="{EF5E5DE7-0599-4CB2-964D-DEEEF96FBF09}" destId="{C77FC12F-8A76-42E6-AE3F-9CD53F463AD5}" srcOrd="0" destOrd="0" presId="urn:microsoft.com/office/officeart/2011/layout/InterconnectedBlockProcess"/>
    <dgm:cxn modelId="{1E3F98B7-232B-4C5E-ABD2-AC36E07816E8}" type="presParOf" srcId="{14B27D09-602F-40C7-B923-F5A3F0C598AA}" destId="{B6C6379A-91BC-4F1F-A82D-4EB6D8EEDB1E}" srcOrd="4" destOrd="0" presId="urn:microsoft.com/office/officeart/2011/layout/InterconnectedBlockProcess"/>
    <dgm:cxn modelId="{1C16F758-9F60-4194-8BF4-4741E049B584}" type="presParOf" srcId="{14B27D09-602F-40C7-B923-F5A3F0C598AA}" destId="{90D541A6-CCA1-411A-AA92-E4681708FC3C}" srcOrd="5" destOrd="0" presId="urn:microsoft.com/office/officeart/2011/layout/InterconnectedBlockProcess"/>
    <dgm:cxn modelId="{9D77802B-E44F-4BD8-B4F4-A5F9DCC2B759}" type="presParOf" srcId="{14B27D09-602F-40C7-B923-F5A3F0C598AA}" destId="{CC8E5AA5-EAF2-4EC5-9706-9388B07F35E4}" srcOrd="6" destOrd="0" presId="urn:microsoft.com/office/officeart/2011/layout/InterconnectedBlockProcess"/>
    <dgm:cxn modelId="{28BE0A57-71EE-434A-8AC7-ACEDD4019C04}" type="presParOf" srcId="{CC8E5AA5-EAF2-4EC5-9706-9388B07F35E4}" destId="{7B4863BA-23B6-4C0F-A491-ABFCB5FEBE1F}" srcOrd="0" destOrd="0" presId="urn:microsoft.com/office/officeart/2011/layout/InterconnectedBlockProcess"/>
    <dgm:cxn modelId="{5F968565-427E-4665-92E7-E05A69D39641}" type="presParOf" srcId="{14B27D09-602F-40C7-B923-F5A3F0C598AA}" destId="{FEC57668-C798-48DF-8173-1F277F939EC5}" srcOrd="7" destOrd="0" presId="urn:microsoft.com/office/officeart/2011/layout/InterconnectedBlockProcess"/>
    <dgm:cxn modelId="{8F7E7D7E-F5B5-4EDB-B770-A01209EFBA2D}" type="presParOf" srcId="{14B27D09-602F-40C7-B923-F5A3F0C598AA}" destId="{C2EABB95-5677-40DE-8177-205755268FA0}" srcOrd="8" destOrd="0" presId="urn:microsoft.com/office/officeart/2011/layout/InterconnectedBlockProcess"/>
    <dgm:cxn modelId="{7E10A173-932E-4D29-88FC-29C632F0586D}" type="presParOf" srcId="{14B27D09-602F-40C7-B923-F5A3F0C598AA}" destId="{97AEE78A-E57E-4F40-ADAF-6B8405A01292}" srcOrd="9" destOrd="0" presId="urn:microsoft.com/office/officeart/2011/layout/InterconnectedBlockProcess"/>
    <dgm:cxn modelId="{35FA1CE5-329C-45B8-B725-31D397D1A28E}" type="presParOf" srcId="{97AEE78A-E57E-4F40-ADAF-6B8405A01292}" destId="{F1CEF8AA-242F-4553-8355-BB06DF5799B9}" srcOrd="0" destOrd="0" presId="urn:microsoft.com/office/officeart/2011/layout/InterconnectedBlockProcess"/>
    <dgm:cxn modelId="{7373562A-40E0-4B7D-A086-2D2F87BF050D}" type="presParOf" srcId="{14B27D09-602F-40C7-B923-F5A3F0C598AA}" destId="{C4589832-9DF8-4EE5-BF53-3242DCE8203A}" srcOrd="10" destOrd="0" presId="urn:microsoft.com/office/officeart/2011/layout/InterconnectedBlockProcess"/>
    <dgm:cxn modelId="{D1D74CE1-466D-452B-B45A-218EDA2C04E6}" type="presParOf" srcId="{14B27D09-602F-40C7-B923-F5A3F0C598AA}" destId="{8524A993-1012-4D8F-9A09-A783E06E8B08}" srcOrd="11" destOrd="0" presId="urn:microsoft.com/office/officeart/2011/layout/InterconnectedBlockProces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9DCD35E8-54CC-4E5B-943D-1ACCB82EED65}" type="doc">
      <dgm:prSet loTypeId="urn:microsoft.com/office/officeart/2005/8/layout/vList2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37FF49F1-7768-43C7-BA39-930E9D6FF044}">
      <dgm:prSet phldrT="[Text]" phldr="0"/>
      <dgm:spPr/>
      <dgm:t>
        <a:bodyPr/>
        <a:lstStyle/>
        <a:p>
          <a:pPr>
            <a:buNone/>
          </a:pPr>
          <a:r>
            <a:rPr lang="en-US" dirty="0" err="1"/>
            <a:t>LiquidAI</a:t>
          </a:r>
          <a:r>
            <a:rPr lang="en-US" dirty="0"/>
            <a:t>/LFM2-2.6B</a:t>
          </a:r>
        </a:p>
      </dgm:t>
    </dgm:pt>
    <dgm:pt modelId="{A952DC8D-3864-4BD9-94CE-B16A3710E253}" type="parTrans" cxnId="{930DAFBF-0A6A-4BC4-A646-FF7C52A51A5B}">
      <dgm:prSet/>
      <dgm:spPr/>
      <dgm:t>
        <a:bodyPr/>
        <a:lstStyle/>
        <a:p>
          <a:endParaRPr lang="en-US"/>
        </a:p>
      </dgm:t>
    </dgm:pt>
    <dgm:pt modelId="{5CFE8692-A11B-46C3-8C12-9B005B79106F}" type="sibTrans" cxnId="{930DAFBF-0A6A-4BC4-A646-FF7C52A51A5B}">
      <dgm:prSet/>
      <dgm:spPr/>
      <dgm:t>
        <a:bodyPr/>
        <a:lstStyle/>
        <a:p>
          <a:endParaRPr lang="en-US"/>
        </a:p>
      </dgm:t>
    </dgm:pt>
    <dgm:pt modelId="{6661156C-98A4-4FDF-855F-64C3B74ADE9B}">
      <dgm:prSet phldrT="[Text]" phldr="0"/>
      <dgm:spPr/>
      <dgm:t>
        <a:bodyPr/>
        <a:lstStyle/>
        <a:p>
          <a:r>
            <a:rPr lang="en-US" dirty="0"/>
            <a:t>Sentence transformer</a:t>
          </a:r>
        </a:p>
      </dgm:t>
    </dgm:pt>
    <dgm:pt modelId="{A57D233D-77B9-4653-B15E-F9A9458492F1}" type="parTrans" cxnId="{22C99FA4-1284-4CBF-AAE6-89CA4A06B18B}">
      <dgm:prSet/>
      <dgm:spPr/>
      <dgm:t>
        <a:bodyPr/>
        <a:lstStyle/>
        <a:p>
          <a:endParaRPr lang="en-US"/>
        </a:p>
      </dgm:t>
    </dgm:pt>
    <dgm:pt modelId="{BDEA40C3-B038-47B8-AC0D-A8D79B238D60}" type="sibTrans" cxnId="{22C99FA4-1284-4CBF-AAE6-89CA4A06B18B}">
      <dgm:prSet/>
      <dgm:spPr/>
      <dgm:t>
        <a:bodyPr/>
        <a:lstStyle/>
        <a:p>
          <a:endParaRPr lang="en-US"/>
        </a:p>
      </dgm:t>
    </dgm:pt>
    <dgm:pt modelId="{31C1ACF8-F1DB-480C-9A09-42202098E25F}">
      <dgm:prSet phldrT="[Text]" phldr="0"/>
      <dgm:spPr/>
      <dgm:t>
        <a:bodyPr/>
        <a:lstStyle/>
        <a:p>
          <a:r>
            <a:rPr lang="en-US" dirty="0"/>
            <a:t>Vector Search</a:t>
          </a:r>
        </a:p>
      </dgm:t>
    </dgm:pt>
    <dgm:pt modelId="{3D5E1EA5-586D-4D2C-9869-F7B75034B76C}" type="parTrans" cxnId="{FF7EA5C5-36A4-4943-A73D-FE84062B0A88}">
      <dgm:prSet/>
      <dgm:spPr/>
      <dgm:t>
        <a:bodyPr/>
        <a:lstStyle/>
        <a:p>
          <a:endParaRPr lang="en-US"/>
        </a:p>
      </dgm:t>
    </dgm:pt>
    <dgm:pt modelId="{16F08175-EB5C-4479-837E-B01961B5C3D2}" type="sibTrans" cxnId="{FF7EA5C5-36A4-4943-A73D-FE84062B0A88}">
      <dgm:prSet/>
      <dgm:spPr/>
      <dgm:t>
        <a:bodyPr/>
        <a:lstStyle/>
        <a:p>
          <a:endParaRPr lang="en-US"/>
        </a:p>
      </dgm:t>
    </dgm:pt>
    <dgm:pt modelId="{20787EAC-7DDD-4F20-9FFB-1DC525B642AA}">
      <dgm:prSet phldrT="[Text]" phldr="0"/>
      <dgm:spPr/>
      <dgm:t>
        <a:bodyPr/>
        <a:lstStyle/>
        <a:p>
          <a:r>
            <a:rPr lang="en-US"/>
            <a:t>FAISS</a:t>
          </a:r>
          <a:endParaRPr lang="en-US" dirty="0"/>
        </a:p>
      </dgm:t>
    </dgm:pt>
    <dgm:pt modelId="{16196C8C-2E34-4140-AE62-66D784A301F6}" type="parTrans" cxnId="{6E701432-D54E-42A6-A5D7-7B167BD3C5B8}">
      <dgm:prSet/>
      <dgm:spPr/>
      <dgm:t>
        <a:bodyPr/>
        <a:lstStyle/>
        <a:p>
          <a:endParaRPr lang="en-US"/>
        </a:p>
      </dgm:t>
    </dgm:pt>
    <dgm:pt modelId="{CAC4C65B-C1F0-44CA-AF09-09A5729E3738}" type="sibTrans" cxnId="{6E701432-D54E-42A6-A5D7-7B167BD3C5B8}">
      <dgm:prSet/>
      <dgm:spPr/>
      <dgm:t>
        <a:bodyPr/>
        <a:lstStyle/>
        <a:p>
          <a:endParaRPr lang="en-US"/>
        </a:p>
      </dgm:t>
    </dgm:pt>
    <dgm:pt modelId="{306DBCFA-461F-47D7-BDC8-31AC5CF28310}">
      <dgm:prSet phldrT="[Text]" phldr="0"/>
      <dgm:spPr/>
      <dgm:t>
        <a:bodyPr/>
        <a:lstStyle/>
        <a:p>
          <a:r>
            <a:rPr lang="en-US"/>
            <a:t>Database</a:t>
          </a:r>
          <a:endParaRPr lang="en-US" dirty="0"/>
        </a:p>
      </dgm:t>
    </dgm:pt>
    <dgm:pt modelId="{95E014BE-6455-4479-9AE2-AE05C79DF29A}" type="parTrans" cxnId="{C9C8ACF3-EA8D-41FE-B030-C86CC042683A}">
      <dgm:prSet/>
      <dgm:spPr/>
      <dgm:t>
        <a:bodyPr/>
        <a:lstStyle/>
        <a:p>
          <a:endParaRPr lang="en-US"/>
        </a:p>
      </dgm:t>
    </dgm:pt>
    <dgm:pt modelId="{5B88D615-B1A2-4782-96AF-8E5F0A212E9D}" type="sibTrans" cxnId="{C9C8ACF3-EA8D-41FE-B030-C86CC042683A}">
      <dgm:prSet/>
      <dgm:spPr/>
      <dgm:t>
        <a:bodyPr/>
        <a:lstStyle/>
        <a:p>
          <a:endParaRPr lang="en-US"/>
        </a:p>
      </dgm:t>
    </dgm:pt>
    <dgm:pt modelId="{69F4ED8C-F9A5-47C7-82FE-2A6DE34F5D4D}">
      <dgm:prSet phldrT="[Text]" phldr="0"/>
      <dgm:spPr/>
      <dgm:t>
        <a:bodyPr/>
        <a:lstStyle/>
        <a:p>
          <a:r>
            <a:rPr lang="en-US" dirty="0"/>
            <a:t>MongoDB</a:t>
          </a:r>
        </a:p>
      </dgm:t>
    </dgm:pt>
    <dgm:pt modelId="{C2C85D74-1020-4D9A-994D-DCC6FE452A56}" type="parTrans" cxnId="{4337F549-473E-4DDA-87EE-9B436B1A2D48}">
      <dgm:prSet/>
      <dgm:spPr/>
      <dgm:t>
        <a:bodyPr/>
        <a:lstStyle/>
        <a:p>
          <a:endParaRPr lang="en-US"/>
        </a:p>
      </dgm:t>
    </dgm:pt>
    <dgm:pt modelId="{6E9A7830-A98F-4876-BF86-D25F200F92BF}" type="sibTrans" cxnId="{4337F549-473E-4DDA-87EE-9B436B1A2D48}">
      <dgm:prSet/>
      <dgm:spPr/>
      <dgm:t>
        <a:bodyPr/>
        <a:lstStyle/>
        <a:p>
          <a:endParaRPr lang="en-US"/>
        </a:p>
      </dgm:t>
    </dgm:pt>
    <dgm:pt modelId="{3894809B-C907-4733-AA5F-A439C82695E1}">
      <dgm:prSet phldrT="[Text]" phldr="0"/>
      <dgm:spPr/>
      <dgm:t>
        <a:bodyPr/>
        <a:lstStyle/>
        <a:p>
          <a:r>
            <a:rPr lang="en-US" dirty="0"/>
            <a:t>Embeddings and Chunking</a:t>
          </a:r>
        </a:p>
      </dgm:t>
    </dgm:pt>
    <dgm:pt modelId="{2B7D9FB3-4FB4-447B-AEBC-551D33A3DBBC}" type="parTrans" cxnId="{72AA4650-94D0-4868-850E-9BC191458B05}">
      <dgm:prSet/>
      <dgm:spPr/>
      <dgm:t>
        <a:bodyPr/>
        <a:lstStyle/>
        <a:p>
          <a:endParaRPr lang="en-US"/>
        </a:p>
      </dgm:t>
    </dgm:pt>
    <dgm:pt modelId="{34B5AF5B-30E9-463E-9117-824D60DFDFEB}" type="sibTrans" cxnId="{72AA4650-94D0-4868-850E-9BC191458B05}">
      <dgm:prSet/>
      <dgm:spPr/>
      <dgm:t>
        <a:bodyPr/>
        <a:lstStyle/>
        <a:p>
          <a:endParaRPr lang="en-US"/>
        </a:p>
      </dgm:t>
    </dgm:pt>
    <dgm:pt modelId="{B569977D-D154-4AC0-87B1-12416B2C4B2A}">
      <dgm:prSet phldrT="[Text]" phldr="0"/>
      <dgm:spPr/>
      <dgm:t>
        <a:bodyPr/>
        <a:lstStyle/>
        <a:p>
          <a:r>
            <a:rPr lang="en-US" dirty="0"/>
            <a:t>CSV file and read with Pandas</a:t>
          </a:r>
        </a:p>
      </dgm:t>
    </dgm:pt>
    <dgm:pt modelId="{10F76E1F-7B32-4FE0-B868-9277520A3AD1}" type="parTrans" cxnId="{61A14A99-C011-4F23-A7FD-628659B91366}">
      <dgm:prSet/>
      <dgm:spPr/>
      <dgm:t>
        <a:bodyPr/>
        <a:lstStyle/>
        <a:p>
          <a:endParaRPr lang="en-US"/>
        </a:p>
      </dgm:t>
    </dgm:pt>
    <dgm:pt modelId="{49B1E3AE-9144-4FF7-B7C7-FE775A22D09A}" type="sibTrans" cxnId="{61A14A99-C011-4F23-A7FD-628659B91366}">
      <dgm:prSet/>
      <dgm:spPr/>
      <dgm:t>
        <a:bodyPr/>
        <a:lstStyle/>
        <a:p>
          <a:endParaRPr lang="en-US"/>
        </a:p>
      </dgm:t>
    </dgm:pt>
    <dgm:pt modelId="{EAA2D7E5-9472-4AAE-84D2-5C63262B6002}">
      <dgm:prSet phldrT="[Text]" phldr="0"/>
      <dgm:spPr/>
      <dgm:t>
        <a:bodyPr/>
        <a:lstStyle/>
        <a:p>
          <a:r>
            <a:rPr lang="en-US" dirty="0"/>
            <a:t>Clean Retrieve Data</a:t>
          </a:r>
        </a:p>
      </dgm:t>
    </dgm:pt>
    <dgm:pt modelId="{A0FC05B6-E279-4598-A68B-CD9600EC894C}" type="parTrans" cxnId="{68245584-29BF-49AE-AB52-5F3873560234}">
      <dgm:prSet/>
      <dgm:spPr/>
      <dgm:t>
        <a:bodyPr/>
        <a:lstStyle/>
        <a:p>
          <a:endParaRPr lang="en-US"/>
        </a:p>
      </dgm:t>
    </dgm:pt>
    <dgm:pt modelId="{6B523115-5E93-42E6-A861-A9EF57FC897F}" type="sibTrans" cxnId="{68245584-29BF-49AE-AB52-5F3873560234}">
      <dgm:prSet/>
      <dgm:spPr/>
      <dgm:t>
        <a:bodyPr/>
        <a:lstStyle/>
        <a:p>
          <a:endParaRPr lang="en-US"/>
        </a:p>
      </dgm:t>
    </dgm:pt>
    <dgm:pt modelId="{18F64E55-7E42-4F4A-B7C6-24A4C1E0873E}">
      <dgm:prSet phldrT="[Text]" phldr="0"/>
      <dgm:spPr/>
      <dgm:t>
        <a:bodyPr/>
        <a:lstStyle/>
        <a:p>
          <a:pPr>
            <a:buNone/>
          </a:pPr>
          <a:r>
            <a:rPr lang="en-US"/>
            <a:t>2.6B parameter LLM</a:t>
          </a:r>
          <a:endParaRPr lang="en-US" dirty="0"/>
        </a:p>
      </dgm:t>
    </dgm:pt>
    <dgm:pt modelId="{2C6A620B-460A-49EA-BADC-04AF35EAD676}" type="parTrans" cxnId="{94207D93-9F81-40B0-B2C4-5FF5B81A40CA}">
      <dgm:prSet/>
      <dgm:spPr/>
      <dgm:t>
        <a:bodyPr/>
        <a:lstStyle/>
        <a:p>
          <a:endParaRPr lang="en-US"/>
        </a:p>
      </dgm:t>
    </dgm:pt>
    <dgm:pt modelId="{4B786D60-F3BE-4C1B-9C7C-C5285EE713B5}" type="sibTrans" cxnId="{94207D93-9F81-40B0-B2C4-5FF5B81A40CA}">
      <dgm:prSet/>
      <dgm:spPr/>
      <dgm:t>
        <a:bodyPr/>
        <a:lstStyle/>
        <a:p>
          <a:endParaRPr lang="en-US"/>
        </a:p>
      </dgm:t>
    </dgm:pt>
    <dgm:pt modelId="{F1BCA2B2-880C-4C3C-8951-1FB389AD85EF}">
      <dgm:prSet phldrT="[Text]" phldr="0"/>
      <dgm:spPr/>
      <dgm:t>
        <a:bodyPr/>
        <a:lstStyle/>
        <a:p>
          <a:pPr>
            <a:buNone/>
          </a:pPr>
          <a:r>
            <a:rPr lang="en-US" dirty="0"/>
            <a:t>Fine-tuned on QA</a:t>
          </a:r>
        </a:p>
      </dgm:t>
    </dgm:pt>
    <dgm:pt modelId="{6A06F4BB-9AD5-4EF9-A620-6F245BB7F74A}" type="parTrans" cxnId="{6149FA9F-3C31-433A-A98C-32296C2D79ED}">
      <dgm:prSet/>
      <dgm:spPr/>
      <dgm:t>
        <a:bodyPr/>
        <a:lstStyle/>
        <a:p>
          <a:endParaRPr lang="en-US"/>
        </a:p>
      </dgm:t>
    </dgm:pt>
    <dgm:pt modelId="{39C999C3-8FD6-408B-9B89-66A24725687E}" type="sibTrans" cxnId="{6149FA9F-3C31-433A-A98C-32296C2D79ED}">
      <dgm:prSet/>
      <dgm:spPr/>
      <dgm:t>
        <a:bodyPr/>
        <a:lstStyle/>
        <a:p>
          <a:endParaRPr lang="en-US"/>
        </a:p>
      </dgm:t>
    </dgm:pt>
    <dgm:pt modelId="{6A2BC739-4D52-4CDF-80A8-E6253712E3D3}">
      <dgm:prSet phldrT="[Text]" phldr="0"/>
      <dgm:spPr/>
      <dgm:t>
        <a:bodyPr/>
        <a:lstStyle/>
        <a:p>
          <a:r>
            <a:rPr lang="en-US" dirty="0"/>
            <a:t>Store previously asked Questions for faster answers</a:t>
          </a:r>
        </a:p>
      </dgm:t>
    </dgm:pt>
    <dgm:pt modelId="{45F0330C-E0B4-43E1-B78C-BA1E4AF586B3}" type="parTrans" cxnId="{3BEE6C54-73EB-48C3-B53F-8FC68C2A5BF5}">
      <dgm:prSet/>
      <dgm:spPr/>
      <dgm:t>
        <a:bodyPr/>
        <a:lstStyle/>
        <a:p>
          <a:endParaRPr lang="en-US"/>
        </a:p>
      </dgm:t>
    </dgm:pt>
    <dgm:pt modelId="{D74306D6-6502-425C-8E15-0D19BADC9EC4}" type="sibTrans" cxnId="{3BEE6C54-73EB-48C3-B53F-8FC68C2A5BF5}">
      <dgm:prSet/>
      <dgm:spPr/>
      <dgm:t>
        <a:bodyPr/>
        <a:lstStyle/>
        <a:p>
          <a:endParaRPr lang="en-US"/>
        </a:p>
      </dgm:t>
    </dgm:pt>
    <dgm:pt modelId="{5DA5FF61-192E-4E2C-A41D-8121AAF90CD0}">
      <dgm:prSet phldrT="[Text]" phldr="0"/>
      <dgm:spPr/>
      <dgm:t>
        <a:bodyPr/>
        <a:lstStyle/>
        <a:p>
          <a:r>
            <a:rPr lang="en-US" dirty="0"/>
            <a:t>Self-hosted</a:t>
          </a:r>
        </a:p>
      </dgm:t>
    </dgm:pt>
    <dgm:pt modelId="{AB1C6773-91F1-461C-A07D-217949864F51}" type="parTrans" cxnId="{9ABAD938-3EE5-4F4F-A28C-CCE9224BF68B}">
      <dgm:prSet/>
      <dgm:spPr/>
      <dgm:t>
        <a:bodyPr/>
        <a:lstStyle/>
        <a:p>
          <a:endParaRPr lang="en-US"/>
        </a:p>
      </dgm:t>
    </dgm:pt>
    <dgm:pt modelId="{21776B01-B77A-40AB-9C85-B470340A6EB9}" type="sibTrans" cxnId="{9ABAD938-3EE5-4F4F-A28C-CCE9224BF68B}">
      <dgm:prSet/>
      <dgm:spPr/>
      <dgm:t>
        <a:bodyPr/>
        <a:lstStyle/>
        <a:p>
          <a:endParaRPr lang="en-US"/>
        </a:p>
      </dgm:t>
    </dgm:pt>
    <dgm:pt modelId="{C138FB35-5797-4F0C-A320-D2634BAD243C}">
      <dgm:prSet phldrT="[Text]" phldr="0"/>
      <dgm:spPr/>
      <dgm:t>
        <a:bodyPr/>
        <a:lstStyle/>
        <a:p>
          <a:r>
            <a:rPr lang="en-US"/>
            <a:t>Text Splitter</a:t>
          </a:r>
          <a:endParaRPr lang="en-US" dirty="0"/>
        </a:p>
      </dgm:t>
    </dgm:pt>
    <dgm:pt modelId="{AD882ADA-BD76-410C-94DF-7C883DF140EC}" type="parTrans" cxnId="{1738DBDF-C0E4-4C0A-9561-9195E18E18D6}">
      <dgm:prSet/>
      <dgm:spPr/>
      <dgm:t>
        <a:bodyPr/>
        <a:lstStyle/>
        <a:p>
          <a:endParaRPr lang="en-US"/>
        </a:p>
      </dgm:t>
    </dgm:pt>
    <dgm:pt modelId="{06E0FE17-1706-4E0B-870A-B61A1A900956}" type="sibTrans" cxnId="{1738DBDF-C0E4-4C0A-9561-9195E18E18D6}">
      <dgm:prSet/>
      <dgm:spPr/>
      <dgm:t>
        <a:bodyPr/>
        <a:lstStyle/>
        <a:p>
          <a:endParaRPr lang="en-US"/>
        </a:p>
      </dgm:t>
    </dgm:pt>
    <dgm:pt modelId="{8C880B69-AEE5-4A12-B9F3-8B11F531AD96}">
      <dgm:prSet phldrT="[Text]" phldr="0"/>
      <dgm:spPr/>
      <dgm:t>
        <a:bodyPr/>
        <a:lstStyle/>
        <a:p>
          <a:r>
            <a:rPr lang="en-US"/>
            <a:t>GPU</a:t>
          </a:r>
          <a:endParaRPr lang="en-US" dirty="0"/>
        </a:p>
      </dgm:t>
    </dgm:pt>
    <dgm:pt modelId="{4488C9D1-C0E1-4492-B1A1-99B88B06155F}" type="parTrans" cxnId="{3E705A30-BC93-47E5-9363-858DE4CEEB4B}">
      <dgm:prSet/>
      <dgm:spPr/>
      <dgm:t>
        <a:bodyPr/>
        <a:lstStyle/>
        <a:p>
          <a:endParaRPr lang="en-US"/>
        </a:p>
      </dgm:t>
    </dgm:pt>
    <dgm:pt modelId="{0D62227D-723E-4799-8DF4-8CE121384404}" type="sibTrans" cxnId="{3E705A30-BC93-47E5-9363-858DE4CEEB4B}">
      <dgm:prSet/>
      <dgm:spPr/>
      <dgm:t>
        <a:bodyPr/>
        <a:lstStyle/>
        <a:p>
          <a:endParaRPr lang="en-US"/>
        </a:p>
      </dgm:t>
    </dgm:pt>
    <dgm:pt modelId="{87310BFE-42A1-4A34-85EC-E3FF3B879018}">
      <dgm:prSet phldrT="[Text]" phldr="0"/>
      <dgm:spPr/>
      <dgm:t>
        <a:bodyPr/>
        <a:lstStyle/>
        <a:p>
          <a:r>
            <a:rPr lang="en-US" dirty="0"/>
            <a:t>Linux (Ubuntu)</a:t>
          </a:r>
        </a:p>
      </dgm:t>
    </dgm:pt>
    <dgm:pt modelId="{A4C7984D-BC75-4E20-A6C7-D7434E4A3649}" type="parTrans" cxnId="{A98050F9-4966-4BEE-854D-62BC388614BE}">
      <dgm:prSet/>
      <dgm:spPr/>
      <dgm:t>
        <a:bodyPr/>
        <a:lstStyle/>
        <a:p>
          <a:endParaRPr lang="en-US"/>
        </a:p>
      </dgm:t>
    </dgm:pt>
    <dgm:pt modelId="{AD507A9E-D527-4389-8DC5-FAA045777824}" type="sibTrans" cxnId="{A98050F9-4966-4BEE-854D-62BC388614BE}">
      <dgm:prSet/>
      <dgm:spPr/>
      <dgm:t>
        <a:bodyPr/>
        <a:lstStyle/>
        <a:p>
          <a:endParaRPr lang="en-US"/>
        </a:p>
      </dgm:t>
    </dgm:pt>
    <dgm:pt modelId="{D9CF616B-D5DA-495F-90E9-663AF8A9E7E9}">
      <dgm:prSet phldrT="[Text]" phldr="0"/>
      <dgm:spPr/>
      <dgm:t>
        <a:bodyPr/>
        <a:lstStyle/>
        <a:p>
          <a:r>
            <a:rPr lang="en-US"/>
            <a:t>RTX 4050 and Cuda cores</a:t>
          </a:r>
          <a:endParaRPr lang="en-US" dirty="0"/>
        </a:p>
      </dgm:t>
    </dgm:pt>
    <dgm:pt modelId="{9065A082-46FC-4514-81D1-D4EA754A68B8}" type="parTrans" cxnId="{EC7476F8-2A51-440D-9AD0-88AAFBC11348}">
      <dgm:prSet/>
      <dgm:spPr/>
      <dgm:t>
        <a:bodyPr/>
        <a:lstStyle/>
        <a:p>
          <a:endParaRPr lang="en-US"/>
        </a:p>
      </dgm:t>
    </dgm:pt>
    <dgm:pt modelId="{4E15A522-7F21-4D50-859C-79FDC205EC6E}" type="sibTrans" cxnId="{EC7476F8-2A51-440D-9AD0-88AAFBC11348}">
      <dgm:prSet/>
      <dgm:spPr/>
      <dgm:t>
        <a:bodyPr/>
        <a:lstStyle/>
        <a:p>
          <a:endParaRPr lang="en-US"/>
        </a:p>
      </dgm:t>
    </dgm:pt>
    <dgm:pt modelId="{CF60699F-113B-450C-B8FA-9E2749F09973}" type="pres">
      <dgm:prSet presAssocID="{9DCD35E8-54CC-4E5B-943D-1ACCB82EED65}" presName="linear" presStyleCnt="0">
        <dgm:presLayoutVars>
          <dgm:animLvl val="lvl"/>
          <dgm:resizeHandles val="exact"/>
        </dgm:presLayoutVars>
      </dgm:prSet>
      <dgm:spPr/>
    </dgm:pt>
    <dgm:pt modelId="{DD75CCB7-9CBB-4962-AEBE-F83B449AC680}" type="pres">
      <dgm:prSet presAssocID="{37FF49F1-7768-43C7-BA39-930E9D6FF044}" presName="parentText" presStyleLbl="node1" presStyleIdx="0" presStyleCnt="6">
        <dgm:presLayoutVars>
          <dgm:chMax val="0"/>
          <dgm:bulletEnabled val="1"/>
        </dgm:presLayoutVars>
      </dgm:prSet>
      <dgm:spPr/>
    </dgm:pt>
    <dgm:pt modelId="{0346F6A3-35B6-43B0-9D09-BA6C9DBAD85D}" type="pres">
      <dgm:prSet presAssocID="{37FF49F1-7768-43C7-BA39-930E9D6FF044}" presName="childText" presStyleLbl="revTx" presStyleIdx="0" presStyleCnt="6">
        <dgm:presLayoutVars>
          <dgm:bulletEnabled val="1"/>
        </dgm:presLayoutVars>
      </dgm:prSet>
      <dgm:spPr/>
    </dgm:pt>
    <dgm:pt modelId="{82229F70-0F2D-4375-93E7-74E2BDABC7EC}" type="pres">
      <dgm:prSet presAssocID="{EAA2D7E5-9472-4AAE-84D2-5C63262B6002}" presName="parentText" presStyleLbl="node1" presStyleIdx="1" presStyleCnt="6">
        <dgm:presLayoutVars>
          <dgm:chMax val="0"/>
          <dgm:bulletEnabled val="1"/>
        </dgm:presLayoutVars>
      </dgm:prSet>
      <dgm:spPr/>
    </dgm:pt>
    <dgm:pt modelId="{D7157322-53A6-4405-90C2-FB5E37B000CC}" type="pres">
      <dgm:prSet presAssocID="{EAA2D7E5-9472-4AAE-84D2-5C63262B6002}" presName="childText" presStyleLbl="revTx" presStyleIdx="1" presStyleCnt="6">
        <dgm:presLayoutVars>
          <dgm:bulletEnabled val="1"/>
        </dgm:presLayoutVars>
      </dgm:prSet>
      <dgm:spPr/>
    </dgm:pt>
    <dgm:pt modelId="{8840637B-3FC4-45AA-AA75-5A63FAC9F050}" type="pres">
      <dgm:prSet presAssocID="{3894809B-C907-4733-AA5F-A439C82695E1}" presName="parentText" presStyleLbl="node1" presStyleIdx="2" presStyleCnt="6">
        <dgm:presLayoutVars>
          <dgm:chMax val="0"/>
          <dgm:bulletEnabled val="1"/>
        </dgm:presLayoutVars>
      </dgm:prSet>
      <dgm:spPr/>
    </dgm:pt>
    <dgm:pt modelId="{9AB36943-D4E3-4E09-8806-94EDCB53C547}" type="pres">
      <dgm:prSet presAssocID="{3894809B-C907-4733-AA5F-A439C82695E1}" presName="childText" presStyleLbl="revTx" presStyleIdx="2" presStyleCnt="6">
        <dgm:presLayoutVars>
          <dgm:bulletEnabled val="1"/>
        </dgm:presLayoutVars>
      </dgm:prSet>
      <dgm:spPr/>
    </dgm:pt>
    <dgm:pt modelId="{3C10DDE1-6D11-4454-B084-45C778698735}" type="pres">
      <dgm:prSet presAssocID="{31C1ACF8-F1DB-480C-9A09-42202098E25F}" presName="parentText" presStyleLbl="node1" presStyleIdx="3" presStyleCnt="6">
        <dgm:presLayoutVars>
          <dgm:chMax val="0"/>
          <dgm:bulletEnabled val="1"/>
        </dgm:presLayoutVars>
      </dgm:prSet>
      <dgm:spPr/>
    </dgm:pt>
    <dgm:pt modelId="{E22174AC-85B4-491E-B962-1F916FC41638}" type="pres">
      <dgm:prSet presAssocID="{31C1ACF8-F1DB-480C-9A09-42202098E25F}" presName="childText" presStyleLbl="revTx" presStyleIdx="3" presStyleCnt="6">
        <dgm:presLayoutVars>
          <dgm:bulletEnabled val="1"/>
        </dgm:presLayoutVars>
      </dgm:prSet>
      <dgm:spPr/>
    </dgm:pt>
    <dgm:pt modelId="{289AECC6-AE09-4827-96BB-4D0985A2BD7D}" type="pres">
      <dgm:prSet presAssocID="{306DBCFA-461F-47D7-BDC8-31AC5CF28310}" presName="parentText" presStyleLbl="node1" presStyleIdx="4" presStyleCnt="6">
        <dgm:presLayoutVars>
          <dgm:chMax val="0"/>
          <dgm:bulletEnabled val="1"/>
        </dgm:presLayoutVars>
      </dgm:prSet>
      <dgm:spPr/>
    </dgm:pt>
    <dgm:pt modelId="{EB49249F-905B-4BB6-830E-D941AA007CAE}" type="pres">
      <dgm:prSet presAssocID="{306DBCFA-461F-47D7-BDC8-31AC5CF28310}" presName="childText" presStyleLbl="revTx" presStyleIdx="4" presStyleCnt="6">
        <dgm:presLayoutVars>
          <dgm:bulletEnabled val="1"/>
        </dgm:presLayoutVars>
      </dgm:prSet>
      <dgm:spPr/>
    </dgm:pt>
    <dgm:pt modelId="{6B9D09C5-72FD-4158-9237-746C135C2839}" type="pres">
      <dgm:prSet presAssocID="{8C880B69-AEE5-4A12-B9F3-8B11F531AD96}" presName="parentText" presStyleLbl="node1" presStyleIdx="5" presStyleCnt="6">
        <dgm:presLayoutVars>
          <dgm:chMax val="0"/>
          <dgm:bulletEnabled val="1"/>
        </dgm:presLayoutVars>
      </dgm:prSet>
      <dgm:spPr/>
    </dgm:pt>
    <dgm:pt modelId="{962E0BE7-4785-4DAF-B195-148EEF8A1D84}" type="pres">
      <dgm:prSet presAssocID="{8C880B69-AEE5-4A12-B9F3-8B11F531AD96}" presName="childText" presStyleLbl="revTx" presStyleIdx="5" presStyleCnt="6">
        <dgm:presLayoutVars>
          <dgm:bulletEnabled val="1"/>
        </dgm:presLayoutVars>
      </dgm:prSet>
      <dgm:spPr/>
    </dgm:pt>
  </dgm:ptLst>
  <dgm:cxnLst>
    <dgm:cxn modelId="{01AA2416-85E9-4044-9C9A-3E9E59CD09AF}" type="presOf" srcId="{8C880B69-AEE5-4A12-B9F3-8B11F531AD96}" destId="{6B9D09C5-72FD-4158-9237-746C135C2839}" srcOrd="0" destOrd="0" presId="urn:microsoft.com/office/officeart/2005/8/layout/vList2"/>
    <dgm:cxn modelId="{111A822B-3100-4774-9856-736201ACE85E}" type="presOf" srcId="{37FF49F1-7768-43C7-BA39-930E9D6FF044}" destId="{DD75CCB7-9CBB-4962-AEBE-F83B449AC680}" srcOrd="0" destOrd="0" presId="urn:microsoft.com/office/officeart/2005/8/layout/vList2"/>
    <dgm:cxn modelId="{3E705A30-BC93-47E5-9363-858DE4CEEB4B}" srcId="{9DCD35E8-54CC-4E5B-943D-1ACCB82EED65}" destId="{8C880B69-AEE5-4A12-B9F3-8B11F531AD96}" srcOrd="5" destOrd="0" parTransId="{4488C9D1-C0E1-4492-B1A1-99B88B06155F}" sibTransId="{0D62227D-723E-4799-8DF4-8CE121384404}"/>
    <dgm:cxn modelId="{6E701432-D54E-42A6-A5D7-7B167BD3C5B8}" srcId="{31C1ACF8-F1DB-480C-9A09-42202098E25F}" destId="{20787EAC-7DDD-4F20-9FFB-1DC525B642AA}" srcOrd="0" destOrd="0" parTransId="{16196C8C-2E34-4140-AE62-66D784A301F6}" sibTransId="{CAC4C65B-C1F0-44CA-AF09-09A5729E3738}"/>
    <dgm:cxn modelId="{81BD4B36-2839-42B5-BA63-0E8DDBD4B4C7}" type="presOf" srcId="{31C1ACF8-F1DB-480C-9A09-42202098E25F}" destId="{3C10DDE1-6D11-4454-B084-45C778698735}" srcOrd="0" destOrd="0" presId="urn:microsoft.com/office/officeart/2005/8/layout/vList2"/>
    <dgm:cxn modelId="{9ABAD938-3EE5-4F4F-A28C-CCE9224BF68B}" srcId="{306DBCFA-461F-47D7-BDC8-31AC5CF28310}" destId="{5DA5FF61-192E-4E2C-A41D-8121AAF90CD0}" srcOrd="2" destOrd="0" parTransId="{AB1C6773-91F1-461C-A07D-217949864F51}" sibTransId="{21776B01-B77A-40AB-9C85-B470340A6EB9}"/>
    <dgm:cxn modelId="{AE59FE62-B736-450B-961E-813F2C9E074D}" type="presOf" srcId="{69F4ED8C-F9A5-47C7-82FE-2A6DE34F5D4D}" destId="{EB49249F-905B-4BB6-830E-D941AA007CAE}" srcOrd="0" destOrd="0" presId="urn:microsoft.com/office/officeart/2005/8/layout/vList2"/>
    <dgm:cxn modelId="{81535367-DA98-4B42-8982-4EB5A8593754}" type="presOf" srcId="{6661156C-98A4-4FDF-855F-64C3B74ADE9B}" destId="{9AB36943-D4E3-4E09-8806-94EDCB53C547}" srcOrd="0" destOrd="0" presId="urn:microsoft.com/office/officeart/2005/8/layout/vList2"/>
    <dgm:cxn modelId="{4337F549-473E-4DDA-87EE-9B436B1A2D48}" srcId="{306DBCFA-461F-47D7-BDC8-31AC5CF28310}" destId="{69F4ED8C-F9A5-47C7-82FE-2A6DE34F5D4D}" srcOrd="0" destOrd="0" parTransId="{C2C85D74-1020-4D9A-994D-DCC6FE452A56}" sibTransId="{6E9A7830-A98F-4876-BF86-D25F200F92BF}"/>
    <dgm:cxn modelId="{72AA4650-94D0-4868-850E-9BC191458B05}" srcId="{9DCD35E8-54CC-4E5B-943D-1ACCB82EED65}" destId="{3894809B-C907-4733-AA5F-A439C82695E1}" srcOrd="2" destOrd="0" parTransId="{2B7D9FB3-4FB4-447B-AEBC-551D33A3DBBC}" sibTransId="{34B5AF5B-30E9-463E-9117-824D60DFDFEB}"/>
    <dgm:cxn modelId="{250FA271-3CF0-4023-B2E5-DCC58C418B27}" type="presOf" srcId="{87310BFE-42A1-4A34-85EC-E3FF3B879018}" destId="{962E0BE7-4785-4DAF-B195-148EEF8A1D84}" srcOrd="0" destOrd="0" presId="urn:microsoft.com/office/officeart/2005/8/layout/vList2"/>
    <dgm:cxn modelId="{3BEE6C54-73EB-48C3-B53F-8FC68C2A5BF5}" srcId="{306DBCFA-461F-47D7-BDC8-31AC5CF28310}" destId="{6A2BC739-4D52-4CDF-80A8-E6253712E3D3}" srcOrd="1" destOrd="0" parTransId="{45F0330C-E0B4-43E1-B78C-BA1E4AF586B3}" sibTransId="{D74306D6-6502-425C-8E15-0D19BADC9EC4}"/>
    <dgm:cxn modelId="{99BBE158-597E-44E6-99D7-4DBF1C36F6F2}" type="presOf" srcId="{9DCD35E8-54CC-4E5B-943D-1ACCB82EED65}" destId="{CF60699F-113B-450C-B8FA-9E2749F09973}" srcOrd="0" destOrd="0" presId="urn:microsoft.com/office/officeart/2005/8/layout/vList2"/>
    <dgm:cxn modelId="{31DE5179-9A69-4395-B4B0-1B499258744B}" type="presOf" srcId="{20787EAC-7DDD-4F20-9FFB-1DC525B642AA}" destId="{E22174AC-85B4-491E-B962-1F916FC41638}" srcOrd="0" destOrd="0" presId="urn:microsoft.com/office/officeart/2005/8/layout/vList2"/>
    <dgm:cxn modelId="{68245584-29BF-49AE-AB52-5F3873560234}" srcId="{9DCD35E8-54CC-4E5B-943D-1ACCB82EED65}" destId="{EAA2D7E5-9472-4AAE-84D2-5C63262B6002}" srcOrd="1" destOrd="0" parTransId="{A0FC05B6-E279-4598-A68B-CD9600EC894C}" sibTransId="{6B523115-5E93-42E6-A861-A9EF57FC897F}"/>
    <dgm:cxn modelId="{42DFD984-177B-44A7-A3EA-26991C6A4657}" type="presOf" srcId="{C138FB35-5797-4F0C-A320-D2634BAD243C}" destId="{9AB36943-D4E3-4E09-8806-94EDCB53C547}" srcOrd="0" destOrd="1" presId="urn:microsoft.com/office/officeart/2005/8/layout/vList2"/>
    <dgm:cxn modelId="{2E54DD85-03BC-4D53-8063-0653A4A99645}" type="presOf" srcId="{EAA2D7E5-9472-4AAE-84D2-5C63262B6002}" destId="{82229F70-0F2D-4375-93E7-74E2BDABC7EC}" srcOrd="0" destOrd="0" presId="urn:microsoft.com/office/officeart/2005/8/layout/vList2"/>
    <dgm:cxn modelId="{9FA49E8A-4AE7-4778-8F72-9C3FD869E1DB}" type="presOf" srcId="{306DBCFA-461F-47D7-BDC8-31AC5CF28310}" destId="{289AECC6-AE09-4827-96BB-4D0985A2BD7D}" srcOrd="0" destOrd="0" presId="urn:microsoft.com/office/officeart/2005/8/layout/vList2"/>
    <dgm:cxn modelId="{1AB0BD8B-F28C-453F-B038-B80D31F43AAD}" type="presOf" srcId="{B569977D-D154-4AC0-87B1-12416B2C4B2A}" destId="{D7157322-53A6-4405-90C2-FB5E37B000CC}" srcOrd="0" destOrd="0" presId="urn:microsoft.com/office/officeart/2005/8/layout/vList2"/>
    <dgm:cxn modelId="{39FBD592-F0FC-49BB-BA47-57664248AF90}" type="presOf" srcId="{5DA5FF61-192E-4E2C-A41D-8121AAF90CD0}" destId="{EB49249F-905B-4BB6-830E-D941AA007CAE}" srcOrd="0" destOrd="2" presId="urn:microsoft.com/office/officeart/2005/8/layout/vList2"/>
    <dgm:cxn modelId="{94207D93-9F81-40B0-B2C4-5FF5B81A40CA}" srcId="{37FF49F1-7768-43C7-BA39-930E9D6FF044}" destId="{18F64E55-7E42-4F4A-B7C6-24A4C1E0873E}" srcOrd="0" destOrd="0" parTransId="{2C6A620B-460A-49EA-BADC-04AF35EAD676}" sibTransId="{4B786D60-F3BE-4C1B-9C7C-C5285EE713B5}"/>
    <dgm:cxn modelId="{61A14A99-C011-4F23-A7FD-628659B91366}" srcId="{EAA2D7E5-9472-4AAE-84D2-5C63262B6002}" destId="{B569977D-D154-4AC0-87B1-12416B2C4B2A}" srcOrd="0" destOrd="0" parTransId="{10F76E1F-7B32-4FE0-B868-9277520A3AD1}" sibTransId="{49B1E3AE-9144-4FF7-B7C7-FE775A22D09A}"/>
    <dgm:cxn modelId="{6149FA9F-3C31-433A-A98C-32296C2D79ED}" srcId="{37FF49F1-7768-43C7-BA39-930E9D6FF044}" destId="{F1BCA2B2-880C-4C3C-8951-1FB389AD85EF}" srcOrd="1" destOrd="0" parTransId="{6A06F4BB-9AD5-4EF9-A620-6F245BB7F74A}" sibTransId="{39C999C3-8FD6-408B-9B89-66A24725687E}"/>
    <dgm:cxn modelId="{6C9093A4-D3CC-46A9-9F9D-969767956683}" type="presOf" srcId="{D9CF616B-D5DA-495F-90E9-663AF8A9E7E9}" destId="{962E0BE7-4785-4DAF-B195-148EEF8A1D84}" srcOrd="0" destOrd="1" presId="urn:microsoft.com/office/officeart/2005/8/layout/vList2"/>
    <dgm:cxn modelId="{22C99FA4-1284-4CBF-AAE6-89CA4A06B18B}" srcId="{3894809B-C907-4733-AA5F-A439C82695E1}" destId="{6661156C-98A4-4FDF-855F-64C3B74ADE9B}" srcOrd="0" destOrd="0" parTransId="{A57D233D-77B9-4653-B15E-F9A9458492F1}" sibTransId="{BDEA40C3-B038-47B8-AC0D-A8D79B238D60}"/>
    <dgm:cxn modelId="{65A6CAB4-C78A-4AF6-B805-021349373037}" type="presOf" srcId="{6A2BC739-4D52-4CDF-80A8-E6253712E3D3}" destId="{EB49249F-905B-4BB6-830E-D941AA007CAE}" srcOrd="0" destOrd="1" presId="urn:microsoft.com/office/officeart/2005/8/layout/vList2"/>
    <dgm:cxn modelId="{930DAFBF-0A6A-4BC4-A646-FF7C52A51A5B}" srcId="{9DCD35E8-54CC-4E5B-943D-1ACCB82EED65}" destId="{37FF49F1-7768-43C7-BA39-930E9D6FF044}" srcOrd="0" destOrd="0" parTransId="{A952DC8D-3864-4BD9-94CE-B16A3710E253}" sibTransId="{5CFE8692-A11B-46C3-8C12-9B005B79106F}"/>
    <dgm:cxn modelId="{FF7EA5C5-36A4-4943-A73D-FE84062B0A88}" srcId="{9DCD35E8-54CC-4E5B-943D-1ACCB82EED65}" destId="{31C1ACF8-F1DB-480C-9A09-42202098E25F}" srcOrd="3" destOrd="0" parTransId="{3D5E1EA5-586D-4D2C-9869-F7B75034B76C}" sibTransId="{16F08175-EB5C-4479-837E-B01961B5C3D2}"/>
    <dgm:cxn modelId="{3D8464CF-DFFC-47E7-B2B8-B2EB92C4589C}" type="presOf" srcId="{3894809B-C907-4733-AA5F-A439C82695E1}" destId="{8840637B-3FC4-45AA-AA75-5A63FAC9F050}" srcOrd="0" destOrd="0" presId="urn:microsoft.com/office/officeart/2005/8/layout/vList2"/>
    <dgm:cxn modelId="{1738DBDF-C0E4-4C0A-9561-9195E18E18D6}" srcId="{3894809B-C907-4733-AA5F-A439C82695E1}" destId="{C138FB35-5797-4F0C-A320-D2634BAD243C}" srcOrd="1" destOrd="0" parTransId="{AD882ADA-BD76-410C-94DF-7C883DF140EC}" sibTransId="{06E0FE17-1706-4E0B-870A-B61A1A900956}"/>
    <dgm:cxn modelId="{34F997E9-C25E-4194-96C1-11EF32AC4224}" type="presOf" srcId="{18F64E55-7E42-4F4A-B7C6-24A4C1E0873E}" destId="{0346F6A3-35B6-43B0-9D09-BA6C9DBAD85D}" srcOrd="0" destOrd="0" presId="urn:microsoft.com/office/officeart/2005/8/layout/vList2"/>
    <dgm:cxn modelId="{C9C8ACF3-EA8D-41FE-B030-C86CC042683A}" srcId="{9DCD35E8-54CC-4E5B-943D-1ACCB82EED65}" destId="{306DBCFA-461F-47D7-BDC8-31AC5CF28310}" srcOrd="4" destOrd="0" parTransId="{95E014BE-6455-4479-9AE2-AE05C79DF29A}" sibTransId="{5B88D615-B1A2-4782-96AF-8E5F0A212E9D}"/>
    <dgm:cxn modelId="{EC7476F8-2A51-440D-9AD0-88AAFBC11348}" srcId="{8C880B69-AEE5-4A12-B9F3-8B11F531AD96}" destId="{D9CF616B-D5DA-495F-90E9-663AF8A9E7E9}" srcOrd="1" destOrd="0" parTransId="{9065A082-46FC-4514-81D1-D4EA754A68B8}" sibTransId="{4E15A522-7F21-4D50-859C-79FDC205EC6E}"/>
    <dgm:cxn modelId="{A98050F9-4966-4BEE-854D-62BC388614BE}" srcId="{8C880B69-AEE5-4A12-B9F3-8B11F531AD96}" destId="{87310BFE-42A1-4A34-85EC-E3FF3B879018}" srcOrd="0" destOrd="0" parTransId="{A4C7984D-BC75-4E20-A6C7-D7434E4A3649}" sibTransId="{AD507A9E-D527-4389-8DC5-FAA045777824}"/>
    <dgm:cxn modelId="{686B77FD-EA3B-48BD-AB5A-1231ADC4320A}" type="presOf" srcId="{F1BCA2B2-880C-4C3C-8951-1FB389AD85EF}" destId="{0346F6A3-35B6-43B0-9D09-BA6C9DBAD85D}" srcOrd="0" destOrd="1" presId="urn:microsoft.com/office/officeart/2005/8/layout/vList2"/>
    <dgm:cxn modelId="{49AF948C-8A44-468C-AF9C-9C0E78ECBAB0}" type="presParOf" srcId="{CF60699F-113B-450C-B8FA-9E2749F09973}" destId="{DD75CCB7-9CBB-4962-AEBE-F83B449AC680}" srcOrd="0" destOrd="0" presId="urn:microsoft.com/office/officeart/2005/8/layout/vList2"/>
    <dgm:cxn modelId="{F473F51B-91CF-4011-8160-33E1F599E629}" type="presParOf" srcId="{CF60699F-113B-450C-B8FA-9E2749F09973}" destId="{0346F6A3-35B6-43B0-9D09-BA6C9DBAD85D}" srcOrd="1" destOrd="0" presId="urn:microsoft.com/office/officeart/2005/8/layout/vList2"/>
    <dgm:cxn modelId="{F8A75E01-59CE-4C49-967B-7F1456F00C7A}" type="presParOf" srcId="{CF60699F-113B-450C-B8FA-9E2749F09973}" destId="{82229F70-0F2D-4375-93E7-74E2BDABC7EC}" srcOrd="2" destOrd="0" presId="urn:microsoft.com/office/officeart/2005/8/layout/vList2"/>
    <dgm:cxn modelId="{F95D894B-D2FB-49EA-B7D2-067D6A68769C}" type="presParOf" srcId="{CF60699F-113B-450C-B8FA-9E2749F09973}" destId="{D7157322-53A6-4405-90C2-FB5E37B000CC}" srcOrd="3" destOrd="0" presId="urn:microsoft.com/office/officeart/2005/8/layout/vList2"/>
    <dgm:cxn modelId="{0C447125-E7D8-4799-9ECF-2A7F454914D7}" type="presParOf" srcId="{CF60699F-113B-450C-B8FA-9E2749F09973}" destId="{8840637B-3FC4-45AA-AA75-5A63FAC9F050}" srcOrd="4" destOrd="0" presId="urn:microsoft.com/office/officeart/2005/8/layout/vList2"/>
    <dgm:cxn modelId="{D282D782-E616-42E7-98A4-7FFE3D11AA11}" type="presParOf" srcId="{CF60699F-113B-450C-B8FA-9E2749F09973}" destId="{9AB36943-D4E3-4E09-8806-94EDCB53C547}" srcOrd="5" destOrd="0" presId="urn:microsoft.com/office/officeart/2005/8/layout/vList2"/>
    <dgm:cxn modelId="{8EE78CD2-A08A-4FBD-A569-DCFDC87B6B06}" type="presParOf" srcId="{CF60699F-113B-450C-B8FA-9E2749F09973}" destId="{3C10DDE1-6D11-4454-B084-45C778698735}" srcOrd="6" destOrd="0" presId="urn:microsoft.com/office/officeart/2005/8/layout/vList2"/>
    <dgm:cxn modelId="{6F13C6F8-C861-4C19-AFF7-F82587B2EFA9}" type="presParOf" srcId="{CF60699F-113B-450C-B8FA-9E2749F09973}" destId="{E22174AC-85B4-491E-B962-1F916FC41638}" srcOrd="7" destOrd="0" presId="urn:microsoft.com/office/officeart/2005/8/layout/vList2"/>
    <dgm:cxn modelId="{E81362EF-FFD8-4819-8F6D-B9FF5EC20746}" type="presParOf" srcId="{CF60699F-113B-450C-B8FA-9E2749F09973}" destId="{289AECC6-AE09-4827-96BB-4D0985A2BD7D}" srcOrd="8" destOrd="0" presId="urn:microsoft.com/office/officeart/2005/8/layout/vList2"/>
    <dgm:cxn modelId="{87E8F6B3-81D4-4FA7-84B6-7A36A15D9DA9}" type="presParOf" srcId="{CF60699F-113B-450C-B8FA-9E2749F09973}" destId="{EB49249F-905B-4BB6-830E-D941AA007CAE}" srcOrd="9" destOrd="0" presId="urn:microsoft.com/office/officeart/2005/8/layout/vList2"/>
    <dgm:cxn modelId="{4E548758-551F-4C6E-BAC8-A62037C7E461}" type="presParOf" srcId="{CF60699F-113B-450C-B8FA-9E2749F09973}" destId="{6B9D09C5-72FD-4158-9237-746C135C2839}" srcOrd="10" destOrd="0" presId="urn:microsoft.com/office/officeart/2005/8/layout/vList2"/>
    <dgm:cxn modelId="{7E350E23-E8CB-4105-AAA5-53232358ACA1}" type="presParOf" srcId="{CF60699F-113B-450C-B8FA-9E2749F09973}" destId="{962E0BE7-4785-4DAF-B195-148EEF8A1D84}" srcOrd="11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F5F88053-0D87-4C57-98FC-971E3E1158D8}" type="doc">
      <dgm:prSet loTypeId="urn:microsoft.com/office/officeart/2008/layout/AlternatingPictureBlocks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2D8DBED-A32D-475A-BFF2-5FDEC89ED29C}">
      <dgm:prSet phldrT="[Text]" phldr="0"/>
      <dgm:spPr/>
      <dgm:t>
        <a:bodyPr/>
        <a:lstStyle/>
        <a:p>
          <a:r>
            <a:rPr lang="en-US" dirty="0"/>
            <a:t>Custom Data collection and cleaning Scripts </a:t>
          </a:r>
        </a:p>
      </dgm:t>
    </dgm:pt>
    <dgm:pt modelId="{A3623D89-70A6-4910-AE50-58EA49C39097}" type="parTrans" cxnId="{73F0C96D-A68B-4B81-B56B-693C63DE7832}">
      <dgm:prSet/>
      <dgm:spPr/>
      <dgm:t>
        <a:bodyPr/>
        <a:lstStyle/>
        <a:p>
          <a:endParaRPr lang="en-US"/>
        </a:p>
      </dgm:t>
    </dgm:pt>
    <dgm:pt modelId="{A4E6ED44-6B2B-4676-9D5E-2B544DFF523A}" type="sibTrans" cxnId="{73F0C96D-A68B-4B81-B56B-693C63DE7832}">
      <dgm:prSet/>
      <dgm:spPr/>
      <dgm:t>
        <a:bodyPr/>
        <a:lstStyle/>
        <a:p>
          <a:endParaRPr lang="en-US"/>
        </a:p>
      </dgm:t>
    </dgm:pt>
    <dgm:pt modelId="{E1378748-BCA4-4068-AF43-D029E3F45FA7}">
      <dgm:prSet phldrT="[Text]" phldr="0"/>
      <dgm:spPr/>
      <dgm:t>
        <a:bodyPr/>
        <a:lstStyle/>
        <a:p>
          <a:r>
            <a:rPr lang="en-US" dirty="0"/>
            <a:t>Scalable and Cloud Integration</a:t>
          </a:r>
        </a:p>
      </dgm:t>
    </dgm:pt>
    <dgm:pt modelId="{BAF80031-8632-4025-B57D-9AB1D3E4C509}" type="parTrans" cxnId="{D4FEFC08-E554-4192-965A-95ECBDECE474}">
      <dgm:prSet/>
      <dgm:spPr/>
      <dgm:t>
        <a:bodyPr/>
        <a:lstStyle/>
        <a:p>
          <a:endParaRPr lang="en-US"/>
        </a:p>
      </dgm:t>
    </dgm:pt>
    <dgm:pt modelId="{6C5A7FEE-4E6D-481E-99FA-FDCF3F6F1F5B}" type="sibTrans" cxnId="{D4FEFC08-E554-4192-965A-95ECBDECE474}">
      <dgm:prSet/>
      <dgm:spPr/>
      <dgm:t>
        <a:bodyPr/>
        <a:lstStyle/>
        <a:p>
          <a:endParaRPr lang="en-US"/>
        </a:p>
      </dgm:t>
    </dgm:pt>
    <dgm:pt modelId="{DACEC1EE-E938-432C-B683-33F9A3D8C85C}">
      <dgm:prSet phldrT="[Text]" phldr="0"/>
      <dgm:spPr/>
      <dgm:t>
        <a:bodyPr/>
        <a:lstStyle/>
        <a:p>
          <a:r>
            <a:rPr lang="en-US" dirty="0"/>
            <a:t>Clean UI/UX</a:t>
          </a:r>
        </a:p>
      </dgm:t>
    </dgm:pt>
    <dgm:pt modelId="{D3E05BED-014B-4102-9CF7-2E95D577C149}" type="parTrans" cxnId="{C9F879E6-0806-426D-9F5E-0685EFA75BFD}">
      <dgm:prSet/>
      <dgm:spPr/>
      <dgm:t>
        <a:bodyPr/>
        <a:lstStyle/>
        <a:p>
          <a:endParaRPr lang="en-US"/>
        </a:p>
      </dgm:t>
    </dgm:pt>
    <dgm:pt modelId="{E77474BC-2642-4CBF-8303-7E4C0AAC1E55}" type="sibTrans" cxnId="{C9F879E6-0806-426D-9F5E-0685EFA75BFD}">
      <dgm:prSet/>
      <dgm:spPr/>
      <dgm:t>
        <a:bodyPr/>
        <a:lstStyle/>
        <a:p>
          <a:endParaRPr lang="en-US"/>
        </a:p>
      </dgm:t>
    </dgm:pt>
    <dgm:pt modelId="{1100DF33-5B40-46B1-8B05-76FB6C3D6EDE}">
      <dgm:prSet phldrT="[Text]" phldr="0"/>
      <dgm:spPr/>
      <dgm:t>
        <a:bodyPr/>
        <a:lstStyle/>
        <a:p>
          <a:r>
            <a:rPr lang="en-US" dirty="0"/>
            <a:t>Locally-hosted (1000+ Documents)</a:t>
          </a:r>
        </a:p>
      </dgm:t>
    </dgm:pt>
    <dgm:pt modelId="{26DC308D-AEF9-4E7E-ACAC-2135B46CAD45}" type="parTrans" cxnId="{5AE01874-7766-4D60-9117-15E189B35B74}">
      <dgm:prSet/>
      <dgm:spPr/>
      <dgm:t>
        <a:bodyPr/>
        <a:lstStyle/>
        <a:p>
          <a:endParaRPr lang="en-US"/>
        </a:p>
      </dgm:t>
    </dgm:pt>
    <dgm:pt modelId="{5AC257A2-938D-46AE-9BF7-90E1F020E82A}" type="sibTrans" cxnId="{5AE01874-7766-4D60-9117-15E189B35B74}">
      <dgm:prSet/>
      <dgm:spPr/>
      <dgm:t>
        <a:bodyPr/>
        <a:lstStyle/>
        <a:p>
          <a:endParaRPr lang="en-US"/>
        </a:p>
      </dgm:t>
    </dgm:pt>
    <dgm:pt modelId="{44CF379D-FAC6-4712-94A6-AD2404AAF4E2}" type="pres">
      <dgm:prSet presAssocID="{F5F88053-0D87-4C57-98FC-971E3E1158D8}" presName="linearFlow" presStyleCnt="0">
        <dgm:presLayoutVars>
          <dgm:dir/>
          <dgm:resizeHandles val="exact"/>
        </dgm:presLayoutVars>
      </dgm:prSet>
      <dgm:spPr/>
    </dgm:pt>
    <dgm:pt modelId="{7F59BCB2-0489-45C4-BA81-28CF31D76371}" type="pres">
      <dgm:prSet presAssocID="{02D8DBED-A32D-475A-BFF2-5FDEC89ED29C}" presName="comp" presStyleCnt="0"/>
      <dgm:spPr/>
    </dgm:pt>
    <dgm:pt modelId="{B0833570-5DAA-460D-8085-A1455E232FDE}" type="pres">
      <dgm:prSet presAssocID="{02D8DBED-A32D-475A-BFF2-5FDEC89ED29C}" presName="rect2" presStyleLbl="node1" presStyleIdx="0" presStyleCnt="4">
        <dgm:presLayoutVars>
          <dgm:bulletEnabled val="1"/>
        </dgm:presLayoutVars>
      </dgm:prSet>
      <dgm:spPr/>
    </dgm:pt>
    <dgm:pt modelId="{8523197D-C0D8-45F0-B953-A1280CF5D943}" type="pres">
      <dgm:prSet presAssocID="{02D8DBED-A32D-475A-BFF2-5FDEC89ED29C}" presName="rect1" presStyleLbl="lnNode1" presStyleIdx="0" presStyleCnt="4"/>
      <dgm:spPr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</dgm:spPr>
    </dgm:pt>
    <dgm:pt modelId="{2F663F2E-EB0C-4B1A-ABB9-51E25D1D7BA2}" type="pres">
      <dgm:prSet presAssocID="{A4E6ED44-6B2B-4676-9D5E-2B544DFF523A}" presName="sibTrans" presStyleCnt="0"/>
      <dgm:spPr/>
    </dgm:pt>
    <dgm:pt modelId="{1C0672AF-16A5-434F-B179-A1B110417A05}" type="pres">
      <dgm:prSet presAssocID="{E1378748-BCA4-4068-AF43-D029E3F45FA7}" presName="comp" presStyleCnt="0"/>
      <dgm:spPr/>
    </dgm:pt>
    <dgm:pt modelId="{CC8AF824-B145-456E-B9C8-CD59A6FE7FF4}" type="pres">
      <dgm:prSet presAssocID="{E1378748-BCA4-4068-AF43-D029E3F45FA7}" presName="rect2" presStyleLbl="node1" presStyleIdx="1" presStyleCnt="4">
        <dgm:presLayoutVars>
          <dgm:bulletEnabled val="1"/>
        </dgm:presLayoutVars>
      </dgm:prSet>
      <dgm:spPr/>
    </dgm:pt>
    <dgm:pt modelId="{535F17F0-62F3-46E0-AB1B-7AC83AC47D55}" type="pres">
      <dgm:prSet presAssocID="{E1378748-BCA4-4068-AF43-D029E3F45FA7}" presName="rect1" presStyleLbl="lnNode1" presStyleIdx="1" presStyleCnt="4"/>
      <dgm:spPr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</dgm:spPr>
    </dgm:pt>
    <dgm:pt modelId="{BFACBF24-79DB-4D1A-8EF4-E0AA24656B18}" type="pres">
      <dgm:prSet presAssocID="{6C5A7FEE-4E6D-481E-99FA-FDCF3F6F1F5B}" presName="sibTrans" presStyleCnt="0"/>
      <dgm:spPr/>
    </dgm:pt>
    <dgm:pt modelId="{616BDFB1-265C-4F2A-8C9F-4BA9568B78AE}" type="pres">
      <dgm:prSet presAssocID="{DACEC1EE-E938-432C-B683-33F9A3D8C85C}" presName="comp" presStyleCnt="0"/>
      <dgm:spPr/>
    </dgm:pt>
    <dgm:pt modelId="{B1E9CE1B-3B92-44D3-8AB2-C95FE8E185B9}" type="pres">
      <dgm:prSet presAssocID="{DACEC1EE-E938-432C-B683-33F9A3D8C85C}" presName="rect2" presStyleLbl="node1" presStyleIdx="2" presStyleCnt="4">
        <dgm:presLayoutVars>
          <dgm:bulletEnabled val="1"/>
        </dgm:presLayoutVars>
      </dgm:prSet>
      <dgm:spPr/>
    </dgm:pt>
    <dgm:pt modelId="{FDA9EF70-FCBC-451F-B67E-E47C816EB2CE}" type="pres">
      <dgm:prSet presAssocID="{DACEC1EE-E938-432C-B683-33F9A3D8C85C}" presName="rect1" presStyleLbl="lnNode1" presStyleIdx="2" presStyleCnt="4"/>
      <dgm:spPr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</dgm:spPr>
    </dgm:pt>
    <dgm:pt modelId="{73B38D48-D543-461F-8E99-E2594243AFD6}" type="pres">
      <dgm:prSet presAssocID="{E77474BC-2642-4CBF-8303-7E4C0AAC1E55}" presName="sibTrans" presStyleCnt="0"/>
      <dgm:spPr/>
    </dgm:pt>
    <dgm:pt modelId="{7B67AA00-EA39-4796-8928-F956C3C8742A}" type="pres">
      <dgm:prSet presAssocID="{1100DF33-5B40-46B1-8B05-76FB6C3D6EDE}" presName="comp" presStyleCnt="0"/>
      <dgm:spPr/>
    </dgm:pt>
    <dgm:pt modelId="{991E11B5-C9E9-4D93-93DE-A0E02EB66387}" type="pres">
      <dgm:prSet presAssocID="{1100DF33-5B40-46B1-8B05-76FB6C3D6EDE}" presName="rect2" presStyleLbl="node1" presStyleIdx="3" presStyleCnt="4">
        <dgm:presLayoutVars>
          <dgm:bulletEnabled val="1"/>
        </dgm:presLayoutVars>
      </dgm:prSet>
      <dgm:spPr/>
    </dgm:pt>
    <dgm:pt modelId="{8DD6000F-9E1F-4F64-A6D0-408FD456AB5F}" type="pres">
      <dgm:prSet presAssocID="{1100DF33-5B40-46B1-8B05-76FB6C3D6EDE}" presName="rect1" presStyleLbl="lnNode1" presStyleIdx="3" presStyleCnt="4"/>
      <dgm:spPr>
        <a:blipFill rotWithShape="1">
          <a:blip xmlns:r="http://schemas.openxmlformats.org/officeDocument/2006/relationships" r:embed="rId4"/>
          <a:srcRect/>
          <a:stretch>
            <a:fillRect l="-1000" r="-1000"/>
          </a:stretch>
        </a:blipFill>
      </dgm:spPr>
    </dgm:pt>
  </dgm:ptLst>
  <dgm:cxnLst>
    <dgm:cxn modelId="{D4FEFC08-E554-4192-965A-95ECBDECE474}" srcId="{F5F88053-0D87-4C57-98FC-971E3E1158D8}" destId="{E1378748-BCA4-4068-AF43-D029E3F45FA7}" srcOrd="1" destOrd="0" parTransId="{BAF80031-8632-4025-B57D-9AB1D3E4C509}" sibTransId="{6C5A7FEE-4E6D-481E-99FA-FDCF3F6F1F5B}"/>
    <dgm:cxn modelId="{5BAE2926-ACF5-4934-9B20-166D8BC38C17}" type="presOf" srcId="{1100DF33-5B40-46B1-8B05-76FB6C3D6EDE}" destId="{991E11B5-C9E9-4D93-93DE-A0E02EB66387}" srcOrd="0" destOrd="0" presId="urn:microsoft.com/office/officeart/2008/layout/AlternatingPictureBlocks"/>
    <dgm:cxn modelId="{3196982B-3BDF-4B93-9916-094C4F9F9A4A}" type="presOf" srcId="{DACEC1EE-E938-432C-B683-33F9A3D8C85C}" destId="{B1E9CE1B-3B92-44D3-8AB2-C95FE8E185B9}" srcOrd="0" destOrd="0" presId="urn:microsoft.com/office/officeart/2008/layout/AlternatingPictureBlocks"/>
    <dgm:cxn modelId="{4D96B832-6486-4FF3-A699-B998D503FB26}" type="presOf" srcId="{E1378748-BCA4-4068-AF43-D029E3F45FA7}" destId="{CC8AF824-B145-456E-B9C8-CD59A6FE7FF4}" srcOrd="0" destOrd="0" presId="urn:microsoft.com/office/officeart/2008/layout/AlternatingPictureBlocks"/>
    <dgm:cxn modelId="{73F0C96D-A68B-4B81-B56B-693C63DE7832}" srcId="{F5F88053-0D87-4C57-98FC-971E3E1158D8}" destId="{02D8DBED-A32D-475A-BFF2-5FDEC89ED29C}" srcOrd="0" destOrd="0" parTransId="{A3623D89-70A6-4910-AE50-58EA49C39097}" sibTransId="{A4E6ED44-6B2B-4676-9D5E-2B544DFF523A}"/>
    <dgm:cxn modelId="{5AE01874-7766-4D60-9117-15E189B35B74}" srcId="{F5F88053-0D87-4C57-98FC-971E3E1158D8}" destId="{1100DF33-5B40-46B1-8B05-76FB6C3D6EDE}" srcOrd="3" destOrd="0" parTransId="{26DC308D-AEF9-4E7E-ACAC-2135B46CAD45}" sibTransId="{5AC257A2-938D-46AE-9BF7-90E1F020E82A}"/>
    <dgm:cxn modelId="{A48BBA78-FDB5-49E7-95AD-5B09DE19C18F}" type="presOf" srcId="{02D8DBED-A32D-475A-BFF2-5FDEC89ED29C}" destId="{B0833570-5DAA-460D-8085-A1455E232FDE}" srcOrd="0" destOrd="0" presId="urn:microsoft.com/office/officeart/2008/layout/AlternatingPictureBlocks"/>
    <dgm:cxn modelId="{B76636DE-2398-49E1-ACFE-652113FF7509}" type="presOf" srcId="{F5F88053-0D87-4C57-98FC-971E3E1158D8}" destId="{44CF379D-FAC6-4712-94A6-AD2404AAF4E2}" srcOrd="0" destOrd="0" presId="urn:microsoft.com/office/officeart/2008/layout/AlternatingPictureBlocks"/>
    <dgm:cxn modelId="{C9F879E6-0806-426D-9F5E-0685EFA75BFD}" srcId="{F5F88053-0D87-4C57-98FC-971E3E1158D8}" destId="{DACEC1EE-E938-432C-B683-33F9A3D8C85C}" srcOrd="2" destOrd="0" parTransId="{D3E05BED-014B-4102-9CF7-2E95D577C149}" sibTransId="{E77474BC-2642-4CBF-8303-7E4C0AAC1E55}"/>
    <dgm:cxn modelId="{36710C13-452D-4917-87E2-E2FA981CC6FE}" type="presParOf" srcId="{44CF379D-FAC6-4712-94A6-AD2404AAF4E2}" destId="{7F59BCB2-0489-45C4-BA81-28CF31D76371}" srcOrd="0" destOrd="0" presId="urn:microsoft.com/office/officeart/2008/layout/AlternatingPictureBlocks"/>
    <dgm:cxn modelId="{9E8AA532-D361-43B1-8620-EB3F7BD49A3A}" type="presParOf" srcId="{7F59BCB2-0489-45C4-BA81-28CF31D76371}" destId="{B0833570-5DAA-460D-8085-A1455E232FDE}" srcOrd="0" destOrd="0" presId="urn:microsoft.com/office/officeart/2008/layout/AlternatingPictureBlocks"/>
    <dgm:cxn modelId="{C64258CC-A66A-4E9F-9C48-A1168054951A}" type="presParOf" srcId="{7F59BCB2-0489-45C4-BA81-28CF31D76371}" destId="{8523197D-C0D8-45F0-B953-A1280CF5D943}" srcOrd="1" destOrd="0" presId="urn:microsoft.com/office/officeart/2008/layout/AlternatingPictureBlocks"/>
    <dgm:cxn modelId="{BF8138B5-229A-480D-ACFD-463514F87FA7}" type="presParOf" srcId="{44CF379D-FAC6-4712-94A6-AD2404AAF4E2}" destId="{2F663F2E-EB0C-4B1A-ABB9-51E25D1D7BA2}" srcOrd="1" destOrd="0" presId="urn:microsoft.com/office/officeart/2008/layout/AlternatingPictureBlocks"/>
    <dgm:cxn modelId="{68A22D37-B804-45F6-B320-71CD1D45EA05}" type="presParOf" srcId="{44CF379D-FAC6-4712-94A6-AD2404AAF4E2}" destId="{1C0672AF-16A5-434F-B179-A1B110417A05}" srcOrd="2" destOrd="0" presId="urn:microsoft.com/office/officeart/2008/layout/AlternatingPictureBlocks"/>
    <dgm:cxn modelId="{5CD01955-C3CC-4143-932D-BAF991DA404B}" type="presParOf" srcId="{1C0672AF-16A5-434F-B179-A1B110417A05}" destId="{CC8AF824-B145-456E-B9C8-CD59A6FE7FF4}" srcOrd="0" destOrd="0" presId="urn:microsoft.com/office/officeart/2008/layout/AlternatingPictureBlocks"/>
    <dgm:cxn modelId="{06B74F4C-AE35-4CCB-9850-603FC95C5563}" type="presParOf" srcId="{1C0672AF-16A5-434F-B179-A1B110417A05}" destId="{535F17F0-62F3-46E0-AB1B-7AC83AC47D55}" srcOrd="1" destOrd="0" presId="urn:microsoft.com/office/officeart/2008/layout/AlternatingPictureBlocks"/>
    <dgm:cxn modelId="{95263212-05DF-45D9-BCC3-3D438CB7459E}" type="presParOf" srcId="{44CF379D-FAC6-4712-94A6-AD2404AAF4E2}" destId="{BFACBF24-79DB-4D1A-8EF4-E0AA24656B18}" srcOrd="3" destOrd="0" presId="urn:microsoft.com/office/officeart/2008/layout/AlternatingPictureBlocks"/>
    <dgm:cxn modelId="{7B46306B-669D-4571-8E37-1DDE592FB750}" type="presParOf" srcId="{44CF379D-FAC6-4712-94A6-AD2404AAF4E2}" destId="{616BDFB1-265C-4F2A-8C9F-4BA9568B78AE}" srcOrd="4" destOrd="0" presId="urn:microsoft.com/office/officeart/2008/layout/AlternatingPictureBlocks"/>
    <dgm:cxn modelId="{AB9E0664-CC1F-4BE7-B50F-22C98DFEC6FD}" type="presParOf" srcId="{616BDFB1-265C-4F2A-8C9F-4BA9568B78AE}" destId="{B1E9CE1B-3B92-44D3-8AB2-C95FE8E185B9}" srcOrd="0" destOrd="0" presId="urn:microsoft.com/office/officeart/2008/layout/AlternatingPictureBlocks"/>
    <dgm:cxn modelId="{53C916BC-763A-4062-A9E4-EE4A1531562B}" type="presParOf" srcId="{616BDFB1-265C-4F2A-8C9F-4BA9568B78AE}" destId="{FDA9EF70-FCBC-451F-B67E-E47C816EB2CE}" srcOrd="1" destOrd="0" presId="urn:microsoft.com/office/officeart/2008/layout/AlternatingPictureBlocks"/>
    <dgm:cxn modelId="{C94A2CA2-C3A9-4140-BAF6-DAAEDC3F0C6F}" type="presParOf" srcId="{44CF379D-FAC6-4712-94A6-AD2404AAF4E2}" destId="{73B38D48-D543-461F-8E99-E2594243AFD6}" srcOrd="5" destOrd="0" presId="urn:microsoft.com/office/officeart/2008/layout/AlternatingPictureBlocks"/>
    <dgm:cxn modelId="{355D2762-0DD5-42FB-BCAE-5E361A5D9F6C}" type="presParOf" srcId="{44CF379D-FAC6-4712-94A6-AD2404AAF4E2}" destId="{7B67AA00-EA39-4796-8928-F956C3C8742A}" srcOrd="6" destOrd="0" presId="urn:microsoft.com/office/officeart/2008/layout/AlternatingPictureBlocks"/>
    <dgm:cxn modelId="{59011CD2-63B4-4ABC-9E07-B21341C50525}" type="presParOf" srcId="{7B67AA00-EA39-4796-8928-F956C3C8742A}" destId="{991E11B5-C9E9-4D93-93DE-A0E02EB66387}" srcOrd="0" destOrd="0" presId="urn:microsoft.com/office/officeart/2008/layout/AlternatingPictureBlocks"/>
    <dgm:cxn modelId="{61245205-513C-4242-88F5-F7AB099928F6}" type="presParOf" srcId="{7B67AA00-EA39-4796-8928-F956C3C8742A}" destId="{8DD6000F-9E1F-4F64-A6D0-408FD456AB5F}" srcOrd="1" destOrd="0" presId="urn:microsoft.com/office/officeart/2008/layout/AlternatingPictureBlocks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D092C94C-107A-45E7-8271-B1779659E1A0}" type="doc">
      <dgm:prSet loTypeId="urn:microsoft.com/office/officeart/2005/8/layout/hierarchy3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954FD1D-94D8-43AA-ADF7-1B5C45805A6A}">
      <dgm:prSet phldrT="[Text]" phldr="0"/>
      <dgm:spPr/>
      <dgm:t>
        <a:bodyPr/>
        <a:lstStyle/>
        <a:p>
          <a:r>
            <a:rPr lang="en-US" dirty="0"/>
            <a:t>Challenges</a:t>
          </a:r>
        </a:p>
      </dgm:t>
    </dgm:pt>
    <dgm:pt modelId="{5342E6D9-834B-4EFB-9834-3AB86747EE3E}" type="parTrans" cxnId="{486CE2B1-27A4-4348-8FEB-916707A134F4}">
      <dgm:prSet/>
      <dgm:spPr/>
      <dgm:t>
        <a:bodyPr/>
        <a:lstStyle/>
        <a:p>
          <a:endParaRPr lang="en-US"/>
        </a:p>
      </dgm:t>
    </dgm:pt>
    <dgm:pt modelId="{FB53347E-70F5-4126-8E9C-14538604A2E4}" type="sibTrans" cxnId="{486CE2B1-27A4-4348-8FEB-916707A134F4}">
      <dgm:prSet/>
      <dgm:spPr/>
      <dgm:t>
        <a:bodyPr/>
        <a:lstStyle/>
        <a:p>
          <a:endParaRPr lang="en-US"/>
        </a:p>
      </dgm:t>
    </dgm:pt>
    <dgm:pt modelId="{A8F30FF0-2CE7-40F0-9742-1C23B10F4EA0}">
      <dgm:prSet phldrT="[Text]" phldr="0"/>
      <dgm:spPr/>
      <dgm:t>
        <a:bodyPr/>
        <a:lstStyle/>
        <a:p>
          <a:r>
            <a:rPr lang="en-US" dirty="0"/>
            <a:t>Local-hosting limits LLM Selection and </a:t>
          </a:r>
          <a:r>
            <a:rPr lang="en-US" dirty="0" err="1"/>
            <a:t>top_k</a:t>
          </a:r>
          <a:r>
            <a:rPr lang="en-US" dirty="0"/>
            <a:t> retrieval</a:t>
          </a:r>
        </a:p>
      </dgm:t>
    </dgm:pt>
    <dgm:pt modelId="{B5F8E650-1754-4D6A-801B-AE94CC5BB5C6}" type="parTrans" cxnId="{7AB6A0D4-9A33-4A88-BA5D-9E9640985167}">
      <dgm:prSet/>
      <dgm:spPr/>
      <dgm:t>
        <a:bodyPr/>
        <a:lstStyle/>
        <a:p>
          <a:endParaRPr lang="en-US"/>
        </a:p>
      </dgm:t>
    </dgm:pt>
    <dgm:pt modelId="{A65C5BC0-B84F-472B-93A5-F8FAB955E15C}" type="sibTrans" cxnId="{7AB6A0D4-9A33-4A88-BA5D-9E9640985167}">
      <dgm:prSet/>
      <dgm:spPr/>
      <dgm:t>
        <a:bodyPr/>
        <a:lstStyle/>
        <a:p>
          <a:endParaRPr lang="en-US"/>
        </a:p>
      </dgm:t>
    </dgm:pt>
    <dgm:pt modelId="{860642A1-523F-4311-A1CF-C4CF19358641}">
      <dgm:prSet phldrT="[Text]" phldr="0"/>
      <dgm:spPr/>
      <dgm:t>
        <a:bodyPr/>
        <a:lstStyle/>
        <a:p>
          <a:r>
            <a:rPr lang="en-US" dirty="0"/>
            <a:t>Unilingual only (English)</a:t>
          </a:r>
        </a:p>
      </dgm:t>
    </dgm:pt>
    <dgm:pt modelId="{C779052E-789F-42EC-8CF2-43F055DDD046}" type="parTrans" cxnId="{1D6CBC70-6F16-4897-82C7-B4DD9B75516A}">
      <dgm:prSet/>
      <dgm:spPr/>
      <dgm:t>
        <a:bodyPr/>
        <a:lstStyle/>
        <a:p>
          <a:endParaRPr lang="en-US"/>
        </a:p>
      </dgm:t>
    </dgm:pt>
    <dgm:pt modelId="{CB9CF53D-2356-481B-997E-5972ABF7979B}" type="sibTrans" cxnId="{1D6CBC70-6F16-4897-82C7-B4DD9B75516A}">
      <dgm:prSet/>
      <dgm:spPr/>
      <dgm:t>
        <a:bodyPr/>
        <a:lstStyle/>
        <a:p>
          <a:endParaRPr lang="en-US"/>
        </a:p>
      </dgm:t>
    </dgm:pt>
    <dgm:pt modelId="{2F2AA013-63EC-469F-848C-F54756D357BD}">
      <dgm:prSet phldrT="[Text]" phldr="0"/>
      <dgm:spPr/>
      <dgm:t>
        <a:bodyPr/>
        <a:lstStyle/>
        <a:p>
          <a:r>
            <a:rPr lang="en-US" dirty="0"/>
            <a:t>Future</a:t>
          </a:r>
        </a:p>
      </dgm:t>
    </dgm:pt>
    <dgm:pt modelId="{0F52FE67-2989-4467-8E9E-6E1490E12D41}" type="parTrans" cxnId="{4C7D0E56-C832-473F-A1CF-D087A01EF4B3}">
      <dgm:prSet/>
      <dgm:spPr/>
      <dgm:t>
        <a:bodyPr/>
        <a:lstStyle/>
        <a:p>
          <a:endParaRPr lang="en-US"/>
        </a:p>
      </dgm:t>
    </dgm:pt>
    <dgm:pt modelId="{D68D8844-5060-4956-B959-CB80C9001541}" type="sibTrans" cxnId="{4C7D0E56-C832-473F-A1CF-D087A01EF4B3}">
      <dgm:prSet/>
      <dgm:spPr/>
      <dgm:t>
        <a:bodyPr/>
        <a:lstStyle/>
        <a:p>
          <a:endParaRPr lang="en-US"/>
        </a:p>
      </dgm:t>
    </dgm:pt>
    <dgm:pt modelId="{763C2833-26DB-4441-9DDB-75BA628C0316}">
      <dgm:prSet phldrT="[Text]" phldr="0"/>
      <dgm:spPr/>
      <dgm:t>
        <a:bodyPr/>
        <a:lstStyle/>
        <a:p>
          <a:r>
            <a:rPr lang="en-US" dirty="0"/>
            <a:t>Cloud and Scalability</a:t>
          </a:r>
        </a:p>
      </dgm:t>
    </dgm:pt>
    <dgm:pt modelId="{C0F28798-92B2-413F-B965-5F1924544380}" type="parTrans" cxnId="{01006412-BAEE-4E7C-99E2-FBFEFAAB105A}">
      <dgm:prSet/>
      <dgm:spPr/>
      <dgm:t>
        <a:bodyPr/>
        <a:lstStyle/>
        <a:p>
          <a:endParaRPr lang="en-US"/>
        </a:p>
      </dgm:t>
    </dgm:pt>
    <dgm:pt modelId="{17D94A0E-E5DE-4461-AB37-9E2F1FEC8ACC}" type="sibTrans" cxnId="{01006412-BAEE-4E7C-99E2-FBFEFAAB105A}">
      <dgm:prSet/>
      <dgm:spPr/>
      <dgm:t>
        <a:bodyPr/>
        <a:lstStyle/>
        <a:p>
          <a:endParaRPr lang="en-US"/>
        </a:p>
      </dgm:t>
    </dgm:pt>
    <dgm:pt modelId="{CA10F0EC-158E-490D-BBCB-F36ADC6FB3BF}">
      <dgm:prSet phldrT="[Text]" phldr="0"/>
      <dgm:spPr/>
      <dgm:t>
        <a:bodyPr/>
        <a:lstStyle/>
        <a:p>
          <a:r>
            <a:rPr lang="en-US"/>
            <a:t>Chance of Scraping sensitive Data</a:t>
          </a:r>
          <a:endParaRPr lang="en-US" dirty="0"/>
        </a:p>
      </dgm:t>
    </dgm:pt>
    <dgm:pt modelId="{6E6AA29D-AF0C-417F-94E8-AC564BD3549F}" type="parTrans" cxnId="{E82928D9-15A9-45D8-BC66-53C6ED796D58}">
      <dgm:prSet/>
      <dgm:spPr/>
      <dgm:t>
        <a:bodyPr/>
        <a:lstStyle/>
        <a:p>
          <a:endParaRPr lang="en-US"/>
        </a:p>
      </dgm:t>
    </dgm:pt>
    <dgm:pt modelId="{688189B8-867B-42FA-9C4A-8BEE2BAFC4B9}" type="sibTrans" cxnId="{E82928D9-15A9-45D8-BC66-53C6ED796D58}">
      <dgm:prSet/>
      <dgm:spPr/>
      <dgm:t>
        <a:bodyPr/>
        <a:lstStyle/>
        <a:p>
          <a:endParaRPr lang="en-US"/>
        </a:p>
      </dgm:t>
    </dgm:pt>
    <dgm:pt modelId="{E832089A-82A2-4A65-B692-C3F851BF6D56}">
      <dgm:prSet phldrT="[Text]" phldr="0"/>
      <dgm:spPr/>
      <dgm:t>
        <a:bodyPr/>
        <a:lstStyle/>
        <a:p>
          <a:r>
            <a:rPr lang="en-US"/>
            <a:t>No Image or Video Integration</a:t>
          </a:r>
          <a:endParaRPr lang="en-US" dirty="0"/>
        </a:p>
      </dgm:t>
    </dgm:pt>
    <dgm:pt modelId="{4EA96863-E6D9-4ACB-AB6C-3260358B27FE}" type="parTrans" cxnId="{32C4E85D-E58E-4AB9-AB5F-044E105FC432}">
      <dgm:prSet/>
      <dgm:spPr/>
      <dgm:t>
        <a:bodyPr/>
        <a:lstStyle/>
        <a:p>
          <a:endParaRPr lang="en-US"/>
        </a:p>
      </dgm:t>
    </dgm:pt>
    <dgm:pt modelId="{43261D4C-0160-4BE1-8513-3F42CB023126}" type="sibTrans" cxnId="{32C4E85D-E58E-4AB9-AB5F-044E105FC432}">
      <dgm:prSet/>
      <dgm:spPr/>
      <dgm:t>
        <a:bodyPr/>
        <a:lstStyle/>
        <a:p>
          <a:endParaRPr lang="en-US"/>
        </a:p>
      </dgm:t>
    </dgm:pt>
    <dgm:pt modelId="{BA710C8E-A8F5-4FC2-BC3B-0C120CD3A147}">
      <dgm:prSet phldrT="[Text]" phldr="0"/>
      <dgm:spPr/>
      <dgm:t>
        <a:bodyPr/>
        <a:lstStyle/>
        <a:p>
          <a:r>
            <a:rPr lang="en-US" dirty="0"/>
            <a:t>Use of multiple Financial Institutes</a:t>
          </a:r>
        </a:p>
      </dgm:t>
    </dgm:pt>
    <dgm:pt modelId="{A8701C5F-6173-444B-99B2-BA6AF78BB085}" type="parTrans" cxnId="{005F73AB-534C-46DE-8EBE-7C5507651108}">
      <dgm:prSet/>
      <dgm:spPr/>
      <dgm:t>
        <a:bodyPr/>
        <a:lstStyle/>
        <a:p>
          <a:endParaRPr lang="en-US"/>
        </a:p>
      </dgm:t>
    </dgm:pt>
    <dgm:pt modelId="{8EF3F6B8-BD2A-461E-8ADD-789E6DA9BD60}" type="sibTrans" cxnId="{005F73AB-534C-46DE-8EBE-7C5507651108}">
      <dgm:prSet/>
      <dgm:spPr/>
      <dgm:t>
        <a:bodyPr/>
        <a:lstStyle/>
        <a:p>
          <a:endParaRPr lang="en-US"/>
        </a:p>
      </dgm:t>
    </dgm:pt>
    <dgm:pt modelId="{FE2E3648-ADF7-4B93-97C8-65F05E0AB34D}">
      <dgm:prSet phldrT="[Text]" phldr="0"/>
      <dgm:spPr/>
      <dgm:t>
        <a:bodyPr/>
        <a:lstStyle/>
        <a:p>
          <a:r>
            <a:rPr lang="en-US"/>
            <a:t>Improved UI/UX</a:t>
          </a:r>
          <a:endParaRPr lang="en-US" dirty="0"/>
        </a:p>
      </dgm:t>
    </dgm:pt>
    <dgm:pt modelId="{48C46E55-D23F-407D-9822-4CB64A80D7BD}" type="parTrans" cxnId="{493E3E8B-94AC-475C-BCA7-F94599BA21D5}">
      <dgm:prSet/>
      <dgm:spPr/>
      <dgm:t>
        <a:bodyPr/>
        <a:lstStyle/>
        <a:p>
          <a:endParaRPr lang="en-US"/>
        </a:p>
      </dgm:t>
    </dgm:pt>
    <dgm:pt modelId="{DAFEE4A9-B3F0-490E-982B-5F69ECF55850}" type="sibTrans" cxnId="{493E3E8B-94AC-475C-BCA7-F94599BA21D5}">
      <dgm:prSet/>
      <dgm:spPr/>
      <dgm:t>
        <a:bodyPr/>
        <a:lstStyle/>
        <a:p>
          <a:endParaRPr lang="en-US"/>
        </a:p>
      </dgm:t>
    </dgm:pt>
    <dgm:pt modelId="{A51F3AB4-F2BD-46FD-AAD2-86E861EED069}">
      <dgm:prSet phldrT="[Text]" phldr="0"/>
      <dgm:spPr/>
      <dgm:t>
        <a:bodyPr/>
        <a:lstStyle/>
        <a:p>
          <a:r>
            <a:rPr lang="en-US" dirty="0"/>
            <a:t>Bigger Databases and Collections</a:t>
          </a:r>
        </a:p>
      </dgm:t>
    </dgm:pt>
    <dgm:pt modelId="{48356549-20CE-4CFC-B7B0-1227F5F0DD65}" type="parTrans" cxnId="{07D412DB-297A-4800-AE54-DD3B7AA8227C}">
      <dgm:prSet/>
      <dgm:spPr/>
      <dgm:t>
        <a:bodyPr/>
        <a:lstStyle/>
        <a:p>
          <a:endParaRPr lang="en-US"/>
        </a:p>
      </dgm:t>
    </dgm:pt>
    <dgm:pt modelId="{F7E358B3-B2DA-4B27-89A5-4DD0A0A95A1A}" type="sibTrans" cxnId="{07D412DB-297A-4800-AE54-DD3B7AA8227C}">
      <dgm:prSet/>
      <dgm:spPr/>
      <dgm:t>
        <a:bodyPr/>
        <a:lstStyle/>
        <a:p>
          <a:endParaRPr lang="en-US"/>
        </a:p>
      </dgm:t>
    </dgm:pt>
    <dgm:pt modelId="{39C143BC-3AF8-4106-99DE-D79455D302D1}" type="pres">
      <dgm:prSet presAssocID="{D092C94C-107A-45E7-8271-B1779659E1A0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23516C6D-C6EA-485F-AB1C-1F9EDAF082AF}" type="pres">
      <dgm:prSet presAssocID="{9954FD1D-94D8-43AA-ADF7-1B5C45805A6A}" presName="root" presStyleCnt="0"/>
      <dgm:spPr/>
    </dgm:pt>
    <dgm:pt modelId="{169C2902-5FD0-4302-8777-A684601A3081}" type="pres">
      <dgm:prSet presAssocID="{9954FD1D-94D8-43AA-ADF7-1B5C45805A6A}" presName="rootComposite" presStyleCnt="0"/>
      <dgm:spPr/>
    </dgm:pt>
    <dgm:pt modelId="{3A449FEA-670A-4880-8EEA-0009C81E5540}" type="pres">
      <dgm:prSet presAssocID="{9954FD1D-94D8-43AA-ADF7-1B5C45805A6A}" presName="rootText" presStyleLbl="node1" presStyleIdx="0" presStyleCnt="2"/>
      <dgm:spPr/>
    </dgm:pt>
    <dgm:pt modelId="{670AA881-D19E-44A0-B785-D9DCBCBD8985}" type="pres">
      <dgm:prSet presAssocID="{9954FD1D-94D8-43AA-ADF7-1B5C45805A6A}" presName="rootConnector" presStyleLbl="node1" presStyleIdx="0" presStyleCnt="2"/>
      <dgm:spPr/>
    </dgm:pt>
    <dgm:pt modelId="{80B6B653-F38C-4536-948F-2EE12FA48F79}" type="pres">
      <dgm:prSet presAssocID="{9954FD1D-94D8-43AA-ADF7-1B5C45805A6A}" presName="childShape" presStyleCnt="0"/>
      <dgm:spPr/>
    </dgm:pt>
    <dgm:pt modelId="{EB5A6A9F-6C0F-455C-ABE3-72BB5174D97E}" type="pres">
      <dgm:prSet presAssocID="{B5F8E650-1754-4D6A-801B-AE94CC5BB5C6}" presName="Name13" presStyleLbl="parChTrans1D2" presStyleIdx="0" presStyleCnt="8"/>
      <dgm:spPr/>
    </dgm:pt>
    <dgm:pt modelId="{640C7200-D770-483B-87EE-B63573ABC14D}" type="pres">
      <dgm:prSet presAssocID="{A8F30FF0-2CE7-40F0-9742-1C23B10F4EA0}" presName="childText" presStyleLbl="bgAcc1" presStyleIdx="0" presStyleCnt="8">
        <dgm:presLayoutVars>
          <dgm:bulletEnabled val="1"/>
        </dgm:presLayoutVars>
      </dgm:prSet>
      <dgm:spPr/>
    </dgm:pt>
    <dgm:pt modelId="{CBD40304-2D91-44AE-B024-C91A7A547A07}" type="pres">
      <dgm:prSet presAssocID="{C779052E-789F-42EC-8CF2-43F055DDD046}" presName="Name13" presStyleLbl="parChTrans1D2" presStyleIdx="1" presStyleCnt="8"/>
      <dgm:spPr/>
    </dgm:pt>
    <dgm:pt modelId="{A7B41DBB-11D2-48AC-A8C4-802FD3465B09}" type="pres">
      <dgm:prSet presAssocID="{860642A1-523F-4311-A1CF-C4CF19358641}" presName="childText" presStyleLbl="bgAcc1" presStyleIdx="1" presStyleCnt="8">
        <dgm:presLayoutVars>
          <dgm:bulletEnabled val="1"/>
        </dgm:presLayoutVars>
      </dgm:prSet>
      <dgm:spPr/>
    </dgm:pt>
    <dgm:pt modelId="{BEEEE4CD-FF10-4DA7-A250-A0F083FB0A82}" type="pres">
      <dgm:prSet presAssocID="{6E6AA29D-AF0C-417F-94E8-AC564BD3549F}" presName="Name13" presStyleLbl="parChTrans1D2" presStyleIdx="2" presStyleCnt="8"/>
      <dgm:spPr/>
    </dgm:pt>
    <dgm:pt modelId="{D8F05927-D057-43E2-AFCA-F7F142438371}" type="pres">
      <dgm:prSet presAssocID="{CA10F0EC-158E-490D-BBCB-F36ADC6FB3BF}" presName="childText" presStyleLbl="bgAcc1" presStyleIdx="2" presStyleCnt="8">
        <dgm:presLayoutVars>
          <dgm:bulletEnabled val="1"/>
        </dgm:presLayoutVars>
      </dgm:prSet>
      <dgm:spPr/>
    </dgm:pt>
    <dgm:pt modelId="{6C40FDA5-A5FE-4FA1-90A8-8C49F220E2F2}" type="pres">
      <dgm:prSet presAssocID="{4EA96863-E6D9-4ACB-AB6C-3260358B27FE}" presName="Name13" presStyleLbl="parChTrans1D2" presStyleIdx="3" presStyleCnt="8"/>
      <dgm:spPr/>
    </dgm:pt>
    <dgm:pt modelId="{CAE407A6-1FFE-437E-9931-D5B1EE7F0B72}" type="pres">
      <dgm:prSet presAssocID="{E832089A-82A2-4A65-B692-C3F851BF6D56}" presName="childText" presStyleLbl="bgAcc1" presStyleIdx="3" presStyleCnt="8">
        <dgm:presLayoutVars>
          <dgm:bulletEnabled val="1"/>
        </dgm:presLayoutVars>
      </dgm:prSet>
      <dgm:spPr/>
    </dgm:pt>
    <dgm:pt modelId="{58F54B7D-668B-4F0B-A178-7EEE7219C829}" type="pres">
      <dgm:prSet presAssocID="{2F2AA013-63EC-469F-848C-F54756D357BD}" presName="root" presStyleCnt="0"/>
      <dgm:spPr/>
    </dgm:pt>
    <dgm:pt modelId="{64675067-6151-4474-8203-6988DB5D1AA7}" type="pres">
      <dgm:prSet presAssocID="{2F2AA013-63EC-469F-848C-F54756D357BD}" presName="rootComposite" presStyleCnt="0"/>
      <dgm:spPr/>
    </dgm:pt>
    <dgm:pt modelId="{DEE2BB65-E38E-415E-9F7B-7EA489AD736B}" type="pres">
      <dgm:prSet presAssocID="{2F2AA013-63EC-469F-848C-F54756D357BD}" presName="rootText" presStyleLbl="node1" presStyleIdx="1" presStyleCnt="2"/>
      <dgm:spPr/>
    </dgm:pt>
    <dgm:pt modelId="{AF8370E8-4C5F-417C-85FD-E95A3CF40896}" type="pres">
      <dgm:prSet presAssocID="{2F2AA013-63EC-469F-848C-F54756D357BD}" presName="rootConnector" presStyleLbl="node1" presStyleIdx="1" presStyleCnt="2"/>
      <dgm:spPr/>
    </dgm:pt>
    <dgm:pt modelId="{15BA03AC-BA7F-45A1-8855-283CFA0380C3}" type="pres">
      <dgm:prSet presAssocID="{2F2AA013-63EC-469F-848C-F54756D357BD}" presName="childShape" presStyleCnt="0"/>
      <dgm:spPr/>
    </dgm:pt>
    <dgm:pt modelId="{7965E5FB-B76A-4E9E-9456-26C810CC09CA}" type="pres">
      <dgm:prSet presAssocID="{C0F28798-92B2-413F-B965-5F1924544380}" presName="Name13" presStyleLbl="parChTrans1D2" presStyleIdx="4" presStyleCnt="8"/>
      <dgm:spPr/>
    </dgm:pt>
    <dgm:pt modelId="{8E88E5D8-CE23-4A4E-AECB-1EC75EA463CB}" type="pres">
      <dgm:prSet presAssocID="{763C2833-26DB-4441-9DDB-75BA628C0316}" presName="childText" presStyleLbl="bgAcc1" presStyleIdx="4" presStyleCnt="8">
        <dgm:presLayoutVars>
          <dgm:bulletEnabled val="1"/>
        </dgm:presLayoutVars>
      </dgm:prSet>
      <dgm:spPr/>
    </dgm:pt>
    <dgm:pt modelId="{A2D7177A-AC66-4BA9-94AF-E7FC76BF3B3C}" type="pres">
      <dgm:prSet presAssocID="{A8701C5F-6173-444B-99B2-BA6AF78BB085}" presName="Name13" presStyleLbl="parChTrans1D2" presStyleIdx="5" presStyleCnt="8"/>
      <dgm:spPr/>
    </dgm:pt>
    <dgm:pt modelId="{9873D286-F374-47BD-A732-ABD1B34077A5}" type="pres">
      <dgm:prSet presAssocID="{BA710C8E-A8F5-4FC2-BC3B-0C120CD3A147}" presName="childText" presStyleLbl="bgAcc1" presStyleIdx="5" presStyleCnt="8">
        <dgm:presLayoutVars>
          <dgm:bulletEnabled val="1"/>
        </dgm:presLayoutVars>
      </dgm:prSet>
      <dgm:spPr/>
    </dgm:pt>
    <dgm:pt modelId="{17CDE362-E52B-48D4-8BB9-34AF125670C7}" type="pres">
      <dgm:prSet presAssocID="{48356549-20CE-4CFC-B7B0-1227F5F0DD65}" presName="Name13" presStyleLbl="parChTrans1D2" presStyleIdx="6" presStyleCnt="8"/>
      <dgm:spPr/>
    </dgm:pt>
    <dgm:pt modelId="{A41F580E-6A09-4F8A-A457-859F1CA5D2E7}" type="pres">
      <dgm:prSet presAssocID="{A51F3AB4-F2BD-46FD-AAD2-86E861EED069}" presName="childText" presStyleLbl="bgAcc1" presStyleIdx="6" presStyleCnt="8">
        <dgm:presLayoutVars>
          <dgm:bulletEnabled val="1"/>
        </dgm:presLayoutVars>
      </dgm:prSet>
      <dgm:spPr/>
    </dgm:pt>
    <dgm:pt modelId="{EBDA34CB-D238-4DF4-9116-67E326624EFB}" type="pres">
      <dgm:prSet presAssocID="{48C46E55-D23F-407D-9822-4CB64A80D7BD}" presName="Name13" presStyleLbl="parChTrans1D2" presStyleIdx="7" presStyleCnt="8"/>
      <dgm:spPr/>
    </dgm:pt>
    <dgm:pt modelId="{AD013B95-F9EA-4458-A14A-569F8EB92F3E}" type="pres">
      <dgm:prSet presAssocID="{FE2E3648-ADF7-4B93-97C8-65F05E0AB34D}" presName="childText" presStyleLbl="bgAcc1" presStyleIdx="7" presStyleCnt="8">
        <dgm:presLayoutVars>
          <dgm:bulletEnabled val="1"/>
        </dgm:presLayoutVars>
      </dgm:prSet>
      <dgm:spPr/>
    </dgm:pt>
  </dgm:ptLst>
  <dgm:cxnLst>
    <dgm:cxn modelId="{AC8F780A-E292-4196-97CA-3CB2969E602D}" type="presOf" srcId="{B5F8E650-1754-4D6A-801B-AE94CC5BB5C6}" destId="{EB5A6A9F-6C0F-455C-ABE3-72BB5174D97E}" srcOrd="0" destOrd="0" presId="urn:microsoft.com/office/officeart/2005/8/layout/hierarchy3"/>
    <dgm:cxn modelId="{A8578F0D-03D3-4DD9-8D0C-0D15E174F19A}" type="presOf" srcId="{C0F28798-92B2-413F-B965-5F1924544380}" destId="{7965E5FB-B76A-4E9E-9456-26C810CC09CA}" srcOrd="0" destOrd="0" presId="urn:microsoft.com/office/officeart/2005/8/layout/hierarchy3"/>
    <dgm:cxn modelId="{01006412-BAEE-4E7C-99E2-FBFEFAAB105A}" srcId="{2F2AA013-63EC-469F-848C-F54756D357BD}" destId="{763C2833-26DB-4441-9DDB-75BA628C0316}" srcOrd="0" destOrd="0" parTransId="{C0F28798-92B2-413F-B965-5F1924544380}" sibTransId="{17D94A0E-E5DE-4461-AB37-9E2F1FEC8ACC}"/>
    <dgm:cxn modelId="{60BC2514-E7A0-41F7-B68A-D6DFDD6C0F01}" type="presOf" srcId="{A8701C5F-6173-444B-99B2-BA6AF78BB085}" destId="{A2D7177A-AC66-4BA9-94AF-E7FC76BF3B3C}" srcOrd="0" destOrd="0" presId="urn:microsoft.com/office/officeart/2005/8/layout/hierarchy3"/>
    <dgm:cxn modelId="{34EE532C-4D7E-41AC-87CE-D4934EF03D6E}" type="presOf" srcId="{9954FD1D-94D8-43AA-ADF7-1B5C45805A6A}" destId="{3A449FEA-670A-4880-8EEA-0009C81E5540}" srcOrd="0" destOrd="0" presId="urn:microsoft.com/office/officeart/2005/8/layout/hierarchy3"/>
    <dgm:cxn modelId="{91D24B39-70DA-4167-9877-53FD3C2B377D}" type="presOf" srcId="{860642A1-523F-4311-A1CF-C4CF19358641}" destId="{A7B41DBB-11D2-48AC-A8C4-802FD3465B09}" srcOrd="0" destOrd="0" presId="urn:microsoft.com/office/officeart/2005/8/layout/hierarchy3"/>
    <dgm:cxn modelId="{D97D4D3E-E158-42D3-8805-4E3ADD04D49E}" type="presOf" srcId="{A8F30FF0-2CE7-40F0-9742-1C23B10F4EA0}" destId="{640C7200-D770-483B-87EE-B63573ABC14D}" srcOrd="0" destOrd="0" presId="urn:microsoft.com/office/officeart/2005/8/layout/hierarchy3"/>
    <dgm:cxn modelId="{4E1F8C3F-5737-472C-90B2-1109C6C5FA3C}" type="presOf" srcId="{E832089A-82A2-4A65-B692-C3F851BF6D56}" destId="{CAE407A6-1FFE-437E-9931-D5B1EE7F0B72}" srcOrd="0" destOrd="0" presId="urn:microsoft.com/office/officeart/2005/8/layout/hierarchy3"/>
    <dgm:cxn modelId="{32C4E85D-E58E-4AB9-AB5F-044E105FC432}" srcId="{9954FD1D-94D8-43AA-ADF7-1B5C45805A6A}" destId="{E832089A-82A2-4A65-B692-C3F851BF6D56}" srcOrd="3" destOrd="0" parTransId="{4EA96863-E6D9-4ACB-AB6C-3260358B27FE}" sibTransId="{43261D4C-0160-4BE1-8513-3F42CB023126}"/>
    <dgm:cxn modelId="{4137DF60-E82A-49FF-9DF6-A49104D21EBF}" type="presOf" srcId="{FE2E3648-ADF7-4B93-97C8-65F05E0AB34D}" destId="{AD013B95-F9EA-4458-A14A-569F8EB92F3E}" srcOrd="0" destOrd="0" presId="urn:microsoft.com/office/officeart/2005/8/layout/hierarchy3"/>
    <dgm:cxn modelId="{0D9E7A66-BE65-45D6-9980-0F46E137D361}" type="presOf" srcId="{2F2AA013-63EC-469F-848C-F54756D357BD}" destId="{DEE2BB65-E38E-415E-9F7B-7EA489AD736B}" srcOrd="0" destOrd="0" presId="urn:microsoft.com/office/officeart/2005/8/layout/hierarchy3"/>
    <dgm:cxn modelId="{C783E56E-92EA-4724-898B-EE4AFD15D56E}" type="presOf" srcId="{6E6AA29D-AF0C-417F-94E8-AC564BD3549F}" destId="{BEEEE4CD-FF10-4DA7-A250-A0F083FB0A82}" srcOrd="0" destOrd="0" presId="urn:microsoft.com/office/officeart/2005/8/layout/hierarchy3"/>
    <dgm:cxn modelId="{1D6CBC70-6F16-4897-82C7-B4DD9B75516A}" srcId="{9954FD1D-94D8-43AA-ADF7-1B5C45805A6A}" destId="{860642A1-523F-4311-A1CF-C4CF19358641}" srcOrd="1" destOrd="0" parTransId="{C779052E-789F-42EC-8CF2-43F055DDD046}" sibTransId="{CB9CF53D-2356-481B-997E-5972ABF7979B}"/>
    <dgm:cxn modelId="{0B32E553-166D-4944-BC8D-EF3129550EAD}" type="presOf" srcId="{2F2AA013-63EC-469F-848C-F54756D357BD}" destId="{AF8370E8-4C5F-417C-85FD-E95A3CF40896}" srcOrd="1" destOrd="0" presId="urn:microsoft.com/office/officeart/2005/8/layout/hierarchy3"/>
    <dgm:cxn modelId="{4C7D0E56-C832-473F-A1CF-D087A01EF4B3}" srcId="{D092C94C-107A-45E7-8271-B1779659E1A0}" destId="{2F2AA013-63EC-469F-848C-F54756D357BD}" srcOrd="1" destOrd="0" parTransId="{0F52FE67-2989-4467-8E9E-6E1490E12D41}" sibTransId="{D68D8844-5060-4956-B959-CB80C9001541}"/>
    <dgm:cxn modelId="{0D678376-FB09-4927-9F12-8CE97A4C9E57}" type="presOf" srcId="{D092C94C-107A-45E7-8271-B1779659E1A0}" destId="{39C143BC-3AF8-4106-99DE-D79455D302D1}" srcOrd="0" destOrd="0" presId="urn:microsoft.com/office/officeart/2005/8/layout/hierarchy3"/>
    <dgm:cxn modelId="{91355083-C939-4D5E-A7B1-920E57B11E23}" type="presOf" srcId="{763C2833-26DB-4441-9DDB-75BA628C0316}" destId="{8E88E5D8-CE23-4A4E-AECB-1EC75EA463CB}" srcOrd="0" destOrd="0" presId="urn:microsoft.com/office/officeart/2005/8/layout/hierarchy3"/>
    <dgm:cxn modelId="{493E3E8B-94AC-475C-BCA7-F94599BA21D5}" srcId="{2F2AA013-63EC-469F-848C-F54756D357BD}" destId="{FE2E3648-ADF7-4B93-97C8-65F05E0AB34D}" srcOrd="3" destOrd="0" parTransId="{48C46E55-D23F-407D-9822-4CB64A80D7BD}" sibTransId="{DAFEE4A9-B3F0-490E-982B-5F69ECF55850}"/>
    <dgm:cxn modelId="{F1F8F5A0-3DC0-4D95-B39F-A01A2674660B}" type="presOf" srcId="{BA710C8E-A8F5-4FC2-BC3B-0C120CD3A147}" destId="{9873D286-F374-47BD-A732-ABD1B34077A5}" srcOrd="0" destOrd="0" presId="urn:microsoft.com/office/officeart/2005/8/layout/hierarchy3"/>
    <dgm:cxn modelId="{005F73AB-534C-46DE-8EBE-7C5507651108}" srcId="{2F2AA013-63EC-469F-848C-F54756D357BD}" destId="{BA710C8E-A8F5-4FC2-BC3B-0C120CD3A147}" srcOrd="1" destOrd="0" parTransId="{A8701C5F-6173-444B-99B2-BA6AF78BB085}" sibTransId="{8EF3F6B8-BD2A-461E-8ADD-789E6DA9BD60}"/>
    <dgm:cxn modelId="{486CE2B1-27A4-4348-8FEB-916707A134F4}" srcId="{D092C94C-107A-45E7-8271-B1779659E1A0}" destId="{9954FD1D-94D8-43AA-ADF7-1B5C45805A6A}" srcOrd="0" destOrd="0" parTransId="{5342E6D9-834B-4EFB-9834-3AB86747EE3E}" sibTransId="{FB53347E-70F5-4126-8E9C-14538604A2E4}"/>
    <dgm:cxn modelId="{F76FE8B5-88D2-42FB-A276-C24827AF8D8E}" type="presOf" srcId="{C779052E-789F-42EC-8CF2-43F055DDD046}" destId="{CBD40304-2D91-44AE-B024-C91A7A547A07}" srcOrd="0" destOrd="0" presId="urn:microsoft.com/office/officeart/2005/8/layout/hierarchy3"/>
    <dgm:cxn modelId="{5A8E97BD-1FB1-4626-A7A2-78428955D386}" type="presOf" srcId="{4EA96863-E6D9-4ACB-AB6C-3260358B27FE}" destId="{6C40FDA5-A5FE-4FA1-90A8-8C49F220E2F2}" srcOrd="0" destOrd="0" presId="urn:microsoft.com/office/officeart/2005/8/layout/hierarchy3"/>
    <dgm:cxn modelId="{1BC4B1CC-40A4-4B57-A153-DD5F2E3120C0}" type="presOf" srcId="{48C46E55-D23F-407D-9822-4CB64A80D7BD}" destId="{EBDA34CB-D238-4DF4-9116-67E326624EFB}" srcOrd="0" destOrd="0" presId="urn:microsoft.com/office/officeart/2005/8/layout/hierarchy3"/>
    <dgm:cxn modelId="{F5A9D7D3-50DE-430D-B445-4A576FBE3089}" type="presOf" srcId="{A51F3AB4-F2BD-46FD-AAD2-86E861EED069}" destId="{A41F580E-6A09-4F8A-A457-859F1CA5D2E7}" srcOrd="0" destOrd="0" presId="urn:microsoft.com/office/officeart/2005/8/layout/hierarchy3"/>
    <dgm:cxn modelId="{7AB6A0D4-9A33-4A88-BA5D-9E9640985167}" srcId="{9954FD1D-94D8-43AA-ADF7-1B5C45805A6A}" destId="{A8F30FF0-2CE7-40F0-9742-1C23B10F4EA0}" srcOrd="0" destOrd="0" parTransId="{B5F8E650-1754-4D6A-801B-AE94CC5BB5C6}" sibTransId="{A65C5BC0-B84F-472B-93A5-F8FAB955E15C}"/>
    <dgm:cxn modelId="{E82928D9-15A9-45D8-BC66-53C6ED796D58}" srcId="{9954FD1D-94D8-43AA-ADF7-1B5C45805A6A}" destId="{CA10F0EC-158E-490D-BBCB-F36ADC6FB3BF}" srcOrd="2" destOrd="0" parTransId="{6E6AA29D-AF0C-417F-94E8-AC564BD3549F}" sibTransId="{688189B8-867B-42FA-9C4A-8BEE2BAFC4B9}"/>
    <dgm:cxn modelId="{07D412DB-297A-4800-AE54-DD3B7AA8227C}" srcId="{2F2AA013-63EC-469F-848C-F54756D357BD}" destId="{A51F3AB4-F2BD-46FD-AAD2-86E861EED069}" srcOrd="2" destOrd="0" parTransId="{48356549-20CE-4CFC-B7B0-1227F5F0DD65}" sibTransId="{F7E358B3-B2DA-4B27-89A5-4DD0A0A95A1A}"/>
    <dgm:cxn modelId="{7F5FBBE4-342F-4F15-9852-5367C9E7264A}" type="presOf" srcId="{48356549-20CE-4CFC-B7B0-1227F5F0DD65}" destId="{17CDE362-E52B-48D4-8BB9-34AF125670C7}" srcOrd="0" destOrd="0" presId="urn:microsoft.com/office/officeart/2005/8/layout/hierarchy3"/>
    <dgm:cxn modelId="{A62305F3-E6F1-4660-9B28-CFC55812A0E3}" type="presOf" srcId="{CA10F0EC-158E-490D-BBCB-F36ADC6FB3BF}" destId="{D8F05927-D057-43E2-AFCA-F7F142438371}" srcOrd="0" destOrd="0" presId="urn:microsoft.com/office/officeart/2005/8/layout/hierarchy3"/>
    <dgm:cxn modelId="{03A2E8FD-8679-4A3B-BC00-586325E8B122}" type="presOf" srcId="{9954FD1D-94D8-43AA-ADF7-1B5C45805A6A}" destId="{670AA881-D19E-44A0-B785-D9DCBCBD8985}" srcOrd="1" destOrd="0" presId="urn:microsoft.com/office/officeart/2005/8/layout/hierarchy3"/>
    <dgm:cxn modelId="{65BEB0E7-0EBE-4E2E-98F4-C9E208D003CA}" type="presParOf" srcId="{39C143BC-3AF8-4106-99DE-D79455D302D1}" destId="{23516C6D-C6EA-485F-AB1C-1F9EDAF082AF}" srcOrd="0" destOrd="0" presId="urn:microsoft.com/office/officeart/2005/8/layout/hierarchy3"/>
    <dgm:cxn modelId="{538148DE-B962-45BC-9101-8137909E4377}" type="presParOf" srcId="{23516C6D-C6EA-485F-AB1C-1F9EDAF082AF}" destId="{169C2902-5FD0-4302-8777-A684601A3081}" srcOrd="0" destOrd="0" presId="urn:microsoft.com/office/officeart/2005/8/layout/hierarchy3"/>
    <dgm:cxn modelId="{08FF4530-985B-4BC5-B35E-C1B3F1661CDE}" type="presParOf" srcId="{169C2902-5FD0-4302-8777-A684601A3081}" destId="{3A449FEA-670A-4880-8EEA-0009C81E5540}" srcOrd="0" destOrd="0" presId="urn:microsoft.com/office/officeart/2005/8/layout/hierarchy3"/>
    <dgm:cxn modelId="{3E6693AA-228E-4B48-8239-26EB92785754}" type="presParOf" srcId="{169C2902-5FD0-4302-8777-A684601A3081}" destId="{670AA881-D19E-44A0-B785-D9DCBCBD8985}" srcOrd="1" destOrd="0" presId="urn:microsoft.com/office/officeart/2005/8/layout/hierarchy3"/>
    <dgm:cxn modelId="{CFC0874A-32AD-444A-8DB0-9ED90A1CC654}" type="presParOf" srcId="{23516C6D-C6EA-485F-AB1C-1F9EDAF082AF}" destId="{80B6B653-F38C-4536-948F-2EE12FA48F79}" srcOrd="1" destOrd="0" presId="urn:microsoft.com/office/officeart/2005/8/layout/hierarchy3"/>
    <dgm:cxn modelId="{BF49B09F-4D95-455C-AC0A-E4A0D1016B3F}" type="presParOf" srcId="{80B6B653-F38C-4536-948F-2EE12FA48F79}" destId="{EB5A6A9F-6C0F-455C-ABE3-72BB5174D97E}" srcOrd="0" destOrd="0" presId="urn:microsoft.com/office/officeart/2005/8/layout/hierarchy3"/>
    <dgm:cxn modelId="{AD07522B-14C0-4D7B-A455-C999D02386BF}" type="presParOf" srcId="{80B6B653-F38C-4536-948F-2EE12FA48F79}" destId="{640C7200-D770-483B-87EE-B63573ABC14D}" srcOrd="1" destOrd="0" presId="urn:microsoft.com/office/officeart/2005/8/layout/hierarchy3"/>
    <dgm:cxn modelId="{2D7B08D7-4812-4E92-9970-8F7BFDB9DB77}" type="presParOf" srcId="{80B6B653-F38C-4536-948F-2EE12FA48F79}" destId="{CBD40304-2D91-44AE-B024-C91A7A547A07}" srcOrd="2" destOrd="0" presId="urn:microsoft.com/office/officeart/2005/8/layout/hierarchy3"/>
    <dgm:cxn modelId="{F1B6A3FB-4A4F-47FA-83F6-F193CA0A31A3}" type="presParOf" srcId="{80B6B653-F38C-4536-948F-2EE12FA48F79}" destId="{A7B41DBB-11D2-48AC-A8C4-802FD3465B09}" srcOrd="3" destOrd="0" presId="urn:microsoft.com/office/officeart/2005/8/layout/hierarchy3"/>
    <dgm:cxn modelId="{41B1FC37-D3F9-4AC1-88AD-2E142FAE8600}" type="presParOf" srcId="{80B6B653-F38C-4536-948F-2EE12FA48F79}" destId="{BEEEE4CD-FF10-4DA7-A250-A0F083FB0A82}" srcOrd="4" destOrd="0" presId="urn:microsoft.com/office/officeart/2005/8/layout/hierarchy3"/>
    <dgm:cxn modelId="{D53423D8-DCBF-470C-8A20-9978248D51EA}" type="presParOf" srcId="{80B6B653-F38C-4536-948F-2EE12FA48F79}" destId="{D8F05927-D057-43E2-AFCA-F7F142438371}" srcOrd="5" destOrd="0" presId="urn:microsoft.com/office/officeart/2005/8/layout/hierarchy3"/>
    <dgm:cxn modelId="{3551F068-6684-4447-8FF7-505B8F950E9E}" type="presParOf" srcId="{80B6B653-F38C-4536-948F-2EE12FA48F79}" destId="{6C40FDA5-A5FE-4FA1-90A8-8C49F220E2F2}" srcOrd="6" destOrd="0" presId="urn:microsoft.com/office/officeart/2005/8/layout/hierarchy3"/>
    <dgm:cxn modelId="{C4404957-1198-43AE-BEC0-820921ABF2E0}" type="presParOf" srcId="{80B6B653-F38C-4536-948F-2EE12FA48F79}" destId="{CAE407A6-1FFE-437E-9931-D5B1EE7F0B72}" srcOrd="7" destOrd="0" presId="urn:microsoft.com/office/officeart/2005/8/layout/hierarchy3"/>
    <dgm:cxn modelId="{0929FC6C-5ED7-4641-9BF2-7FA3D1D59CF5}" type="presParOf" srcId="{39C143BC-3AF8-4106-99DE-D79455D302D1}" destId="{58F54B7D-668B-4F0B-A178-7EEE7219C829}" srcOrd="1" destOrd="0" presId="urn:microsoft.com/office/officeart/2005/8/layout/hierarchy3"/>
    <dgm:cxn modelId="{E0EAA241-5BBB-4DDA-A932-DF9633AA9FBA}" type="presParOf" srcId="{58F54B7D-668B-4F0B-A178-7EEE7219C829}" destId="{64675067-6151-4474-8203-6988DB5D1AA7}" srcOrd="0" destOrd="0" presId="urn:microsoft.com/office/officeart/2005/8/layout/hierarchy3"/>
    <dgm:cxn modelId="{D6914FBE-9299-46D3-842F-EA54B52DF696}" type="presParOf" srcId="{64675067-6151-4474-8203-6988DB5D1AA7}" destId="{DEE2BB65-E38E-415E-9F7B-7EA489AD736B}" srcOrd="0" destOrd="0" presId="urn:microsoft.com/office/officeart/2005/8/layout/hierarchy3"/>
    <dgm:cxn modelId="{91F44F6D-73F2-44B3-8B0D-926D601F354B}" type="presParOf" srcId="{64675067-6151-4474-8203-6988DB5D1AA7}" destId="{AF8370E8-4C5F-417C-85FD-E95A3CF40896}" srcOrd="1" destOrd="0" presId="urn:microsoft.com/office/officeart/2005/8/layout/hierarchy3"/>
    <dgm:cxn modelId="{08EF3711-1E65-4FC7-AD7C-9F26A23E21CF}" type="presParOf" srcId="{58F54B7D-668B-4F0B-A178-7EEE7219C829}" destId="{15BA03AC-BA7F-45A1-8855-283CFA0380C3}" srcOrd="1" destOrd="0" presId="urn:microsoft.com/office/officeart/2005/8/layout/hierarchy3"/>
    <dgm:cxn modelId="{858BBF91-7EC4-42F9-97E5-B04B19AB49F1}" type="presParOf" srcId="{15BA03AC-BA7F-45A1-8855-283CFA0380C3}" destId="{7965E5FB-B76A-4E9E-9456-26C810CC09CA}" srcOrd="0" destOrd="0" presId="urn:microsoft.com/office/officeart/2005/8/layout/hierarchy3"/>
    <dgm:cxn modelId="{84A24784-8C6F-4AFA-9922-E28FC895AC1F}" type="presParOf" srcId="{15BA03AC-BA7F-45A1-8855-283CFA0380C3}" destId="{8E88E5D8-CE23-4A4E-AECB-1EC75EA463CB}" srcOrd="1" destOrd="0" presId="urn:microsoft.com/office/officeart/2005/8/layout/hierarchy3"/>
    <dgm:cxn modelId="{0B3AD817-C2C1-4499-9E3C-F627704D7B6A}" type="presParOf" srcId="{15BA03AC-BA7F-45A1-8855-283CFA0380C3}" destId="{A2D7177A-AC66-4BA9-94AF-E7FC76BF3B3C}" srcOrd="2" destOrd="0" presId="urn:microsoft.com/office/officeart/2005/8/layout/hierarchy3"/>
    <dgm:cxn modelId="{457CD0DF-63DF-4CAD-8C9A-44EB015F4ADA}" type="presParOf" srcId="{15BA03AC-BA7F-45A1-8855-283CFA0380C3}" destId="{9873D286-F374-47BD-A732-ABD1B34077A5}" srcOrd="3" destOrd="0" presId="urn:microsoft.com/office/officeart/2005/8/layout/hierarchy3"/>
    <dgm:cxn modelId="{626D5976-55E6-477D-9EA3-BCB16B797E6C}" type="presParOf" srcId="{15BA03AC-BA7F-45A1-8855-283CFA0380C3}" destId="{17CDE362-E52B-48D4-8BB9-34AF125670C7}" srcOrd="4" destOrd="0" presId="urn:microsoft.com/office/officeart/2005/8/layout/hierarchy3"/>
    <dgm:cxn modelId="{6B08CACE-11AA-4C53-869F-EF22203111BE}" type="presParOf" srcId="{15BA03AC-BA7F-45A1-8855-283CFA0380C3}" destId="{A41F580E-6A09-4F8A-A457-859F1CA5D2E7}" srcOrd="5" destOrd="0" presId="urn:microsoft.com/office/officeart/2005/8/layout/hierarchy3"/>
    <dgm:cxn modelId="{E2908941-4DA5-4CC1-82A6-08AF9C43D642}" type="presParOf" srcId="{15BA03AC-BA7F-45A1-8855-283CFA0380C3}" destId="{EBDA34CB-D238-4DF4-9116-67E326624EFB}" srcOrd="6" destOrd="0" presId="urn:microsoft.com/office/officeart/2005/8/layout/hierarchy3"/>
    <dgm:cxn modelId="{C27D7986-2B2C-4174-B28E-2E6A22A4CD20}" type="presParOf" srcId="{15BA03AC-BA7F-45A1-8855-283CFA0380C3}" destId="{AD013B95-F9EA-4458-A14A-569F8EB92F3E}" srcOrd="7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94C790A-777B-4CC3-AE7B-8B937CA63D92}">
      <dsp:nvSpPr>
        <dsp:cNvPr id="0" name=""/>
        <dsp:cNvSpPr/>
      </dsp:nvSpPr>
      <dsp:spPr>
        <a:xfrm>
          <a:off x="0" y="1056527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EBF43A5-D220-4947-8453-DDFC4B50C4AF}">
      <dsp:nvSpPr>
        <dsp:cNvPr id="0" name=""/>
        <dsp:cNvSpPr/>
      </dsp:nvSpPr>
      <dsp:spPr>
        <a:xfrm>
          <a:off x="406400" y="717047"/>
          <a:ext cx="56896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Scattered Information amongst hundreds and </a:t>
          </a:r>
          <a:r>
            <a:rPr lang="en-US" sz="23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thousands of  </a:t>
          </a:r>
          <a:r>
            <a:rPr lang="en-US" sz="2300" b="0" kern="1200" cap="none" spc="0" dirty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Web pages</a:t>
          </a:r>
        </a:p>
      </dsp:txBody>
      <dsp:txXfrm>
        <a:off x="439544" y="750191"/>
        <a:ext cx="5623312" cy="612672"/>
      </dsp:txXfrm>
    </dsp:sp>
    <dsp:sp modelId="{2DDC7547-5128-495B-8AB2-8011A825CBD7}">
      <dsp:nvSpPr>
        <dsp:cNvPr id="0" name=""/>
        <dsp:cNvSpPr/>
      </dsp:nvSpPr>
      <dsp:spPr>
        <a:xfrm>
          <a:off x="0" y="2099807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CD4661E-AAE4-4111-9798-9E5AAE33791A}">
      <dsp:nvSpPr>
        <dsp:cNvPr id="0" name=""/>
        <dsp:cNvSpPr/>
      </dsp:nvSpPr>
      <dsp:spPr>
        <a:xfrm>
          <a:off x="406400" y="1760327"/>
          <a:ext cx="56896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Finding the exact information is a time-consuming process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9544" y="1793471"/>
        <a:ext cx="5623312" cy="612672"/>
      </dsp:txXfrm>
    </dsp:sp>
    <dsp:sp modelId="{1C7CF2D1-97BF-47F1-8288-1CE1BFFF66B1}">
      <dsp:nvSpPr>
        <dsp:cNvPr id="0" name=""/>
        <dsp:cNvSpPr/>
      </dsp:nvSpPr>
      <dsp:spPr>
        <a:xfrm>
          <a:off x="0" y="3143087"/>
          <a:ext cx="8128000" cy="5796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356B741-84F2-479B-88C3-2DE4E3134E83}">
      <dsp:nvSpPr>
        <dsp:cNvPr id="0" name=""/>
        <dsp:cNvSpPr/>
      </dsp:nvSpPr>
      <dsp:spPr>
        <a:xfrm>
          <a:off x="406400" y="2803607"/>
          <a:ext cx="5689600" cy="678960"/>
        </a:xfrm>
        <a:prstGeom prst="roundRect">
          <a:avLst/>
        </a:prstGeom>
        <a:gradFill rotWithShape="0">
          <a:gsLst>
            <a:gs pos="0">
              <a:schemeClr val="accent1">
                <a:hueOff val="0"/>
                <a:satOff val="0"/>
                <a:lumOff val="0"/>
                <a:alphaOff val="0"/>
                <a:tint val="98000"/>
                <a:lumMod val="110000"/>
              </a:schemeClr>
            </a:gs>
            <a:gs pos="84000">
              <a:schemeClr val="accent1">
                <a:hueOff val="0"/>
                <a:satOff val="0"/>
                <a:lumOff val="0"/>
                <a:alphaOff val="0"/>
                <a:shade val="90000"/>
                <a:lumMod val="88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5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215053" tIns="0" rIns="215053" bIns="0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300" b="0" kern="1200" cap="none" spc="0">
              <a:ln w="0"/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</a:rPr>
            <a:t>Using conventional general-purpose AI isn’t very reliable and leads to Hallucinations</a:t>
          </a:r>
          <a:endParaRPr lang="en-US" sz="2300" b="0" kern="1200" cap="none" spc="0" dirty="0">
            <a:ln w="0"/>
            <a:effectLst>
              <a:outerShdw blurRad="38100" dist="19050" dir="2700000" algn="tl" rotWithShape="0">
                <a:schemeClr val="dk1">
                  <a:alpha val="40000"/>
                </a:schemeClr>
              </a:outerShdw>
            </a:effectLst>
          </a:endParaRPr>
        </a:p>
      </dsp:txBody>
      <dsp:txXfrm>
        <a:off x="439544" y="2836751"/>
        <a:ext cx="5623312" cy="6126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799AB50-3890-4EA4-B1D0-CDA233BFC6F2}">
      <dsp:nvSpPr>
        <dsp:cNvPr id="0" name=""/>
        <dsp:cNvSpPr/>
      </dsp:nvSpPr>
      <dsp:spPr>
        <a:xfrm>
          <a:off x="-6126981" y="-937410"/>
          <a:ext cx="7293488" cy="7293488"/>
        </a:xfrm>
        <a:prstGeom prst="blockArc">
          <a:avLst>
            <a:gd name="adj1" fmla="val 18900000"/>
            <a:gd name="adj2" fmla="val 2700000"/>
            <a:gd name="adj3" fmla="val 296"/>
          </a:avLst>
        </a:pr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11D76CC-62F8-4B44-A951-961BC3109415}">
      <dsp:nvSpPr>
        <dsp:cNvPr id="0" name=""/>
        <dsp:cNvSpPr/>
      </dsp:nvSpPr>
      <dsp:spPr>
        <a:xfrm>
          <a:off x="509717" y="338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Question and Answering Model</a:t>
          </a:r>
        </a:p>
      </dsp:txBody>
      <dsp:txXfrm>
        <a:off x="509717" y="338558"/>
        <a:ext cx="7541700" cy="677550"/>
      </dsp:txXfrm>
    </dsp:sp>
    <dsp:sp modelId="{A0B4390F-BB7C-4287-8D81-F5294979D873}">
      <dsp:nvSpPr>
        <dsp:cNvPr id="0" name=""/>
        <dsp:cNvSpPr/>
      </dsp:nvSpPr>
      <dsp:spPr>
        <a:xfrm>
          <a:off x="86248" y="253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2D6A7E2-69BD-4C51-B877-BBC995DE8E4B}">
      <dsp:nvSpPr>
        <dsp:cNvPr id="0" name=""/>
        <dsp:cNvSpPr/>
      </dsp:nvSpPr>
      <dsp:spPr>
        <a:xfrm>
          <a:off x="995230" y="1354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Ease of Use and Great UX</a:t>
          </a:r>
        </a:p>
      </dsp:txBody>
      <dsp:txXfrm>
        <a:off x="995230" y="1354558"/>
        <a:ext cx="7056187" cy="677550"/>
      </dsp:txXfrm>
    </dsp:sp>
    <dsp:sp modelId="{432F1D3D-EA30-4BD1-A5C1-336012B1F2F2}">
      <dsp:nvSpPr>
        <dsp:cNvPr id="0" name=""/>
        <dsp:cNvSpPr/>
      </dsp:nvSpPr>
      <dsp:spPr>
        <a:xfrm>
          <a:off x="571761" y="1269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3A00F9-6E33-4DE7-A464-B8D9B5CCD4C2}">
      <dsp:nvSpPr>
        <dsp:cNvPr id="0" name=""/>
        <dsp:cNvSpPr/>
      </dsp:nvSpPr>
      <dsp:spPr>
        <a:xfrm>
          <a:off x="1144243" y="2370558"/>
          <a:ext cx="6907174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Faster Access to information</a:t>
          </a:r>
        </a:p>
      </dsp:txBody>
      <dsp:txXfrm>
        <a:off x="1144243" y="2370558"/>
        <a:ext cx="6907174" cy="677550"/>
      </dsp:txXfrm>
    </dsp:sp>
    <dsp:sp modelId="{D7671574-685B-48D3-8871-C512F2AD3B9C}">
      <dsp:nvSpPr>
        <dsp:cNvPr id="0" name=""/>
        <dsp:cNvSpPr/>
      </dsp:nvSpPr>
      <dsp:spPr>
        <a:xfrm>
          <a:off x="720774" y="2285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C713550-4821-46A8-9648-E10050A2A856}">
      <dsp:nvSpPr>
        <dsp:cNvPr id="0" name=""/>
        <dsp:cNvSpPr/>
      </dsp:nvSpPr>
      <dsp:spPr>
        <a:xfrm>
          <a:off x="995230" y="3386558"/>
          <a:ext cx="7056187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Customized Answers</a:t>
          </a:r>
        </a:p>
      </dsp:txBody>
      <dsp:txXfrm>
        <a:off x="995230" y="3386558"/>
        <a:ext cx="7056187" cy="677550"/>
      </dsp:txXfrm>
    </dsp:sp>
    <dsp:sp modelId="{71C2AD4B-A84E-41C8-9A11-C234D86BD0AD}">
      <dsp:nvSpPr>
        <dsp:cNvPr id="0" name=""/>
        <dsp:cNvSpPr/>
      </dsp:nvSpPr>
      <dsp:spPr>
        <a:xfrm>
          <a:off x="571761" y="3301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ECAA5D-78EC-4DEA-8684-983272C7D00A}">
      <dsp:nvSpPr>
        <dsp:cNvPr id="0" name=""/>
        <dsp:cNvSpPr/>
      </dsp:nvSpPr>
      <dsp:spPr>
        <a:xfrm>
          <a:off x="509717" y="4402558"/>
          <a:ext cx="7541700" cy="677550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37805" tIns="91440" rIns="91440" bIns="9144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600" kern="1200" dirty="0"/>
            <a:t>Easy to implement and Scale</a:t>
          </a:r>
        </a:p>
      </dsp:txBody>
      <dsp:txXfrm>
        <a:off x="509717" y="4402558"/>
        <a:ext cx="7541700" cy="677550"/>
      </dsp:txXfrm>
    </dsp:sp>
    <dsp:sp modelId="{8BE3C6A2-ECF3-460D-9D66-E300732C27B0}">
      <dsp:nvSpPr>
        <dsp:cNvPr id="0" name=""/>
        <dsp:cNvSpPr/>
      </dsp:nvSpPr>
      <dsp:spPr>
        <a:xfrm>
          <a:off x="86248" y="4317864"/>
          <a:ext cx="846937" cy="846937"/>
        </a:xfrm>
        <a:prstGeom prst="ellipse">
          <a:avLst/>
        </a:prstGeom>
        <a:solidFill>
          <a:schemeClr val="l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3943CD0-0A93-43C8-BE2C-15D8A50B1285}">
      <dsp:nvSpPr>
        <dsp:cNvPr id="0" name=""/>
        <dsp:cNvSpPr/>
      </dsp:nvSpPr>
      <dsp:spPr>
        <a:xfrm>
          <a:off x="5734" y="2136008"/>
          <a:ext cx="2133302" cy="85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Crawler</a:t>
          </a:r>
        </a:p>
      </dsp:txBody>
      <dsp:txXfrm>
        <a:off x="432395" y="2136008"/>
        <a:ext cx="1279981" cy="853321"/>
      </dsp:txXfrm>
    </dsp:sp>
    <dsp:sp modelId="{4C133740-BF41-4537-A1C3-3E98FFD674B5}">
      <dsp:nvSpPr>
        <dsp:cNvPr id="0" name=""/>
        <dsp:cNvSpPr/>
      </dsp:nvSpPr>
      <dsp:spPr>
        <a:xfrm>
          <a:off x="1925707" y="2136008"/>
          <a:ext cx="2133302" cy="85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Scraper</a:t>
          </a:r>
        </a:p>
      </dsp:txBody>
      <dsp:txXfrm>
        <a:off x="2352368" y="2136008"/>
        <a:ext cx="1279981" cy="853321"/>
      </dsp:txXfrm>
    </dsp:sp>
    <dsp:sp modelId="{BCEF3852-6EE4-4592-AD2B-8A7FE79B1760}">
      <dsp:nvSpPr>
        <dsp:cNvPr id="0" name=""/>
        <dsp:cNvSpPr/>
      </dsp:nvSpPr>
      <dsp:spPr>
        <a:xfrm>
          <a:off x="3845679" y="2136008"/>
          <a:ext cx="2133302" cy="85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 dirty="0"/>
            <a:t>Cleaning Data</a:t>
          </a:r>
        </a:p>
      </dsp:txBody>
      <dsp:txXfrm>
        <a:off x="4272340" y="2136008"/>
        <a:ext cx="1279981" cy="853321"/>
      </dsp:txXfrm>
    </dsp:sp>
    <dsp:sp modelId="{7CC80699-FD5F-41A6-AC2A-C900981531E4}">
      <dsp:nvSpPr>
        <dsp:cNvPr id="0" name=""/>
        <dsp:cNvSpPr/>
      </dsp:nvSpPr>
      <dsp:spPr>
        <a:xfrm>
          <a:off x="5765651" y="2136008"/>
          <a:ext cx="2133302" cy="85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Database</a:t>
          </a:r>
          <a:endParaRPr lang="en-US" sz="2400" kern="1200" dirty="0"/>
        </a:p>
      </dsp:txBody>
      <dsp:txXfrm>
        <a:off x="6192312" y="2136008"/>
        <a:ext cx="1279981" cy="853321"/>
      </dsp:txXfrm>
    </dsp:sp>
    <dsp:sp modelId="{B23FDEDC-FD95-4EB4-95DF-C9931D2AC269}">
      <dsp:nvSpPr>
        <dsp:cNvPr id="0" name=""/>
        <dsp:cNvSpPr/>
      </dsp:nvSpPr>
      <dsp:spPr>
        <a:xfrm>
          <a:off x="7685624" y="2136008"/>
          <a:ext cx="2133302" cy="85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LLM Model</a:t>
          </a:r>
          <a:endParaRPr lang="en-US" sz="2400" kern="1200" dirty="0"/>
        </a:p>
      </dsp:txBody>
      <dsp:txXfrm>
        <a:off x="8112285" y="2136008"/>
        <a:ext cx="1279981" cy="853321"/>
      </dsp:txXfrm>
    </dsp:sp>
    <dsp:sp modelId="{D953A70D-F197-45CE-A61B-2998ABF76400}">
      <dsp:nvSpPr>
        <dsp:cNvPr id="0" name=""/>
        <dsp:cNvSpPr/>
      </dsp:nvSpPr>
      <dsp:spPr>
        <a:xfrm>
          <a:off x="9605596" y="2136008"/>
          <a:ext cx="2133302" cy="853321"/>
        </a:xfrm>
        <a:prstGeom prst="chevron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6012" tIns="32004" rIns="32004" bIns="32004" numCol="1" spcCol="1270" anchor="ctr" anchorCtr="0">
          <a:noAutofit/>
        </a:bodyPr>
        <a:lstStyle/>
        <a:p>
          <a:pPr marL="0" lvl="0" indent="0" algn="ctr" defTabSz="1066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400" kern="1200"/>
            <a:t>Interface</a:t>
          </a:r>
          <a:endParaRPr lang="en-US" sz="2400" kern="1200" dirty="0"/>
        </a:p>
      </dsp:txBody>
      <dsp:txXfrm>
        <a:off x="10032257" y="2136008"/>
        <a:ext cx="1279981" cy="853321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22F2EFD-7931-48A6-8EA8-B6FF7BF1F97A}">
      <dsp:nvSpPr>
        <dsp:cNvPr id="0" name=""/>
        <dsp:cNvSpPr/>
      </dsp:nvSpPr>
      <dsp:spPr>
        <a:xfrm>
          <a:off x="5909327" y="1025211"/>
          <a:ext cx="1845327" cy="4393455"/>
        </a:xfrm>
        <a:prstGeom prst="wedgeRectCallout">
          <a:avLst>
            <a:gd name="adj1" fmla="val 0"/>
            <a:gd name="adj2" fmla="val 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Clean Data: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Removes Arabic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Removes Repetition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Removes HTML Artifacts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Removes Pictures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Removes URLs</a:t>
          </a:r>
        </a:p>
        <a:p>
          <a:pPr marL="114300" lvl="1" indent="-114300" algn="l" defTabSz="6667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500" kern="1200" dirty="0"/>
            <a:t>Normalizations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Regex and Pandas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Saves Clean Data in a CSV file along with URLs and Names </a:t>
          </a:r>
          <a:endParaRPr lang="en-US" sz="1900" kern="1200" dirty="0"/>
        </a:p>
      </dsp:txBody>
      <dsp:txXfrm>
        <a:off x="6143314" y="1025211"/>
        <a:ext cx="1611339" cy="4393455"/>
      </dsp:txXfrm>
    </dsp:sp>
    <dsp:sp modelId="{F6D4908F-6561-4927-B532-EDD92C9467D3}">
      <dsp:nvSpPr>
        <dsp:cNvPr id="0" name=""/>
        <dsp:cNvSpPr/>
      </dsp:nvSpPr>
      <dsp:spPr>
        <a:xfrm>
          <a:off x="5909327" y="0"/>
          <a:ext cx="1845327" cy="102521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EDA</a:t>
          </a:r>
        </a:p>
      </dsp:txBody>
      <dsp:txXfrm>
        <a:off x="5909327" y="0"/>
        <a:ext cx="1845327" cy="1025211"/>
      </dsp:txXfrm>
    </dsp:sp>
    <dsp:sp modelId="{C77FC12F-8A76-42E6-AE3F-9CD53F463AD5}">
      <dsp:nvSpPr>
        <dsp:cNvPr id="0" name=""/>
        <dsp:cNvSpPr/>
      </dsp:nvSpPr>
      <dsp:spPr>
        <a:xfrm>
          <a:off x="4063999" y="1025211"/>
          <a:ext cx="1845327" cy="410084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Request and </a:t>
          </a:r>
          <a:r>
            <a:rPr lang="en-US" sz="1900" kern="1200" dirty="0" err="1"/>
            <a:t>BeautifulSoup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Captures HTML Text Data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Saves all Data in a CSV file along with their URLs and Names</a:t>
          </a:r>
        </a:p>
      </dsp:txBody>
      <dsp:txXfrm>
        <a:off x="4297987" y="1025211"/>
        <a:ext cx="1611339" cy="4100847"/>
      </dsp:txXfrm>
    </dsp:sp>
    <dsp:sp modelId="{90D541A6-CCA1-411A-AA92-E4681708FC3C}">
      <dsp:nvSpPr>
        <dsp:cNvPr id="0" name=""/>
        <dsp:cNvSpPr/>
      </dsp:nvSpPr>
      <dsp:spPr>
        <a:xfrm>
          <a:off x="4063999" y="149013"/>
          <a:ext cx="1845327" cy="87890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Web Scraper</a:t>
          </a:r>
        </a:p>
      </dsp:txBody>
      <dsp:txXfrm>
        <a:off x="4063999" y="149013"/>
        <a:ext cx="1845327" cy="878907"/>
      </dsp:txXfrm>
    </dsp:sp>
    <dsp:sp modelId="{7B4863BA-23B6-4C0F-A491-ABFCB5FEBE1F}">
      <dsp:nvSpPr>
        <dsp:cNvPr id="0" name=""/>
        <dsp:cNvSpPr/>
      </dsp:nvSpPr>
      <dsp:spPr>
        <a:xfrm>
          <a:off x="2218672" y="1025211"/>
          <a:ext cx="1845327" cy="380769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BFT over URLS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Custom scripts and Scalability</a:t>
          </a:r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Request and </a:t>
          </a:r>
          <a:r>
            <a:rPr lang="en-US" sz="1900" kern="1200" dirty="0" err="1"/>
            <a:t>BeautifulSoup</a:t>
          </a:r>
          <a:endParaRPr lang="en-US" sz="1900" kern="1200" dirty="0"/>
        </a:p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 dirty="0"/>
            <a:t>Save all URLs visited and names in a CSV file</a:t>
          </a:r>
        </a:p>
      </dsp:txBody>
      <dsp:txXfrm>
        <a:off x="2452660" y="1025211"/>
        <a:ext cx="1611339" cy="3807697"/>
      </dsp:txXfrm>
    </dsp:sp>
    <dsp:sp modelId="{C2EABB95-5677-40DE-8177-205755268FA0}">
      <dsp:nvSpPr>
        <dsp:cNvPr id="0" name=""/>
        <dsp:cNvSpPr/>
      </dsp:nvSpPr>
      <dsp:spPr>
        <a:xfrm>
          <a:off x="2218672" y="293149"/>
          <a:ext cx="1845327" cy="732061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/>
            <a:t>Focused Crawler</a:t>
          </a:r>
          <a:endParaRPr lang="en-US" sz="2200" kern="1200" dirty="0"/>
        </a:p>
      </dsp:txBody>
      <dsp:txXfrm>
        <a:off x="2218672" y="293149"/>
        <a:ext cx="1845327" cy="732061"/>
      </dsp:txXfrm>
    </dsp:sp>
    <dsp:sp modelId="{F1CEF8AA-242F-4553-8355-BB06DF5799B9}">
      <dsp:nvSpPr>
        <dsp:cNvPr id="0" name=""/>
        <dsp:cNvSpPr/>
      </dsp:nvSpPr>
      <dsp:spPr>
        <a:xfrm>
          <a:off x="373345" y="1025211"/>
          <a:ext cx="1845327" cy="3514547"/>
        </a:xfrm>
        <a:prstGeom prst="wedgeRectCallout">
          <a:avLst>
            <a:gd name="adj1" fmla="val 62500"/>
            <a:gd name="adj2" fmla="val 20830"/>
          </a:avLst>
        </a:prstGeom>
        <a:solidFill>
          <a:schemeClr val="accent1">
            <a:tint val="5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60325" tIns="60325" rIns="60325" bIns="60325" numCol="1" spcCol="1270" anchor="t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900" kern="1200"/>
            <a:t>Input of a base URL of Desired Website</a:t>
          </a:r>
          <a:endParaRPr lang="en-US" sz="1900" kern="1200" dirty="0"/>
        </a:p>
      </dsp:txBody>
      <dsp:txXfrm>
        <a:off x="607333" y="1025211"/>
        <a:ext cx="1611339" cy="3514547"/>
      </dsp:txXfrm>
    </dsp:sp>
    <dsp:sp modelId="{8524A993-1012-4D8F-9A09-A783E06E8B08}">
      <dsp:nvSpPr>
        <dsp:cNvPr id="0" name=""/>
        <dsp:cNvSpPr/>
      </dsp:nvSpPr>
      <dsp:spPr>
        <a:xfrm>
          <a:off x="373345" y="439453"/>
          <a:ext cx="1845327" cy="585757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9850" tIns="69850" rIns="69850" bIns="6985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200" kern="1200" dirty="0"/>
            <a:t>Python Script</a:t>
          </a:r>
        </a:p>
      </dsp:txBody>
      <dsp:txXfrm>
        <a:off x="373345" y="439453"/>
        <a:ext cx="1845327" cy="585757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D75CCB7-9CBB-4962-AEBE-F83B449AC680}">
      <dsp:nvSpPr>
        <dsp:cNvPr id="0" name=""/>
        <dsp:cNvSpPr/>
      </dsp:nvSpPr>
      <dsp:spPr>
        <a:xfrm>
          <a:off x="0" y="56632"/>
          <a:ext cx="761344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 err="1"/>
            <a:t>LiquidAI</a:t>
          </a:r>
          <a:r>
            <a:rPr lang="en-US" sz="1700" kern="1200" dirty="0"/>
            <a:t>/LFM2-2.6B</a:t>
          </a:r>
        </a:p>
      </dsp:txBody>
      <dsp:txXfrm>
        <a:off x="19419" y="76051"/>
        <a:ext cx="7574606" cy="358962"/>
      </dsp:txXfrm>
    </dsp:sp>
    <dsp:sp modelId="{0346F6A3-35B6-43B0-9D09-BA6C9DBAD85D}">
      <dsp:nvSpPr>
        <dsp:cNvPr id="0" name=""/>
        <dsp:cNvSpPr/>
      </dsp:nvSpPr>
      <dsp:spPr>
        <a:xfrm>
          <a:off x="0" y="454432"/>
          <a:ext cx="7613444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72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300" kern="1200"/>
            <a:t>2.6B parameter LLM</a:t>
          </a:r>
          <a:endParaRPr lang="en-US" sz="1300" kern="1200" dirty="0"/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None/>
          </a:pPr>
          <a:r>
            <a:rPr lang="en-US" sz="1300" kern="1200" dirty="0"/>
            <a:t>Fine-tuned on QA</a:t>
          </a:r>
        </a:p>
      </dsp:txBody>
      <dsp:txXfrm>
        <a:off x="0" y="454432"/>
        <a:ext cx="7613444" cy="431077"/>
      </dsp:txXfrm>
    </dsp:sp>
    <dsp:sp modelId="{82229F70-0F2D-4375-93E7-74E2BDABC7EC}">
      <dsp:nvSpPr>
        <dsp:cNvPr id="0" name=""/>
        <dsp:cNvSpPr/>
      </dsp:nvSpPr>
      <dsp:spPr>
        <a:xfrm>
          <a:off x="0" y="885510"/>
          <a:ext cx="761344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Clean Retrieve Data</a:t>
          </a:r>
        </a:p>
      </dsp:txBody>
      <dsp:txXfrm>
        <a:off x="19419" y="904929"/>
        <a:ext cx="7574606" cy="358962"/>
      </dsp:txXfrm>
    </dsp:sp>
    <dsp:sp modelId="{D7157322-53A6-4405-90C2-FB5E37B000CC}">
      <dsp:nvSpPr>
        <dsp:cNvPr id="0" name=""/>
        <dsp:cNvSpPr/>
      </dsp:nvSpPr>
      <dsp:spPr>
        <a:xfrm>
          <a:off x="0" y="1283310"/>
          <a:ext cx="761344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72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CSV file and read with Pandas</a:t>
          </a:r>
        </a:p>
      </dsp:txBody>
      <dsp:txXfrm>
        <a:off x="0" y="1283310"/>
        <a:ext cx="7613444" cy="281520"/>
      </dsp:txXfrm>
    </dsp:sp>
    <dsp:sp modelId="{8840637B-3FC4-45AA-AA75-5A63FAC9F050}">
      <dsp:nvSpPr>
        <dsp:cNvPr id="0" name=""/>
        <dsp:cNvSpPr/>
      </dsp:nvSpPr>
      <dsp:spPr>
        <a:xfrm>
          <a:off x="0" y="1564830"/>
          <a:ext cx="761344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Embeddings and Chunking</a:t>
          </a:r>
        </a:p>
      </dsp:txBody>
      <dsp:txXfrm>
        <a:off x="19419" y="1584249"/>
        <a:ext cx="7574606" cy="358962"/>
      </dsp:txXfrm>
    </dsp:sp>
    <dsp:sp modelId="{9AB36943-D4E3-4E09-8806-94EDCB53C547}">
      <dsp:nvSpPr>
        <dsp:cNvPr id="0" name=""/>
        <dsp:cNvSpPr/>
      </dsp:nvSpPr>
      <dsp:spPr>
        <a:xfrm>
          <a:off x="0" y="1962630"/>
          <a:ext cx="7613444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72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Sentence transformer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Text Splitter</a:t>
          </a:r>
          <a:endParaRPr lang="en-US" sz="1300" kern="1200" dirty="0"/>
        </a:p>
      </dsp:txBody>
      <dsp:txXfrm>
        <a:off x="0" y="1962630"/>
        <a:ext cx="7613444" cy="431077"/>
      </dsp:txXfrm>
    </dsp:sp>
    <dsp:sp modelId="{3C10DDE1-6D11-4454-B084-45C778698735}">
      <dsp:nvSpPr>
        <dsp:cNvPr id="0" name=""/>
        <dsp:cNvSpPr/>
      </dsp:nvSpPr>
      <dsp:spPr>
        <a:xfrm>
          <a:off x="0" y="2393707"/>
          <a:ext cx="761344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Vector Search</a:t>
          </a:r>
        </a:p>
      </dsp:txBody>
      <dsp:txXfrm>
        <a:off x="19419" y="2413126"/>
        <a:ext cx="7574606" cy="358962"/>
      </dsp:txXfrm>
    </dsp:sp>
    <dsp:sp modelId="{E22174AC-85B4-491E-B962-1F916FC41638}">
      <dsp:nvSpPr>
        <dsp:cNvPr id="0" name=""/>
        <dsp:cNvSpPr/>
      </dsp:nvSpPr>
      <dsp:spPr>
        <a:xfrm>
          <a:off x="0" y="2791507"/>
          <a:ext cx="7613444" cy="28152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72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FAISS</a:t>
          </a:r>
          <a:endParaRPr lang="en-US" sz="1300" kern="1200" dirty="0"/>
        </a:p>
      </dsp:txBody>
      <dsp:txXfrm>
        <a:off x="0" y="2791507"/>
        <a:ext cx="7613444" cy="281520"/>
      </dsp:txXfrm>
    </dsp:sp>
    <dsp:sp modelId="{289AECC6-AE09-4827-96BB-4D0985A2BD7D}">
      <dsp:nvSpPr>
        <dsp:cNvPr id="0" name=""/>
        <dsp:cNvSpPr/>
      </dsp:nvSpPr>
      <dsp:spPr>
        <a:xfrm>
          <a:off x="0" y="3073027"/>
          <a:ext cx="761344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Database</a:t>
          </a:r>
          <a:endParaRPr lang="en-US" sz="1700" kern="1200" dirty="0"/>
        </a:p>
      </dsp:txBody>
      <dsp:txXfrm>
        <a:off x="19419" y="3092446"/>
        <a:ext cx="7574606" cy="358962"/>
      </dsp:txXfrm>
    </dsp:sp>
    <dsp:sp modelId="{EB49249F-905B-4BB6-830E-D941AA007CAE}">
      <dsp:nvSpPr>
        <dsp:cNvPr id="0" name=""/>
        <dsp:cNvSpPr/>
      </dsp:nvSpPr>
      <dsp:spPr>
        <a:xfrm>
          <a:off x="0" y="3470827"/>
          <a:ext cx="7613444" cy="65101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72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MongoDB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Store previously asked Questions for faster answers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Self-hosted</a:t>
          </a:r>
        </a:p>
      </dsp:txBody>
      <dsp:txXfrm>
        <a:off x="0" y="3470827"/>
        <a:ext cx="7613444" cy="651014"/>
      </dsp:txXfrm>
    </dsp:sp>
    <dsp:sp modelId="{6B9D09C5-72FD-4158-9237-746C135C2839}">
      <dsp:nvSpPr>
        <dsp:cNvPr id="0" name=""/>
        <dsp:cNvSpPr/>
      </dsp:nvSpPr>
      <dsp:spPr>
        <a:xfrm>
          <a:off x="0" y="4121842"/>
          <a:ext cx="7613444" cy="39780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/>
            <a:t>GPU</a:t>
          </a:r>
          <a:endParaRPr lang="en-US" sz="1700" kern="1200" dirty="0"/>
        </a:p>
      </dsp:txBody>
      <dsp:txXfrm>
        <a:off x="19419" y="4141261"/>
        <a:ext cx="7574606" cy="358962"/>
      </dsp:txXfrm>
    </dsp:sp>
    <dsp:sp modelId="{962E0BE7-4785-4DAF-B195-148EEF8A1D84}">
      <dsp:nvSpPr>
        <dsp:cNvPr id="0" name=""/>
        <dsp:cNvSpPr/>
      </dsp:nvSpPr>
      <dsp:spPr>
        <a:xfrm>
          <a:off x="0" y="4519642"/>
          <a:ext cx="7613444" cy="4310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41727" tIns="21590" rIns="120904" bIns="21590" numCol="1" spcCol="1270" anchor="t" anchorCtr="0">
          <a:noAutofit/>
        </a:bodyPr>
        <a:lstStyle/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 dirty="0"/>
            <a:t>Linux (Ubuntu)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1300" kern="1200"/>
            <a:t>RTX 4050 and Cuda cores</a:t>
          </a:r>
          <a:endParaRPr lang="en-US" sz="1300" kern="1200" dirty="0"/>
        </a:p>
      </dsp:txBody>
      <dsp:txXfrm>
        <a:off x="0" y="4519642"/>
        <a:ext cx="7613444" cy="431077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0833570-5DAA-460D-8085-A1455E232FDE}">
      <dsp:nvSpPr>
        <dsp:cNvPr id="0" name=""/>
        <dsp:cNvSpPr/>
      </dsp:nvSpPr>
      <dsp:spPr>
        <a:xfrm>
          <a:off x="3387963" y="968"/>
          <a:ext cx="2664380" cy="120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Custom Data collection and cleaning Scripts </a:t>
          </a:r>
        </a:p>
      </dsp:txBody>
      <dsp:txXfrm>
        <a:off x="3387963" y="968"/>
        <a:ext cx="2664380" cy="1205056"/>
      </dsp:txXfrm>
    </dsp:sp>
    <dsp:sp modelId="{8523197D-C0D8-45F0-B953-A1280CF5D943}">
      <dsp:nvSpPr>
        <dsp:cNvPr id="0" name=""/>
        <dsp:cNvSpPr/>
      </dsp:nvSpPr>
      <dsp:spPr>
        <a:xfrm>
          <a:off x="2075656" y="968"/>
          <a:ext cx="1193006" cy="1205056"/>
        </a:xfrm>
        <a:prstGeom prst="rect">
          <a:avLst/>
        </a:prstGeom>
        <a:blipFill rotWithShape="1">
          <a:blip xmlns:r="http://schemas.openxmlformats.org/officeDocument/2006/relationships" r:embed="rId1"/>
          <a:srcRect/>
          <a:stretch>
            <a:fillRect l="-1000" r="-1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C8AF824-B145-456E-B9C8-CD59A6FE7FF4}">
      <dsp:nvSpPr>
        <dsp:cNvPr id="0" name=""/>
        <dsp:cNvSpPr/>
      </dsp:nvSpPr>
      <dsp:spPr>
        <a:xfrm>
          <a:off x="2075656" y="1404859"/>
          <a:ext cx="2664380" cy="120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Scalable and Cloud Integration</a:t>
          </a:r>
        </a:p>
      </dsp:txBody>
      <dsp:txXfrm>
        <a:off x="2075656" y="1404859"/>
        <a:ext cx="2664380" cy="1205056"/>
      </dsp:txXfrm>
    </dsp:sp>
    <dsp:sp modelId="{535F17F0-62F3-46E0-AB1B-7AC83AC47D55}">
      <dsp:nvSpPr>
        <dsp:cNvPr id="0" name=""/>
        <dsp:cNvSpPr/>
      </dsp:nvSpPr>
      <dsp:spPr>
        <a:xfrm>
          <a:off x="4859337" y="1404859"/>
          <a:ext cx="1193006" cy="1205056"/>
        </a:xfrm>
        <a:prstGeom prst="rect">
          <a:avLst/>
        </a:prstGeom>
        <a:blipFill rotWithShape="1">
          <a:blip xmlns:r="http://schemas.openxmlformats.org/officeDocument/2006/relationships" r:embed="rId2"/>
          <a:srcRect/>
          <a:stretch>
            <a:fillRect l="-1000" r="-1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E9CE1B-3B92-44D3-8AB2-C95FE8E185B9}">
      <dsp:nvSpPr>
        <dsp:cNvPr id="0" name=""/>
        <dsp:cNvSpPr/>
      </dsp:nvSpPr>
      <dsp:spPr>
        <a:xfrm>
          <a:off x="3387963" y="2808750"/>
          <a:ext cx="2664380" cy="120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Clean UI/UX</a:t>
          </a:r>
        </a:p>
      </dsp:txBody>
      <dsp:txXfrm>
        <a:off x="3387963" y="2808750"/>
        <a:ext cx="2664380" cy="1205056"/>
      </dsp:txXfrm>
    </dsp:sp>
    <dsp:sp modelId="{FDA9EF70-FCBC-451F-B67E-E47C816EB2CE}">
      <dsp:nvSpPr>
        <dsp:cNvPr id="0" name=""/>
        <dsp:cNvSpPr/>
      </dsp:nvSpPr>
      <dsp:spPr>
        <a:xfrm>
          <a:off x="2075656" y="2808750"/>
          <a:ext cx="1193006" cy="1205056"/>
        </a:xfrm>
        <a:prstGeom prst="rect">
          <a:avLst/>
        </a:prstGeom>
        <a:blipFill rotWithShape="1">
          <a:blip xmlns:r="http://schemas.openxmlformats.org/officeDocument/2006/relationships" r:embed="rId3"/>
          <a:srcRect/>
          <a:stretch>
            <a:fillRect l="-1000" r="-1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91E11B5-C9E9-4D93-93DE-A0E02EB66387}">
      <dsp:nvSpPr>
        <dsp:cNvPr id="0" name=""/>
        <dsp:cNvSpPr/>
      </dsp:nvSpPr>
      <dsp:spPr>
        <a:xfrm>
          <a:off x="2075656" y="4212641"/>
          <a:ext cx="2664380" cy="1205056"/>
        </a:xfrm>
        <a:prstGeom prst="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500" kern="1200" dirty="0"/>
            <a:t>Locally-hosted (1000+ Documents)</a:t>
          </a:r>
        </a:p>
      </dsp:txBody>
      <dsp:txXfrm>
        <a:off x="2075656" y="4212641"/>
        <a:ext cx="2664380" cy="1205056"/>
      </dsp:txXfrm>
    </dsp:sp>
    <dsp:sp modelId="{8DD6000F-9E1F-4F64-A6D0-408FD456AB5F}">
      <dsp:nvSpPr>
        <dsp:cNvPr id="0" name=""/>
        <dsp:cNvSpPr/>
      </dsp:nvSpPr>
      <dsp:spPr>
        <a:xfrm>
          <a:off x="4859337" y="4212641"/>
          <a:ext cx="1193006" cy="1205056"/>
        </a:xfrm>
        <a:prstGeom prst="rect">
          <a:avLst/>
        </a:prstGeom>
        <a:blipFill rotWithShape="1">
          <a:blip xmlns:r="http://schemas.openxmlformats.org/officeDocument/2006/relationships" r:embed="rId4"/>
          <a:srcRect/>
          <a:stretch>
            <a:fillRect l="-1000" r="-1000"/>
          </a:stretch>
        </a:blip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A449FEA-670A-4880-8EEA-0009C81E5540}">
      <dsp:nvSpPr>
        <dsp:cNvPr id="0" name=""/>
        <dsp:cNvSpPr/>
      </dsp:nvSpPr>
      <dsp:spPr>
        <a:xfrm>
          <a:off x="2032496" y="661"/>
          <a:ext cx="1805781" cy="902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Challenges</a:t>
          </a:r>
        </a:p>
      </dsp:txBody>
      <dsp:txXfrm>
        <a:off x="2058941" y="27106"/>
        <a:ext cx="1752891" cy="850000"/>
      </dsp:txXfrm>
    </dsp:sp>
    <dsp:sp modelId="{EB5A6A9F-6C0F-455C-ABE3-72BB5174D97E}">
      <dsp:nvSpPr>
        <dsp:cNvPr id="0" name=""/>
        <dsp:cNvSpPr/>
      </dsp:nvSpPr>
      <dsp:spPr>
        <a:xfrm>
          <a:off x="2213074" y="903552"/>
          <a:ext cx="180578" cy="67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167"/>
              </a:lnTo>
              <a:lnTo>
                <a:pt x="180578" y="67716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40C7200-D770-483B-87EE-B63573ABC14D}">
      <dsp:nvSpPr>
        <dsp:cNvPr id="0" name=""/>
        <dsp:cNvSpPr/>
      </dsp:nvSpPr>
      <dsp:spPr>
        <a:xfrm>
          <a:off x="2393652" y="1129274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Local-hosting limits LLM Selection and </a:t>
          </a:r>
          <a:r>
            <a:rPr lang="en-US" sz="1500" kern="1200" dirty="0" err="1"/>
            <a:t>top_k</a:t>
          </a:r>
          <a:r>
            <a:rPr lang="en-US" sz="1500" kern="1200" dirty="0"/>
            <a:t> retrieval</a:t>
          </a:r>
        </a:p>
      </dsp:txBody>
      <dsp:txXfrm>
        <a:off x="2420097" y="1155719"/>
        <a:ext cx="1391734" cy="850000"/>
      </dsp:txXfrm>
    </dsp:sp>
    <dsp:sp modelId="{CBD40304-2D91-44AE-B024-C91A7A547A07}">
      <dsp:nvSpPr>
        <dsp:cNvPr id="0" name=""/>
        <dsp:cNvSpPr/>
      </dsp:nvSpPr>
      <dsp:spPr>
        <a:xfrm>
          <a:off x="2213074" y="903552"/>
          <a:ext cx="180578" cy="180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781"/>
              </a:lnTo>
              <a:lnTo>
                <a:pt x="180578" y="180578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B41DBB-11D2-48AC-A8C4-802FD3465B09}">
      <dsp:nvSpPr>
        <dsp:cNvPr id="0" name=""/>
        <dsp:cNvSpPr/>
      </dsp:nvSpPr>
      <dsp:spPr>
        <a:xfrm>
          <a:off x="2393652" y="2257888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Unilingual only (English)</a:t>
          </a:r>
        </a:p>
      </dsp:txBody>
      <dsp:txXfrm>
        <a:off x="2420097" y="2284333"/>
        <a:ext cx="1391734" cy="850000"/>
      </dsp:txXfrm>
    </dsp:sp>
    <dsp:sp modelId="{BEEEE4CD-FF10-4DA7-A250-A0F083FB0A82}">
      <dsp:nvSpPr>
        <dsp:cNvPr id="0" name=""/>
        <dsp:cNvSpPr/>
      </dsp:nvSpPr>
      <dsp:spPr>
        <a:xfrm>
          <a:off x="2213074" y="903552"/>
          <a:ext cx="180578" cy="2934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4394"/>
              </a:lnTo>
              <a:lnTo>
                <a:pt x="180578" y="293439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8F05927-D057-43E2-AFCA-F7F142438371}">
      <dsp:nvSpPr>
        <dsp:cNvPr id="0" name=""/>
        <dsp:cNvSpPr/>
      </dsp:nvSpPr>
      <dsp:spPr>
        <a:xfrm>
          <a:off x="2393652" y="3386501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Chance of Scraping sensitive Data</a:t>
          </a:r>
          <a:endParaRPr lang="en-US" sz="1500" kern="1200" dirty="0"/>
        </a:p>
      </dsp:txBody>
      <dsp:txXfrm>
        <a:off x="2420097" y="3412946"/>
        <a:ext cx="1391734" cy="850000"/>
      </dsp:txXfrm>
    </dsp:sp>
    <dsp:sp modelId="{6C40FDA5-A5FE-4FA1-90A8-8C49F220E2F2}">
      <dsp:nvSpPr>
        <dsp:cNvPr id="0" name=""/>
        <dsp:cNvSpPr/>
      </dsp:nvSpPr>
      <dsp:spPr>
        <a:xfrm>
          <a:off x="2213074" y="903552"/>
          <a:ext cx="180578" cy="4063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3007"/>
              </a:lnTo>
              <a:lnTo>
                <a:pt x="180578" y="406300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CAE407A6-1FFE-437E-9931-D5B1EE7F0B72}">
      <dsp:nvSpPr>
        <dsp:cNvPr id="0" name=""/>
        <dsp:cNvSpPr/>
      </dsp:nvSpPr>
      <dsp:spPr>
        <a:xfrm>
          <a:off x="2393652" y="4515114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No Image or Video Integration</a:t>
          </a:r>
          <a:endParaRPr lang="en-US" sz="1500" kern="1200" dirty="0"/>
        </a:p>
      </dsp:txBody>
      <dsp:txXfrm>
        <a:off x="2420097" y="4541559"/>
        <a:ext cx="1391734" cy="850000"/>
      </dsp:txXfrm>
    </dsp:sp>
    <dsp:sp modelId="{DEE2BB65-E38E-415E-9F7B-7EA489AD736B}">
      <dsp:nvSpPr>
        <dsp:cNvPr id="0" name=""/>
        <dsp:cNvSpPr/>
      </dsp:nvSpPr>
      <dsp:spPr>
        <a:xfrm>
          <a:off x="4289722" y="661"/>
          <a:ext cx="1805781" cy="902890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55245" tIns="36830" rIns="55245" bIns="36830" numCol="1" spcCol="1270" anchor="ctr" anchorCtr="0">
          <a:noAutofit/>
        </a:bodyPr>
        <a:lstStyle/>
        <a:p>
          <a:pPr marL="0" lvl="0" indent="0" algn="ctr" defTabSz="12890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900" kern="1200" dirty="0"/>
            <a:t>Future</a:t>
          </a:r>
        </a:p>
      </dsp:txBody>
      <dsp:txXfrm>
        <a:off x="4316167" y="27106"/>
        <a:ext cx="1752891" cy="850000"/>
      </dsp:txXfrm>
    </dsp:sp>
    <dsp:sp modelId="{7965E5FB-B76A-4E9E-9456-26C810CC09CA}">
      <dsp:nvSpPr>
        <dsp:cNvPr id="0" name=""/>
        <dsp:cNvSpPr/>
      </dsp:nvSpPr>
      <dsp:spPr>
        <a:xfrm>
          <a:off x="4470300" y="903552"/>
          <a:ext cx="180578" cy="67716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677167"/>
              </a:lnTo>
              <a:lnTo>
                <a:pt x="180578" y="67716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E88E5D8-CE23-4A4E-AECB-1EC75EA463CB}">
      <dsp:nvSpPr>
        <dsp:cNvPr id="0" name=""/>
        <dsp:cNvSpPr/>
      </dsp:nvSpPr>
      <dsp:spPr>
        <a:xfrm>
          <a:off x="4650878" y="1129274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Cloud and Scalability</a:t>
          </a:r>
        </a:p>
      </dsp:txBody>
      <dsp:txXfrm>
        <a:off x="4677323" y="1155719"/>
        <a:ext cx="1391734" cy="850000"/>
      </dsp:txXfrm>
    </dsp:sp>
    <dsp:sp modelId="{A2D7177A-AC66-4BA9-94AF-E7FC76BF3B3C}">
      <dsp:nvSpPr>
        <dsp:cNvPr id="0" name=""/>
        <dsp:cNvSpPr/>
      </dsp:nvSpPr>
      <dsp:spPr>
        <a:xfrm>
          <a:off x="4470300" y="903552"/>
          <a:ext cx="180578" cy="180578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805781"/>
              </a:lnTo>
              <a:lnTo>
                <a:pt x="180578" y="1805781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873D286-F374-47BD-A732-ABD1B34077A5}">
      <dsp:nvSpPr>
        <dsp:cNvPr id="0" name=""/>
        <dsp:cNvSpPr/>
      </dsp:nvSpPr>
      <dsp:spPr>
        <a:xfrm>
          <a:off x="4650878" y="2257888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Use of multiple Financial Institutes</a:t>
          </a:r>
        </a:p>
      </dsp:txBody>
      <dsp:txXfrm>
        <a:off x="4677323" y="2284333"/>
        <a:ext cx="1391734" cy="850000"/>
      </dsp:txXfrm>
    </dsp:sp>
    <dsp:sp modelId="{17CDE362-E52B-48D4-8BB9-34AF125670C7}">
      <dsp:nvSpPr>
        <dsp:cNvPr id="0" name=""/>
        <dsp:cNvSpPr/>
      </dsp:nvSpPr>
      <dsp:spPr>
        <a:xfrm>
          <a:off x="4470300" y="903552"/>
          <a:ext cx="180578" cy="2934394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2934394"/>
              </a:lnTo>
              <a:lnTo>
                <a:pt x="180578" y="2934394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41F580E-6A09-4F8A-A457-859F1CA5D2E7}">
      <dsp:nvSpPr>
        <dsp:cNvPr id="0" name=""/>
        <dsp:cNvSpPr/>
      </dsp:nvSpPr>
      <dsp:spPr>
        <a:xfrm>
          <a:off x="4650878" y="3386501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 dirty="0"/>
            <a:t>Bigger Databases and Collections</a:t>
          </a:r>
        </a:p>
      </dsp:txBody>
      <dsp:txXfrm>
        <a:off x="4677323" y="3412946"/>
        <a:ext cx="1391734" cy="850000"/>
      </dsp:txXfrm>
    </dsp:sp>
    <dsp:sp modelId="{EBDA34CB-D238-4DF4-9116-67E326624EFB}">
      <dsp:nvSpPr>
        <dsp:cNvPr id="0" name=""/>
        <dsp:cNvSpPr/>
      </dsp:nvSpPr>
      <dsp:spPr>
        <a:xfrm>
          <a:off x="4470300" y="903552"/>
          <a:ext cx="180578" cy="4063007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4063007"/>
              </a:lnTo>
              <a:lnTo>
                <a:pt x="180578" y="4063007"/>
              </a:lnTo>
            </a:path>
          </a:pathLst>
        </a:custGeom>
        <a:noFill/>
        <a:ln w="22225" cap="rnd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013B95-F9EA-4458-A14A-569F8EB92F3E}">
      <dsp:nvSpPr>
        <dsp:cNvPr id="0" name=""/>
        <dsp:cNvSpPr/>
      </dsp:nvSpPr>
      <dsp:spPr>
        <a:xfrm>
          <a:off x="4650878" y="4515114"/>
          <a:ext cx="1444624" cy="902890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2222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8575" tIns="19050" rIns="28575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500" kern="1200"/>
            <a:t>Improved UI/UX</a:t>
          </a:r>
          <a:endParaRPr lang="en-US" sz="1500" kern="1200" dirty="0"/>
        </a:p>
      </dsp:txBody>
      <dsp:txXfrm>
        <a:off x="4677323" y="4541559"/>
        <a:ext cx="1391734" cy="850000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8/layout/VerticalCurvedList">
  <dgm:title val=""/>
  <dgm:desc val=""/>
  <dgm:catLst>
    <dgm:cat type="list" pri="2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2">
          <dgm:prSet phldr="1"/>
        </dgm:pt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chMax val="7"/>
      <dgm:chPref val="7"/>
      <dgm:dir/>
    </dgm:varLst>
    <dgm:alg type="composite"/>
    <dgm:shape xmlns:r="http://schemas.openxmlformats.org/officeDocument/2006/relationships" r:blip="">
      <dgm:adjLst/>
    </dgm:shape>
    <dgm:constrLst>
      <dgm:constr type="w" for="ch" refType="h" refFor="ch" op="gte" fact="0.8"/>
    </dgm:constrLst>
    <dgm:layoutNode name="Name1">
      <dgm:alg type="composite"/>
      <dgm:shape xmlns:r="http://schemas.openxmlformats.org/officeDocument/2006/relationships" r:blip="">
        <dgm:adjLst/>
      </dgm:shape>
      <dgm:choose name="Name2">
        <dgm:if name="Name3" func="var" arg="dir" op="equ" val="norm">
          <dgm:choose name="Name4">
            <dgm:if name="Name5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h" fact="0.225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primFontSz" for="ch" ptType="node" op="equ" val="65"/>
              </dgm:constrLst>
            </dgm:if>
            <dgm:if name="Name6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h" fact="0.1891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h" fact="0.1891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primFontSz" for="ch" ptType="node" op="equ" val="65"/>
              </dgm:constrLst>
            </dgm:if>
            <dgm:if name="Name7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h" fact="0.1526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h" fact="0.2253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h" fact="0.1526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primFontSz" for="ch" ptType="node" op="equ" val="65"/>
              </dgm:constrLst>
            </dgm:if>
            <dgm:if name="Name8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h" fact="0.1268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h" fact="0.215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h" fact="0.21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h" fact="0.126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primFontSz" for="ch" ptType="node" op="equ" val="65"/>
              </dgm:constrLst>
            </dgm:if>
            <dgm:if name="Name9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h" fact="0.1082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h" fact="0.197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h" fact="0.2253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h" fact="0.1978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h" fact="0.1082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primFontSz" for="ch" ptType="node" op="equ" val="65"/>
              </dgm:constrLst>
            </dgm:if>
            <dgm:if name="Name10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h" fact="0.0943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h" fact="0.1809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h" fact="0.2205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h" fact="0.2205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h" fact="0.18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h" fact="0.0943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primFontSz" for="ch" ptType="node" op="equ" val="65"/>
              </dgm:constrLst>
            </dgm:if>
            <dgm:else name="Name11">
              <dgm:constrLst>
                <dgm:constr type="h" for="ch" forName="cycle" refType="h"/>
                <dgm:constr type="w" for="ch" forName="cycle" refType="h" refFor="ch" refForName="cycle" fact="0.26"/>
                <dgm:constr type="l" for="ch" forName="cycle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h" fact="0.0835"/>
                <dgm:constr type="l" for="ch" forName="text_1" refType="ctrX" refFor="ch" refForName="accent_1"/>
                <dgm:constr type="r" for="ch" forName="text_1" refType="w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l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h" fact="0.1658"/>
                <dgm:constr type="l" for="ch" forName="text_2" refType="ctrX" refFor="ch" refForName="accent_2"/>
                <dgm:constr type="r" for="ch" forName="text_2" refType="w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l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h" fact="0.2109"/>
                <dgm:constr type="l" for="ch" forName="text_3" refType="ctrX" refFor="ch" refForName="accent_3"/>
                <dgm:constr type="r" for="ch" forName="text_3" refType="w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l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h" fact="0.2253"/>
                <dgm:constr type="l" for="ch" forName="text_4" refType="ctrX" refFor="ch" refForName="accent_4"/>
                <dgm:constr type="r" for="ch" forName="text_4" refType="w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l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h" fact="0.2109"/>
                <dgm:constr type="l" for="ch" forName="text_5" refType="ctrX" refFor="ch" refForName="accent_5"/>
                <dgm:constr type="r" for="ch" forName="text_5" refType="w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l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h" fact="0.1658"/>
                <dgm:constr type="l" for="ch" forName="text_6" refType="ctrX" refFor="ch" refForName="accent_6"/>
                <dgm:constr type="r" for="ch" forName="text_6" refType="w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l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h" fact="0.0835"/>
                <dgm:constr type="l" for="ch" forName="text_7" refType="ctrX" refFor="ch" refForName="accent_7"/>
                <dgm:constr type="r" for="ch" forName="text_7" refType="w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lMarg" for="ch" forName="text_7" refType="w" refFor="ch" refForName="accent_7" fact="1.8"/>
                <dgm:constr type="primFontSz" for="ch" ptType="node" op="equ" val="65"/>
              </dgm:constrLst>
            </dgm:else>
          </dgm:choose>
        </dgm:if>
        <dgm:else name="Name12">
          <dgm:choose name="Name13">
            <dgm:if name="Name14" axis="ch" ptType="node" func="cnt" op="equ" val="1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625"/>
                <dgm:constr type="w" for="ch" forName="accent_1" refType="h" refFor="ch" refForName="accent_1" op="equ"/>
                <dgm:constr type="ctrY" for="ch" forName="accent_1" refType="h" fact="0.5"/>
                <dgm:constr type="ctrX" for="ch" forName="accent_1" refType="w"/>
                <dgm:constr type="ctrXOff" for="ch" forName="accent_1" refType="h" fact="-0.225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primFontSz" for="ch" ptType="node" op="equ" val="65"/>
              </dgm:constrLst>
            </dgm:if>
            <dgm:if name="Name15" axis="ch" ptType="node" func="cnt" op="equ" val="2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3571"/>
                <dgm:constr type="w" for="ch" forName="accent_1" refType="h" refFor="ch" refForName="accent_1" op="equ"/>
                <dgm:constr type="ctrY" for="ch" forName="accent_1" refType="h" fact="0.2857"/>
                <dgm:constr type="ctrX" for="ch" forName="accent_1" refType="w"/>
                <dgm:constr type="ctrXOff" for="ch" forName="accent_1" refType="h" fact="-0.1891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3571"/>
                <dgm:constr type="w" for="ch" forName="accent_2" refType="h" refFor="ch" refForName="accent_2" op="equ"/>
                <dgm:constr type="ctrY" for="ch" forName="accent_2" refType="h" fact="0.7143"/>
                <dgm:constr type="ctrX" for="ch" forName="accent_2" refType="w"/>
                <dgm:constr type="ctrXOff" for="ch" forName="accent_2" refType="h" fact="-0.1891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primFontSz" for="ch" ptType="node" op="equ" val="65"/>
              </dgm:constrLst>
            </dgm:if>
            <dgm:if name="Name16" axis="ch" ptType="node" func="cnt" op="equ" val="3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25"/>
                <dgm:constr type="w" for="ch" forName="accent_1" refType="h" refFor="ch" refForName="accent_1" op="equ"/>
                <dgm:constr type="ctrY" for="ch" forName="accent_1" refType="h" fact="0.2"/>
                <dgm:constr type="ctrX" for="ch" forName="accent_1" refType="w"/>
                <dgm:constr type="ctrXOff" for="ch" forName="accent_1" refType="h" fact="-0.1526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25"/>
                <dgm:constr type="w" for="ch" forName="accent_2" refType="h" refFor="ch" refForName="accent_2" op="equ"/>
                <dgm:constr type="ctrY" for="ch" forName="accent_2" refType="h" fact="0.5"/>
                <dgm:constr type="ctrX" for="ch" forName="accent_2" refType="w"/>
                <dgm:constr type="ctrXOff" for="ch" forName="accent_2" refType="h" fact="-0.2253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25"/>
                <dgm:constr type="w" for="ch" forName="accent_3" refType="h" refFor="ch" refForName="accent_3" op="equ"/>
                <dgm:constr type="ctrY" for="ch" forName="accent_3" refType="h" fact="0.8"/>
                <dgm:constr type="ctrX" for="ch" forName="accent_3" refType="w"/>
                <dgm:constr type="ctrXOff" for="ch" forName="accent_3" refType="h" fact="-0.1526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primFontSz" for="ch" ptType="node" op="equ" val="65"/>
              </dgm:constrLst>
            </dgm:if>
            <dgm:if name="Name17" axis="ch" ptType="node" func="cnt" op="equ" val="4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923"/>
                <dgm:constr type="w" for="ch" forName="accent_1" refType="h" refFor="ch" refForName="accent_1" op="equ"/>
                <dgm:constr type="ctrY" for="ch" forName="accent_1" refType="h" fact="0.1538"/>
                <dgm:constr type="ctrX" for="ch" forName="accent_1" refType="w"/>
                <dgm:constr type="ctrXOff" for="ch" forName="accent_1" refType="h" fact="-0.1268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923"/>
                <dgm:constr type="w" for="ch" forName="accent_2" refType="h" refFor="ch" refForName="accent_2" op="equ"/>
                <dgm:constr type="ctrY" for="ch" forName="accent_2" refType="h" fact="0.3846"/>
                <dgm:constr type="ctrX" for="ch" forName="accent_2" refType="w"/>
                <dgm:constr type="ctrXOff" for="ch" forName="accent_2" refType="h" fact="-0.215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923"/>
                <dgm:constr type="w" for="ch" forName="accent_3" refType="h" refFor="ch" refForName="accent_3" op="equ"/>
                <dgm:constr type="ctrY" for="ch" forName="accent_3" refType="h" fact="0.6154"/>
                <dgm:constr type="ctrX" for="ch" forName="accent_3" refType="w"/>
                <dgm:constr type="ctrXOff" for="ch" forName="accent_3" refType="h" fact="-0.21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923"/>
                <dgm:constr type="w" for="ch" forName="accent_4" refType="h" refFor="ch" refForName="accent_4" op="equ"/>
                <dgm:constr type="ctrY" for="ch" forName="accent_4" refType="h" fact="0.8462"/>
                <dgm:constr type="ctrX" for="ch" forName="accent_4" refType="w"/>
                <dgm:constr type="ctrXOff" for="ch" forName="accent_4" refType="h" fact="-0.126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primFontSz" for="ch" ptType="node" op="equ" val="65"/>
              </dgm:constrLst>
            </dgm:if>
            <dgm:if name="Name18" axis="ch" ptType="node" func="cnt" op="equ" val="5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563"/>
                <dgm:constr type="w" for="ch" forName="accent_1" refType="h" refFor="ch" refForName="accent_1" op="equ"/>
                <dgm:constr type="ctrY" for="ch" forName="accent_1" refType="h" fact="0.125"/>
                <dgm:constr type="ctrX" for="ch" forName="accent_1" refType="w"/>
                <dgm:constr type="ctrXOff" for="ch" forName="accent_1" refType="h" fact="-0.1082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563"/>
                <dgm:constr type="w" for="ch" forName="accent_2" refType="h" refFor="ch" refForName="accent_2" op="equ"/>
                <dgm:constr type="ctrY" for="ch" forName="accent_2" refType="h" fact="0.3125"/>
                <dgm:constr type="ctrX" for="ch" forName="accent_2" refType="w"/>
                <dgm:constr type="ctrXOff" for="ch" forName="accent_2" refType="h" fact="-0.197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563"/>
                <dgm:constr type="w" for="ch" forName="accent_3" refType="h" refFor="ch" refForName="accent_3" op="equ"/>
                <dgm:constr type="ctrY" for="ch" forName="accent_3" refType="h" fact="0.5"/>
                <dgm:constr type="ctrX" for="ch" forName="accent_3" refType="w"/>
                <dgm:constr type="ctrXOff" for="ch" forName="accent_3" refType="h" fact="-0.2253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563"/>
                <dgm:constr type="w" for="ch" forName="accent_4" refType="h" refFor="ch" refForName="accent_4" op="equ"/>
                <dgm:constr type="ctrY" for="ch" forName="accent_4" refType="h" fact="0.6875"/>
                <dgm:constr type="ctrX" for="ch" forName="accent_4" refType="w"/>
                <dgm:constr type="ctrXOff" for="ch" forName="accent_4" refType="h" fact="-0.1978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563"/>
                <dgm:constr type="w" for="ch" forName="accent_5" refType="h" refFor="ch" refForName="accent_5" op="equ"/>
                <dgm:constr type="ctrY" for="ch" forName="accent_5" refType="h" fact="0.875"/>
                <dgm:constr type="ctrX" for="ch" forName="accent_5" refType="w"/>
                <dgm:constr type="ctrXOff" for="ch" forName="accent_5" refType="h" fact="-0.1082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primFontSz" for="ch" ptType="node" op="equ" val="65"/>
              </dgm:constrLst>
            </dgm:if>
            <dgm:if name="Name19" axis="ch" ptType="node" func="cnt" op="equ" val="6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316"/>
                <dgm:constr type="w" for="ch" forName="accent_1" refType="h" refFor="ch" refForName="accent_1" op="equ"/>
                <dgm:constr type="ctrY" for="ch" forName="accent_1" refType="h" fact="0.1053"/>
                <dgm:constr type="ctrX" for="ch" forName="accent_1" refType="w"/>
                <dgm:constr type="ctrXOff" for="ch" forName="accent_1" refType="h" fact="-0.0943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316"/>
                <dgm:constr type="w" for="ch" forName="accent_2" refType="h" refFor="ch" refForName="accent_2" op="equ"/>
                <dgm:constr type="ctrY" for="ch" forName="accent_2" refType="h" fact="0.2632"/>
                <dgm:constr type="ctrX" for="ch" forName="accent_2" refType="w"/>
                <dgm:constr type="ctrXOff" for="ch" forName="accent_2" refType="h" fact="-0.1809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316"/>
                <dgm:constr type="w" for="ch" forName="accent_3" refType="h" refFor="ch" refForName="accent_3" op="equ"/>
                <dgm:constr type="ctrY" for="ch" forName="accent_3" refType="h" fact="0.4211"/>
                <dgm:constr type="ctrX" for="ch" forName="accent_3" refType="w"/>
                <dgm:constr type="ctrXOff" for="ch" forName="accent_3" refType="h" fact="-0.2205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316"/>
                <dgm:constr type="w" for="ch" forName="accent_4" refType="h" refFor="ch" refForName="accent_4" op="equ"/>
                <dgm:constr type="ctrY" for="ch" forName="accent_4" refType="h" fact="0.5789"/>
                <dgm:constr type="ctrX" for="ch" forName="accent_4" refType="w"/>
                <dgm:constr type="ctrXOff" for="ch" forName="accent_4" refType="h" fact="-0.2205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316"/>
                <dgm:constr type="w" for="ch" forName="accent_5" refType="h" refFor="ch" refForName="accent_5" op="equ"/>
                <dgm:constr type="ctrY" for="ch" forName="accent_5" refType="h" fact="0.7368"/>
                <dgm:constr type="ctrX" for="ch" forName="accent_5" refType="w"/>
                <dgm:constr type="ctrXOff" for="ch" forName="accent_5" refType="h" fact="-0.18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316"/>
                <dgm:constr type="w" for="ch" forName="accent_6" refType="h" refFor="ch" refForName="accent_6" op="equ"/>
                <dgm:constr type="ctrY" for="ch" forName="accent_6" refType="h" fact="0.8947"/>
                <dgm:constr type="ctrX" for="ch" forName="accent_6" refType="w"/>
                <dgm:constr type="ctrXOff" for="ch" forName="accent_6" refType="h" fact="-0.0943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primFontSz" for="ch" ptType="node" op="equ" val="65"/>
              </dgm:constrLst>
            </dgm:if>
            <dgm:else name="Name20">
              <dgm:constrLst>
                <dgm:constr type="h" for="ch" forName="cycle" refType="h"/>
                <dgm:constr type="w" for="ch" forName="cycle" refType="h" refFor="ch" refForName="cycle" fact="0.26"/>
                <dgm:constr type="r" for="ch" forName="cycle" refType="w"/>
                <dgm:constr type="ctrY" for="ch" forName="cycle" refType="h" fact="0.5"/>
                <dgm:constr type="diam" for="ch" forName="cycle" refType="h" fact="1.344"/>
                <dgm:constr type="h" for="ch" forName="accent_1" refType="h" fact="0.1136"/>
                <dgm:constr type="w" for="ch" forName="accent_1" refType="h" refFor="ch" refForName="accent_1" op="equ"/>
                <dgm:constr type="ctrY" for="ch" forName="accent_1" refType="h" fact="0.0909"/>
                <dgm:constr type="ctrX" for="ch" forName="accent_1" refType="w"/>
                <dgm:constr type="ctrXOff" for="ch" forName="accent_1" refType="h" fact="-0.0835"/>
                <dgm:constr type="r" for="ch" forName="text_1" refType="ctrX" refFor="ch" refForName="accent_1"/>
                <dgm:constr type="rOff" for="ch" forName="text_1" refType="ctrXOff" refFor="ch" refForName="accent_1"/>
                <dgm:constr type="l" for="ch" forName="text_1"/>
                <dgm:constr type="w" for="ch" forName="text_1" refType="h" refFor="ch" refForName="text_1" op="gte"/>
                <dgm:constr type="h" for="ch" forName="text_1" refType="h" refFor="ch" refForName="accent_1" fact="0.8"/>
                <dgm:constr type="ctrY" for="ch" forName="text_1" refType="ctrY" refFor="ch" refForName="accent_1"/>
                <dgm:constr type="rMarg" for="ch" forName="text_1" refType="w" refFor="ch" refForName="accent_1" fact="1.8"/>
                <dgm:constr type="h" for="ch" forName="accent_2" refType="h" fact="0.1136"/>
                <dgm:constr type="w" for="ch" forName="accent_2" refType="h" refFor="ch" refForName="accent_2" op="equ"/>
                <dgm:constr type="ctrY" for="ch" forName="accent_2" refType="h" fact="0.2273"/>
                <dgm:constr type="ctrX" for="ch" forName="accent_2" refType="w"/>
                <dgm:constr type="ctrXOff" for="ch" forName="accent_2" refType="h" fact="-0.1658"/>
                <dgm:constr type="r" for="ch" forName="text_2" refType="ctrX" refFor="ch" refForName="accent_2"/>
                <dgm:constr type="rOff" for="ch" forName="text_2" refType="ctrXOff" refFor="ch" refForName="accent_2"/>
                <dgm:constr type="l" for="ch" forName="text_2"/>
                <dgm:constr type="w" for="ch" forName="text_2" refType="h" refFor="ch" refForName="text_2" op="gte"/>
                <dgm:constr type="h" for="ch" forName="text_2" refType="h" refFor="ch" refForName="accent_2" fact="0.8"/>
                <dgm:constr type="ctrY" for="ch" forName="text_2" refType="ctrY" refFor="ch" refForName="accent_2"/>
                <dgm:constr type="rMarg" for="ch" forName="text_2" refType="w" refFor="ch" refForName="accent_2" fact="1.8"/>
                <dgm:constr type="h" for="ch" forName="accent_3" refType="h" fact="0.1136"/>
                <dgm:constr type="w" for="ch" forName="accent_3" refType="h" refFor="ch" refForName="accent_3" op="equ"/>
                <dgm:constr type="ctrY" for="ch" forName="accent_3" refType="h" fact="0.3636"/>
                <dgm:constr type="ctrX" for="ch" forName="accent_3" refType="w"/>
                <dgm:constr type="ctrXOff" for="ch" forName="accent_3" refType="h" fact="-0.2109"/>
                <dgm:constr type="r" for="ch" forName="text_3" refType="ctrX" refFor="ch" refForName="accent_3"/>
                <dgm:constr type="rOff" for="ch" forName="text_3" refType="ctrXOff" refFor="ch" refForName="accent_3"/>
                <dgm:constr type="l" for="ch" forName="text_3"/>
                <dgm:constr type="w" for="ch" forName="text_3" refType="h" refFor="ch" refForName="text_3" op="gte"/>
                <dgm:constr type="h" for="ch" forName="text_3" refType="h" refFor="ch" refForName="accent_3" fact="0.8"/>
                <dgm:constr type="ctrY" for="ch" forName="text_3" refType="ctrY" refFor="ch" refForName="accent_3"/>
                <dgm:constr type="rMarg" for="ch" forName="text_3" refType="w" refFor="ch" refForName="accent_3" fact="1.8"/>
                <dgm:constr type="h" for="ch" forName="accent_4" refType="h" fact="0.1136"/>
                <dgm:constr type="w" for="ch" forName="accent_4" refType="h" refFor="ch" refForName="accent_4" op="equ"/>
                <dgm:constr type="ctrY" for="ch" forName="accent_4" refType="h" fact="0.5"/>
                <dgm:constr type="ctrX" for="ch" forName="accent_4" refType="w"/>
                <dgm:constr type="ctrXOff" for="ch" forName="accent_4" refType="h" fact="-0.2253"/>
                <dgm:constr type="r" for="ch" forName="text_4" refType="ctrX" refFor="ch" refForName="accent_4"/>
                <dgm:constr type="rOff" for="ch" forName="text_4" refType="ctrXOff" refFor="ch" refForName="accent_4"/>
                <dgm:constr type="l" for="ch" forName="text_4"/>
                <dgm:constr type="w" for="ch" forName="text_4" refType="h" refFor="ch" refForName="text_4" op="gte"/>
                <dgm:constr type="h" for="ch" forName="text_4" refType="h" refFor="ch" refForName="accent_4" fact="0.8"/>
                <dgm:constr type="ctrY" for="ch" forName="text_4" refType="ctrY" refFor="ch" refForName="accent_4"/>
                <dgm:constr type="rMarg" for="ch" forName="text_4" refType="w" refFor="ch" refForName="accent_4" fact="1.8"/>
                <dgm:constr type="h" for="ch" forName="accent_5" refType="h" fact="0.1136"/>
                <dgm:constr type="w" for="ch" forName="accent_5" refType="h" refFor="ch" refForName="accent_5" op="equ"/>
                <dgm:constr type="ctrY" for="ch" forName="accent_5" refType="h" fact="0.6364"/>
                <dgm:constr type="ctrX" for="ch" forName="accent_5" refType="w"/>
                <dgm:constr type="ctrXOff" for="ch" forName="accent_5" refType="h" fact="-0.2109"/>
                <dgm:constr type="r" for="ch" forName="text_5" refType="ctrX" refFor="ch" refForName="accent_5"/>
                <dgm:constr type="rOff" for="ch" forName="text_5" refType="ctrXOff" refFor="ch" refForName="accent_5"/>
                <dgm:constr type="l" for="ch" forName="text_5"/>
                <dgm:constr type="w" for="ch" forName="text_5" refType="h" refFor="ch" refForName="text_5" op="gte"/>
                <dgm:constr type="h" for="ch" forName="text_5" refType="h" refFor="ch" refForName="accent_5" fact="0.8"/>
                <dgm:constr type="ctrY" for="ch" forName="text_5" refType="ctrY" refFor="ch" refForName="accent_5"/>
                <dgm:constr type="rMarg" for="ch" forName="text_5" refType="w" refFor="ch" refForName="accent_5" fact="1.8"/>
                <dgm:constr type="h" for="ch" forName="accent_6" refType="h" fact="0.1136"/>
                <dgm:constr type="w" for="ch" forName="accent_6" refType="h" refFor="ch" refForName="accent_6" op="equ"/>
                <dgm:constr type="ctrY" for="ch" forName="accent_6" refType="h" fact="0.7727"/>
                <dgm:constr type="ctrX" for="ch" forName="accent_6" refType="w"/>
                <dgm:constr type="ctrXOff" for="ch" forName="accent_6" refType="h" fact="-0.1658"/>
                <dgm:constr type="r" for="ch" forName="text_6" refType="ctrX" refFor="ch" refForName="accent_6"/>
                <dgm:constr type="rOff" for="ch" forName="text_6" refType="ctrXOff" refFor="ch" refForName="accent_6"/>
                <dgm:constr type="l" for="ch" forName="text_6"/>
                <dgm:constr type="w" for="ch" forName="text_6" refType="h" refFor="ch" refForName="text_6" op="gte"/>
                <dgm:constr type="h" for="ch" forName="text_6" refType="h" refFor="ch" refForName="accent_6" fact="0.8"/>
                <dgm:constr type="ctrY" for="ch" forName="text_6" refType="ctrY" refFor="ch" refForName="accent_6"/>
                <dgm:constr type="rMarg" for="ch" forName="text_6" refType="w" refFor="ch" refForName="accent_6" fact="1.8"/>
                <dgm:constr type="h" for="ch" forName="accent_7" refType="h" fact="0.1136"/>
                <dgm:constr type="w" for="ch" forName="accent_7" refType="h" refFor="ch" refForName="accent_7" op="equ"/>
                <dgm:constr type="ctrY" for="ch" forName="accent_7" refType="h" fact="0.9091"/>
                <dgm:constr type="ctrX" for="ch" forName="accent_7" refType="w"/>
                <dgm:constr type="ctrXOff" for="ch" forName="accent_7" refType="h" fact="-0.0835"/>
                <dgm:constr type="r" for="ch" forName="text_7" refType="ctrX" refFor="ch" refForName="accent_7"/>
                <dgm:constr type="rOff" for="ch" forName="text_7" refType="ctrXOff" refFor="ch" refForName="accent_7"/>
                <dgm:constr type="l" for="ch" forName="text_7"/>
                <dgm:constr type="w" for="ch" forName="text_7" refType="h" refFor="ch" refForName="text_7" op="gte"/>
                <dgm:constr type="h" for="ch" forName="text_7" refType="h" refFor="ch" refForName="accent_7" fact="0.8"/>
                <dgm:constr type="ctrY" for="ch" forName="text_7" refType="ctrY" refFor="ch" refForName="accent_7"/>
                <dgm:constr type="rMarg" for="ch" forName="text_7" refType="w" refFor="ch" refForName="accent_7" fact="1.8"/>
                <dgm:constr type="primFontSz" for="ch" ptType="node" op="equ" val="65"/>
              </dgm:constrLst>
            </dgm:else>
          </dgm:choose>
        </dgm:else>
      </dgm:choose>
      <dgm:layoutNode name="cycle">
        <dgm:choose name="Name21">
          <dgm:if name="Name22" func="var" arg="dir" op="equ" val="norm">
            <dgm:alg type="cycle">
              <dgm:param type="stAng" val="45"/>
              <dgm:param type="spanAng" val="90"/>
            </dgm:alg>
          </dgm:if>
          <dgm:else name="Name23">
            <dgm:alg type="cycle">
              <dgm:param type="stAng" val="225"/>
              <dgm:param type="spanAng" val="90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w" for="ch" val="1"/>
          <dgm:constr type="h" for="ch" val="1"/>
          <dgm:constr type="diam" for="ch" forName="conn" refType="diam"/>
        </dgm:constrLst>
        <dgm:layoutNode name="src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conn" styleLbl="parChTrans1D2">
          <dgm:alg type="conn">
            <dgm:param type="connRout" val="curve"/>
            <dgm:param type="srcNode" val="srcNode"/>
            <dgm:param type="dstNode" val="dstNode"/>
            <dgm:param type="begPts" val="ctr"/>
            <dgm:param type="endPts" val="ctr"/>
            <dgm:param type="endSty" val="noArr"/>
          </dgm:alg>
          <dgm:shape xmlns:r="http://schemas.openxmlformats.org/officeDocument/2006/relationships" type="conn" r:blip="">
            <dgm:adjLst/>
          </dgm:shape>
          <dgm:presOf axis="desOrSelf" ptType="sibTrans" hideLastTrans="0" st="0" cnt="1"/>
          <dgm:constrLst>
            <dgm:constr type="begPad"/>
            <dgm:constr type="endPad"/>
          </dgm:constrLst>
        </dgm:layoutNode>
        <dgm:layoutNode name="extraNode">
          <dgm:alg type="sp"/>
          <dgm:shape xmlns:r="http://schemas.openxmlformats.org/officeDocument/2006/relationships" type="rect" r:blip="" hideGeom="1">
            <dgm:adjLst/>
          </dgm:shape>
          <dgm:presOf/>
        </dgm:layoutNode>
        <dgm:layoutNode name="dstNode">
          <dgm:alg type="sp"/>
          <dgm:shape xmlns:r="http://schemas.openxmlformats.org/officeDocument/2006/relationships" type="rect" r:blip="" hideGeom="1">
            <dgm:adjLst/>
          </dgm:shape>
          <dgm:presOf/>
        </dgm:layoutNode>
      </dgm:layoutNode>
      <dgm:forEach name="wrapper" axis="self" ptType="parTrans">
        <dgm:forEach name="wrapper2" axis="self" ptType="sibTrans" st="2">
          <dgm:forEach name="accentRepeat" axis="self">
            <dgm:layoutNode name="accentRepeatNode" styleLbl="solidFgAcc1">
              <dgm:alg type="sp"/>
              <dgm:shape xmlns:r="http://schemas.openxmlformats.org/officeDocument/2006/relationships" type="ellipse" r:blip="">
                <dgm:adjLst/>
              </dgm:shape>
              <dgm:presOf/>
            </dgm:layoutNode>
          </dgm:forEach>
        </dgm:forEach>
      </dgm:forEach>
      <dgm:forEach name="Name24" axis="ch" ptType="node" cnt="1">
        <dgm:layoutNode name="text_1" styleLbl="node1">
          <dgm:varLst>
            <dgm:bulletEnabled val="1"/>
          </dgm:varLst>
          <dgm:choose name="Name25">
            <dgm:if name="Name2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2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1">
          <dgm:alg type="sp"/>
          <dgm:shape xmlns:r="http://schemas.openxmlformats.org/officeDocument/2006/relationships" r:blip="">
            <dgm:adjLst/>
          </dgm:shape>
          <dgm:presOf/>
          <dgm:constrLst/>
          <dgm:forEach name="Name28" ref="accentRepeat"/>
        </dgm:layoutNode>
      </dgm:forEach>
      <dgm:forEach name="Name29" axis="ch" ptType="node" st="2" cnt="1">
        <dgm:layoutNode name="text_2" styleLbl="node1">
          <dgm:varLst>
            <dgm:bulletEnabled val="1"/>
          </dgm:varLst>
          <dgm:choose name="Name30">
            <dgm:if name="Name3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2">
          <dgm:alg type="sp"/>
          <dgm:shape xmlns:r="http://schemas.openxmlformats.org/officeDocument/2006/relationships" r:blip="">
            <dgm:adjLst/>
          </dgm:shape>
          <dgm:presOf/>
          <dgm:constrLst/>
          <dgm:forEach name="Name33" ref="accentRepeat"/>
        </dgm:layoutNode>
      </dgm:forEach>
      <dgm:forEach name="Name34" axis="ch" ptType="node" st="3" cnt="1">
        <dgm:layoutNode name="text_3" styleLbl="node1">
          <dgm:varLst>
            <dgm:bulletEnabled val="1"/>
          </dgm:varLst>
          <dgm:choose name="Name35">
            <dgm:if name="Name3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3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3">
          <dgm:alg type="sp"/>
          <dgm:shape xmlns:r="http://schemas.openxmlformats.org/officeDocument/2006/relationships" r:blip="">
            <dgm:adjLst/>
          </dgm:shape>
          <dgm:presOf/>
          <dgm:constrLst/>
          <dgm:forEach name="Name38" ref="accentRepeat"/>
        </dgm:layoutNode>
      </dgm:forEach>
      <dgm:forEach name="Name39" axis="ch" ptType="node" st="4" cnt="1">
        <dgm:layoutNode name="text_4" styleLbl="node1">
          <dgm:varLst>
            <dgm:bulletEnabled val="1"/>
          </dgm:varLst>
          <dgm:choose name="Name40">
            <dgm:if name="Name4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4">
          <dgm:alg type="sp"/>
          <dgm:shape xmlns:r="http://schemas.openxmlformats.org/officeDocument/2006/relationships" r:blip="">
            <dgm:adjLst/>
          </dgm:shape>
          <dgm:presOf/>
          <dgm:constrLst/>
          <dgm:forEach name="Name43" ref="accentRepeat"/>
        </dgm:layoutNode>
      </dgm:forEach>
      <dgm:forEach name="Name44" axis="ch" ptType="node" st="5" cnt="1">
        <dgm:layoutNode name="text_5" styleLbl="node1">
          <dgm:varLst>
            <dgm:bulletEnabled val="1"/>
          </dgm:varLst>
          <dgm:choose name="Name45">
            <dgm:if name="Name4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4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5">
          <dgm:alg type="sp"/>
          <dgm:shape xmlns:r="http://schemas.openxmlformats.org/officeDocument/2006/relationships" r:blip="">
            <dgm:adjLst/>
          </dgm:shape>
          <dgm:presOf/>
          <dgm:constrLst/>
          <dgm:forEach name="Name48" ref="accentRepeat"/>
        </dgm:layoutNode>
      </dgm:forEach>
      <dgm:forEach name="Name49" axis="ch" ptType="node" st="6" cnt="1">
        <dgm:layoutNode name="text_6" styleLbl="node1">
          <dgm:varLst>
            <dgm:bulletEnabled val="1"/>
          </dgm:varLst>
          <dgm:choose name="Name50">
            <dgm:if name="Name51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2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6">
          <dgm:alg type="sp"/>
          <dgm:shape xmlns:r="http://schemas.openxmlformats.org/officeDocument/2006/relationships" r:blip="">
            <dgm:adjLst/>
          </dgm:shape>
          <dgm:presOf/>
          <dgm:constrLst/>
          <dgm:forEach name="Name53" ref="accentRepeat"/>
        </dgm:layoutNode>
      </dgm:forEach>
      <dgm:forEach name="Name54" axis="ch" ptType="node" st="7" cnt="1">
        <dgm:layoutNode name="text_7" styleLbl="node1">
          <dgm:varLst>
            <dgm:bulletEnabled val="1"/>
          </dgm:varLst>
          <dgm:choose name="Name55">
            <dgm:if name="Name56" func="var" arg="dir" op="equ" val="norm">
              <dgm:alg type="tx">
                <dgm:param type="parTxLTRAlign" val="l"/>
                <dgm:param type="shpTxLTRAlignCh" val="l"/>
                <dgm:param type="parTxRTLAlign" val="l"/>
                <dgm:param type="shpTxRTLAlignCh" val="l"/>
              </dgm:alg>
            </dgm:if>
            <dgm:else name="Name57">
              <dgm:alg type="tx">
                <dgm:param type="parTxLTRAlign" val="r"/>
                <dgm:param type="shpTxLTRAlignCh" val="r"/>
                <dgm:param type="parTxRTLAlign" val="r"/>
                <dgm:param type="shpTxRTLAlignCh" val="r"/>
              </dgm:alg>
            </dgm:else>
          </dgm:choose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2"/>
            <dgm:constr type="rMarg" refType="primFontSz" fact="0.2"/>
            <dgm:constr type="tMarg" refType="primFontSz" fact="0.2"/>
            <dgm:constr type="bMarg" refType="primFontSz" fact="0.2"/>
          </dgm:constrLst>
          <dgm:ruleLst>
            <dgm:rule type="primFontSz" val="5" fact="NaN" max="NaN"/>
          </dgm:ruleLst>
        </dgm:layoutNode>
        <dgm:layoutNode name="accent_7">
          <dgm:alg type="sp"/>
          <dgm:shape xmlns:r="http://schemas.openxmlformats.org/officeDocument/2006/relationships" r:blip="">
            <dgm:adjLst/>
          </dgm:shape>
          <dgm:presOf/>
          <dgm:constrLst/>
          <dgm:forEach name="Name58" ref="accentRepeat"/>
        </dgm:layoutNode>
      </dgm:forEach>
    </dgm:layoutNod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11/layout/InterconnectedBlockProcess">
  <dgm:title val="Interconnected Block Process"/>
  <dgm:desc val="Use to show sequential steps in a process. Works best with small amounts of Level 1 text and medium amounts of Level 2 text."/>
  <dgm:catLst>
    <dgm:cat type="process" pri="5500"/>
    <dgm:cat type="officeonline" pri="3500"/>
  </dgm:catLst>
  <dgm:samp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</dgm:cxnLst>
      <dgm:bg/>
      <dgm:whole/>
    </dgm:dataModel>
  </dgm:sampData>
  <dgm:style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</dgm:cxnLst>
      <dgm:bg/>
      <dgm:whole/>
    </dgm:dataModel>
  </dgm:styleData>
  <dgm:clrData>
    <dgm:dataModel>
      <dgm:ptLst>
        <dgm:pt modelId="0" type="doc"/>
        <dgm:pt modelId="10">
          <dgm:prSet phldr="1"/>
        </dgm:pt>
        <dgm:pt modelId="11">
          <dgm:prSet phldr="1"/>
        </dgm:pt>
        <dgm:pt modelId="20">
          <dgm:prSet phldr="1"/>
        </dgm:pt>
        <dgm:pt modelId="21">
          <dgm:prSet phldr="1"/>
        </dgm:pt>
        <dgm:pt modelId="30">
          <dgm:prSet phldr="1"/>
        </dgm:pt>
        <dgm:pt modelId="31">
          <dgm:prSet phldr="1"/>
        </dgm:pt>
        <dgm:pt modelId="40">
          <dgm:prSet phldr="1"/>
        </dgm:pt>
        <dgm:pt modelId="41">
          <dgm:prSet phldr="1"/>
        </dgm:pt>
      </dgm:ptLst>
      <dgm:cxnLst>
        <dgm:cxn modelId="40" srcId="0" destId="10" srcOrd="0" destOrd="0"/>
        <dgm:cxn modelId="12" srcId="10" destId="11" srcOrd="0" destOrd="0"/>
        <dgm:cxn modelId="50" srcId="0" destId="20" srcOrd="1" destOrd="0"/>
        <dgm:cxn modelId="22" srcId="20" destId="21" srcOrd="0" destOrd="0"/>
        <dgm:cxn modelId="60" srcId="0" destId="30" srcOrd="2" destOrd="0"/>
        <dgm:cxn modelId="32" srcId="30" destId="31" srcOrd="0" destOrd="0"/>
        <dgm:cxn modelId="70" srcId="0" destId="40" srcOrd="2" destOrd="0"/>
        <dgm:cxn modelId="42" srcId="40" destId="41" srcOrd="0" destOrd="0"/>
      </dgm:cxnLst>
      <dgm:bg/>
      <dgm:whole/>
    </dgm:dataModel>
  </dgm:clrData>
  <dgm:layoutNode name="Name0">
    <dgm:varLst>
      <dgm:chMax val="7"/>
      <dgm:chPref val="5"/>
      <dgm:dir/>
      <dgm:animOne val="branch"/>
      <dgm:animLvl val="lvl"/>
    </dgm:varLst>
    <dgm:shape xmlns:r="http://schemas.openxmlformats.org/officeDocument/2006/relationships" r:blip="">
      <dgm:adjLst/>
    </dgm:shape>
    <dgm:choose name="Name1">
      <dgm:if name="Name2" func="var" arg="dir" op="equ" val="norm">
        <dgm:choose name="Name3">
          <dgm:if name="Name4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.127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5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Accent1" refType="w" fact="0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Child1" refType="w" fact="0.063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Parent1" refType="w" fact="0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.5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Child2" refType="w" fact="0.5635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Parent2" refType="w" fact="0.5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6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Accent1" refType="w" fact="0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Child1" refType="w" fact="0.0423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Parent1" refType="w" fact="0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Child2" refType="w" fact="0.3756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.6667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Child3" refType="w" fact="0.709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Parent3" refType="w" fact="0.6667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7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Accent1" refType="w" fact="0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Child1" refType="w" fact="0.0317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Parent1" refType="w" fact="0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2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Child2" refType="w" fact="0.2817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Parent2" refType="w" fact="0.2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Child3" refType="w" fact="0.5317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Parent3" refType="w" fact="0.5"/>
              <dgm:constr type="t" for="ch" forName="Parent3" refType="h" fact="0.0275"/>
              <dgm:constr type="w" for="ch" forName="Parent3" refType="w" fact="0.25"/>
              <dgm:constr type="h" for="ch" forName="Parent3" refType="h" fact="0.1622"/>
              <dgm:constr type="l" for="ch" forName="ChildAccent4" refType="w" fact="0.75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Child4" refType="w" fact="0.7817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Parent4" refType="w" fact="0.75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8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Accent1" refType="w" fact="0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Child1" refType="w" fact="0.0254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Parent1" refType="w" fact="0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2001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Child2" refType="w" fact="0.2255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Parent2" refType="w" fact="0.2001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Child3" refType="w" fact="0.4256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6003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Child4" refType="w" fact="0.6257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Parent4" refType="w" fact="0.6003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.7999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Child5" refType="w" fact="0.8253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Parent5" refType="w" fact="0.7999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9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Accent1" refType="w" fact="0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Child1" refType="w" fact="0.0212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Parent1" refType="w" fact="0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167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Child2" refType="w" fact="0.1888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Parent2" refType="w" fact="0.167"/>
              <dgm:constr type="t" for="ch" forName="Parent2" refType="h" fact="0.0923"/>
              <dgm:constr type="w" for="ch" forName="Parent2" refType="w" fact="0.167"/>
              <dgm:constr type="h" for="ch" forName="Parent2" refType="h" fact="0.1164"/>
              <dgm:constr type="l" for="ch" forName="ChildAccent3" refType="w" fact="0.333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Child3" refType="w" fact="0.3551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Parent3" refType="w" fact="0.3339"/>
              <dgm:constr type="t" for="ch" forName="Parent3" refType="h" fact="0.0698"/>
              <dgm:constr type="w" for="ch" forName="Parent3" refType="w" fact="0.167"/>
              <dgm:constr type="h" for="ch" forName="Parent3" refType="h" fact="0.1396"/>
              <dgm:constr type="l" for="ch" forName="ChildAccent4" refType="w" fact="0.500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Child4" refType="w" fact="0.5221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Parent4" refType="w" fact="0.501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6674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Child5" refType="w" fact="0.6886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Parent5" refType="w" fact="0.668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.833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Child6" refType="w" fact="0.8542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Parent6" refType="w" fact="0.835"/>
              <dgm:constr type="t" for="ch" forName="Parent6" refType="h" fact="0"/>
              <dgm:constr type="w" for="ch" forName="Parent6" refType="w" fact="0.165"/>
              <dgm:constr type="h" for="ch" forName="Parent6" refType="h" fact="0.2095"/>
            </dgm:constrLst>
          </dgm:if>
          <dgm:else name="Name10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Accent1" refType="w" fact="0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Child1" refType="w" fact="0.0182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Parent1" refType="w" fact="0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1432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Child2" refType="w" fact="0.1614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Parent2" refType="w" fact="0.1432"/>
              <dgm:constr type="t" for="ch" forName="Parent2" refType="h" fact="0.108"/>
              <dgm:constr type="w" for="ch" forName="Parent2" refType="w" fact="0.1432"/>
              <dgm:constr type="h" for="ch" forName="Parent2" refType="h" fact="0.1088"/>
              <dgm:constr type="l" for="ch" forName="ChildAccent3" refType="w" fact="0.2865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Child3" refType="w" fact="0.3047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Parent3" refType="w" fact="0.2865"/>
              <dgm:constr type="t" for="ch" forName="Parent3" refType="h" fact="0.087"/>
              <dgm:constr type="w" for="ch" forName="Parent3" refType="w" fact="0.143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Child4" refType="w" fact="0.4479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5726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Child5" refType="w" fact="0.5908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Parent5" refType="w" fact="0.5726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7147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Child6" refType="w" fact="0.7329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Parent6" refType="w" fact="0.716"/>
              <dgm:constr type="t" for="ch" forName="Parent6" refType="h" fact="0.0217"/>
              <dgm:constr type="w" for="ch" forName="Parent6" refType="w" fact="0.1424"/>
              <dgm:constr type="h" for="ch" forName="Parent6" refType="h" fact="0.1958"/>
              <dgm:constr type="l" for="ch" forName="ChildAccent7" refType="w" fact="0.8568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Child7" refType="w" fact="0.875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Parent7" refType="w" fact="0.8577"/>
              <dgm:constr type="t" for="ch" forName="Parent7" refType="h" fact="0"/>
              <dgm:constr type="w" for="ch" forName="Parent7" refType="w" fact="0.1423"/>
              <dgm:constr type="h" for="ch" forName="Parent7" refType="h" fact="0.2175"/>
            </dgm:constrLst>
          </dgm:else>
        </dgm:choose>
      </dgm:if>
      <dgm:else name="Name11">
        <dgm:choose name="Name12">
          <dgm:if name="Name13" axis="ch" ptType="node" func="cnt" op="equ" val="1">
            <dgm:alg type="composite">
              <dgm:param type="ar" val="0.45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l" for="ch" forName="ChildAccent1" refType="w" fact="0"/>
              <dgm:constr type="t" for="ch" forName="ChildAccent1" refType="h" fact="0.1429"/>
              <dgm:constr type="w" for="ch" forName="ChildAccent1" refType="w"/>
              <dgm:constr type="h" for="ch" forName="ChildAccent1" refType="h" fact="0.8571"/>
              <dgm:constr type="l" for="ch" forName="Child1" refType="w" fact="0"/>
              <dgm:constr type="t" for="ch" forName="Child1" refType="h" fact="0.1429"/>
              <dgm:constr type="w" for="ch" forName="Child1" refType="w" fact="0.873"/>
              <dgm:constr type="h" for="ch" forName="Child1" refType="h" fact="0.8571"/>
              <dgm:constr type="l" for="ch" forName="Parent1" refType="w" fact="0"/>
              <dgm:constr type="t" for="ch" forName="Parent1" refType="h" fact="0"/>
              <dgm:constr type="w" for="ch" forName="Parent1" refType="w"/>
              <dgm:constr type="h" for="ch" forName="Parent1" refType="h" fact="0.1429"/>
            </dgm:constrLst>
          </dgm:if>
          <dgm:if name="Name14" axis="ch" ptType="node" func="cnt" op="equ" val="2">
            <dgm:alg type="composite">
              <dgm:param type="ar" val="0.8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Parent2" refType="primFontSz" refFor="des" refForName="Parent1" op="equ"/>
              <dgm:constr type="primFontSz" for="des" forName="Child2" refType="primFontSz" refFor="des" refForName="Child1" op="equ"/>
              <dgm:constr type="l" for="ch" forName="Child2" refType="w" fact="0"/>
              <dgm:constr type="t" for="ch" forName="Child2" refType="h" fact="0.1613"/>
              <dgm:constr type="w" for="ch" forName="Child2" refType="w" fact="0.4365"/>
              <dgm:constr type="h" for="ch" forName="Child2" refType="h" fact="0.8387"/>
              <dgm:constr type="l" for="ch" forName="Child1" refType="w" fact="0.5"/>
              <dgm:constr type="t" for="ch" forName="Child1" refType="h" fact="0.1613"/>
              <dgm:constr type="w" for="ch" forName="Child1" refType="w" fact="0.4365"/>
              <dgm:constr type="h" for="ch" forName="Child1" refType="h" fact="0.7742"/>
              <dgm:constr type="l" for="ch" forName="ChildAccent1" refType="w" fact="0.5"/>
              <dgm:constr type="t" for="ch" forName="ChildAccent1" refType="h" fact="0.1613"/>
              <dgm:constr type="w" for="ch" forName="ChildAccent1" refType="w" fact="0.5"/>
              <dgm:constr type="h" for="ch" forName="ChildAccent1" refType="h" fact="0.7742"/>
              <dgm:constr type="l" for="ch" forName="Parent1" refType="w" fact="0.5"/>
              <dgm:constr type="t" for="ch" forName="Parent1" refType="h" fact="0.0323"/>
              <dgm:constr type="w" for="ch" forName="Parent1" refType="w" fact="0.5"/>
              <dgm:constr type="h" for="ch" forName="Parent1" refType="h" fact="0.129"/>
              <dgm:constr type="l" for="ch" forName="ChildAccent2" refType="w" fact="0"/>
              <dgm:constr type="t" for="ch" forName="ChildAccent2" refType="h" fact="0.1613"/>
              <dgm:constr type="w" for="ch" forName="ChildAccent2" refType="w" fact="0.5"/>
              <dgm:constr type="h" for="ch" forName="ChildAccent2" refType="h" fact="0.8387"/>
              <dgm:constr type="l" for="ch" forName="Parent2" refType="w" fact="0"/>
              <dgm:constr type="t" for="ch" forName="Parent2" refType="h" fact="0"/>
              <dgm:constr type="w" for="ch" forName="Parent2" refType="w" fact="0.5"/>
              <dgm:constr type="h" for="ch" forName="Parent2" refType="h" fact="0.1613"/>
            </dgm:constrLst>
          </dgm:if>
          <dgm:if name="Name15" axis="ch" ptType="node" func="cnt" op="equ" val="3">
            <dgm:alg type="composite">
              <dgm:param type="ar" val="1.1129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l" for="ch" forName="Child3" refType="w" fact="0"/>
              <dgm:constr type="t" for="ch" forName="Child3" refType="h" fact="0.1757"/>
              <dgm:constr type="w" for="ch" forName="Child3" refType="w" fact="0.291"/>
              <dgm:constr type="h" for="ch" forName="Child3" refType="h" fact="0.8243"/>
              <dgm:constr type="l" for="ch" forName="Child2" refType="w" fact="0.3333"/>
              <dgm:constr type="t" for="ch" forName="Child2" refType="h" fact="0.1757"/>
              <dgm:constr type="w" for="ch" forName="Child2" refType="w" fact="0.291"/>
              <dgm:constr type="h" for="ch" forName="Child2" refType="h" fact="0.7655"/>
              <dgm:constr type="l" for="ch" forName="Child1" refType="w" fact="0.6667"/>
              <dgm:constr type="t" for="ch" forName="Child1" refType="h" fact="0.1757"/>
              <dgm:constr type="w" for="ch" forName="Child1" refType="w" fact="0.291"/>
              <dgm:constr type="h" for="ch" forName="Child1" refType="h" fact="0.7066"/>
              <dgm:constr type="l" for="ch" forName="ChildAccent1" refType="w" fact="0.6667"/>
              <dgm:constr type="t" for="ch" forName="ChildAccent1" refType="h" fact="0.1757"/>
              <dgm:constr type="w" for="ch" forName="ChildAccent1" refType="w" fact="0.3333"/>
              <dgm:constr type="h" for="ch" forName="ChildAccent1" refType="h" fact="0.7066"/>
              <dgm:constr type="l" for="ch" forName="Parent1" refType="w" fact="0.6667"/>
              <dgm:constr type="t" for="ch" forName="Parent1" refType="h" fact="0.0579"/>
              <dgm:constr type="w" for="ch" forName="Parent1" refType="w" fact="0.3333"/>
              <dgm:constr type="h" for="ch" forName="Parent1" refType="h" fact="0.1178"/>
              <dgm:constr type="l" for="ch" forName="ChildAccent2" refType="w" fact="0.3333"/>
              <dgm:constr type="t" for="ch" forName="ChildAccent2" refType="h" fact="0.1757"/>
              <dgm:constr type="w" for="ch" forName="ChildAccent2" refType="w" fact="0.3333"/>
              <dgm:constr type="h" for="ch" forName="ChildAccent2" refType="h" fact="0.7655"/>
              <dgm:constr type="l" for="ch" forName="Parent2" refType="w" fact="0.3333"/>
              <dgm:constr type="t" for="ch" forName="Parent2" refType="h" fact="0.0285"/>
              <dgm:constr type="w" for="ch" forName="Parent2" refType="w" fact="0.3333"/>
              <dgm:constr type="h" for="ch" forName="Parent2" refType="h" fact="0.1472"/>
              <dgm:constr type="l" for="ch" forName="ChildAccent3" refType="w" fact="0"/>
              <dgm:constr type="t" for="ch" forName="ChildAccent3" refType="h" fact="0.1757"/>
              <dgm:constr type="w" for="ch" forName="ChildAccent3" refType="w" fact="0.3333"/>
              <dgm:constr type="h" for="ch" forName="ChildAccent3" refType="h" fact="0.8243"/>
              <dgm:constr type="l" for="ch" forName="Parent3" refType="w" fact="0"/>
              <dgm:constr type="t" for="ch" forName="Parent3" refType="h" fact="0"/>
              <dgm:constr type="w" for="ch" forName="Parent3" refType="w" fact="0.3333"/>
              <dgm:constr type="h" for="ch" forName="Parent3" refType="h" fact="0.176"/>
            </dgm:constrLst>
          </dgm:if>
          <dgm:if name="Name16" axis="ch" ptType="node" func="cnt" op="equ" val="4">
            <dgm:alg type="composite">
              <dgm:param type="ar" val="1.362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l" for="ch" forName="Child4" refType="w" fact="0"/>
              <dgm:constr type="t" for="ch" forName="Child4" refType="h" fact="0.1892"/>
              <dgm:constr type="w" for="ch" forName="Child4" refType="w" fact="0.2183"/>
              <dgm:constr type="h" for="ch" forName="Child4" refType="h" fact="0.8108"/>
              <dgm:constr type="l" for="ch" forName="Child3" refType="w" fact="0.25"/>
              <dgm:constr type="t" for="ch" forName="Child3" refType="h" fact="0.1892"/>
              <dgm:constr type="w" for="ch" forName="Child3" refType="w" fact="0.2183"/>
              <dgm:constr type="h" for="ch" forName="Child3" refType="h" fact="0.7568"/>
              <dgm:constr type="l" for="ch" forName="Child2" refType="w" fact="0.5"/>
              <dgm:constr type="t" for="ch" forName="Child2" refType="h" fact="0.1892"/>
              <dgm:constr type="w" for="ch" forName="Child2" refType="w" fact="0.2183"/>
              <dgm:constr type="h" for="ch" forName="Child2" refType="h" fact="0.7027"/>
              <dgm:constr type="l" for="ch" forName="Child1" refType="w" fact="0.75"/>
              <dgm:constr type="t" for="ch" forName="Child1" refType="h" fact="0.1892"/>
              <dgm:constr type="w" for="ch" forName="Child1" refType="w" fact="0.2183"/>
              <dgm:constr type="h" for="ch" forName="Child1" refType="h" fact="0.6486"/>
              <dgm:constr type="l" for="ch" forName="ChildAccent1" refType="w" fact="0.75"/>
              <dgm:constr type="t" for="ch" forName="ChildAccent1" refType="h" fact="0.1892"/>
              <dgm:constr type="w" for="ch" forName="ChildAccent1" refType="w" fact="0.25"/>
              <dgm:constr type="h" for="ch" forName="ChildAccent1" refType="h" fact="0.6486"/>
              <dgm:constr type="l" for="ch" forName="Parent1" refType="w" fact="0.75"/>
              <dgm:constr type="t" for="ch" forName="Parent1" refType="h" fact="0.0811"/>
              <dgm:constr type="w" for="ch" forName="Parent1" refType="w" fact="0.25"/>
              <dgm:constr type="h" for="ch" forName="Parent1" refType="h" fact="0.1081"/>
              <dgm:constr type="l" for="ch" forName="ChildAccent2" refType="w" fact="0.5"/>
              <dgm:constr type="t" for="ch" forName="ChildAccent2" refType="h" fact="0.1892"/>
              <dgm:constr type="w" for="ch" forName="ChildAccent2" refType="w" fact="0.25"/>
              <dgm:constr type="h" for="ch" forName="ChildAccent2" refType="h" fact="0.7027"/>
              <dgm:constr type="l" for="ch" forName="Parent2" refType="w" fact="0.5"/>
              <dgm:constr type="t" for="ch" forName="Parent2" refType="h" fact="0.0541"/>
              <dgm:constr type="w" for="ch" forName="Parent2" refType="w" fact="0.25"/>
              <dgm:constr type="h" for="ch" forName="Parent2" refType="h" fact="0.1351"/>
              <dgm:constr type="l" for="ch" forName="ChildAccent3" refType="w" fact="0.25"/>
              <dgm:constr type="t" for="ch" forName="ChildAccent3" refType="h" fact="0.1892"/>
              <dgm:constr type="w" for="ch" forName="ChildAccent3" refType="w" fact="0.25"/>
              <dgm:constr type="h" for="ch" forName="ChildAccent3" refType="h" fact="0.7568"/>
              <dgm:constr type="l" for="ch" forName="Parent3" refType="w" fact="0.25"/>
              <dgm:constr type="t" for="ch" forName="Parent3" refType="h" fact="0.0279"/>
              <dgm:constr type="w" for="ch" forName="Parent3" refType="w" fact="0.25"/>
              <dgm:constr type="h" for="ch" forName="Parent3" refType="h" fact="0.161"/>
              <dgm:constr type="l" for="ch" forName="ChildAccent4" refType="w" fact="0"/>
              <dgm:constr type="t" for="ch" forName="ChildAccent4" refType="h" fact="0.1892"/>
              <dgm:constr type="w" for="ch" forName="ChildAccent4" refType="w" fact="0.25"/>
              <dgm:constr type="h" for="ch" forName="ChildAccent4" refType="h" fact="0.8108"/>
              <dgm:constr type="l" for="ch" forName="Parent4" refType="w" fact="0"/>
              <dgm:constr type="t" for="ch" forName="Parent4" refType="h" fact="0"/>
              <dgm:constr type="w" for="ch" forName="Parent4" refType="w" fact="0.25"/>
              <dgm:constr type="h" for="ch" forName="Parent4" refType="h" fact="0.1892"/>
            </dgm:constrLst>
          </dgm:if>
          <dgm:if name="Name17" axis="ch" ptType="node" func="cnt" op="equ" val="5">
            <dgm:alg type="composite">
              <dgm:param type="ar" val="1.5742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l" for="ch" forName="Child5" refType="w" fact="0"/>
              <dgm:constr type="t" for="ch" forName="Child5" refType="h" fact="0.2"/>
              <dgm:constr type="w" for="ch" forName="Child5" refType="w" fact="0.1747"/>
              <dgm:constr type="h" for="ch" forName="Child5" refType="h" fact="0.8"/>
              <dgm:constr type="l" for="ch" forName="Child4" refType="w" fact="0.2001"/>
              <dgm:constr type="t" for="ch" forName="Child4" refType="h" fact="0.2"/>
              <dgm:constr type="w" for="ch" forName="Child4" refType="w" fact="0.1747"/>
              <dgm:constr type="h" for="ch" forName="Child4" refType="h" fact="0.75"/>
              <dgm:constr type="l" for="ch" forName="Child3" refType="w" fact="0.4002"/>
              <dgm:constr type="t" for="ch" forName="Child3" refType="h" fact="0.2"/>
              <dgm:constr type="w" for="ch" forName="Child3" refType="w" fact="0.1747"/>
              <dgm:constr type="h" for="ch" forName="Child3" refType="h" fact="0.7"/>
              <dgm:constr type="l" for="ch" forName="Child2" refType="w" fact="0.6003"/>
              <dgm:constr type="t" for="ch" forName="Child2" refType="h" fact="0.2"/>
              <dgm:constr type="w" for="ch" forName="Child2" refType="w" fact="0.1747"/>
              <dgm:constr type="h" for="ch" forName="Child2" refType="h" fact="0.65"/>
              <dgm:constr type="l" for="ch" forName="Child1" refType="w" fact="0.7999"/>
              <dgm:constr type="t" for="ch" forName="Child1" refType="h" fact="0.2"/>
              <dgm:constr type="w" for="ch" forName="Child1" refType="w" fact="0.1747"/>
              <dgm:constr type="h" for="ch" forName="Child1" refType="h" fact="0.6"/>
              <dgm:constr type="l" for="ch" forName="ChildAccent1" refType="w" fact="0.7999"/>
              <dgm:constr type="t" for="ch" forName="ChildAccent1" refType="h" fact="0.2"/>
              <dgm:constr type="w" for="ch" forName="ChildAccent1" refType="w" fact="0.2001"/>
              <dgm:constr type="h" for="ch" forName="ChildAccent1" refType="h" fact="0.6"/>
              <dgm:constr type="l" for="ch" forName="Parent1" refType="w" fact="0.7999"/>
              <dgm:constr type="t" for="ch" forName="Parent1" refType="h" fact="0.1"/>
              <dgm:constr type="w" for="ch" forName="Parent1" refType="w" fact="0.2001"/>
              <dgm:constr type="h" for="ch" forName="Parent1" refType="h" fact="0.1"/>
              <dgm:constr type="l" for="ch" forName="ChildAccent2" refType="w" fact="0.6003"/>
              <dgm:constr type="t" for="ch" forName="ChildAccent2" refType="h" fact="0.2"/>
              <dgm:constr type="w" for="ch" forName="ChildAccent2" refType="w" fact="0.2001"/>
              <dgm:constr type="h" for="ch" forName="ChildAccent2" refType="h" fact="0.65"/>
              <dgm:constr type="l" for="ch" forName="Parent2" refType="w" fact="0.6003"/>
              <dgm:constr type="t" for="ch" forName="Parent2" refType="h" fact="0.075"/>
              <dgm:constr type="w" for="ch" forName="Parent2" refType="w" fact="0.2001"/>
              <dgm:constr type="h" for="ch" forName="Parent2" refType="h" fact="0.125"/>
              <dgm:constr type="l" for="ch" forName="ChildAccent3" refType="w" fact="0.4002"/>
              <dgm:constr type="t" for="ch" forName="ChildAccent3" refType="h" fact="0.2"/>
              <dgm:constr type="w" for="ch" forName="ChildAccent3" refType="w" fact="0.2001"/>
              <dgm:constr type="h" for="ch" forName="ChildAccent3" refType="h" fact="0.7"/>
              <dgm:constr type="l" for="ch" forName="Parent3" refType="w" fact="0.4002"/>
              <dgm:constr type="t" for="ch" forName="Parent3" refType="h" fact="0.0508"/>
              <dgm:constr type="w" for="ch" forName="Parent3" refType="w" fact="0.2001"/>
              <dgm:constr type="h" for="ch" forName="Parent3" refType="h" fact="0.15"/>
              <dgm:constr type="l" for="ch" forName="ChildAccent4" refType="w" fact="0.2001"/>
              <dgm:constr type="t" for="ch" forName="ChildAccent4" refType="h" fact="0.2"/>
              <dgm:constr type="w" for="ch" forName="ChildAccent4" refType="w" fact="0.2001"/>
              <dgm:constr type="h" for="ch" forName="ChildAccent4" refType="h" fact="0.75"/>
              <dgm:constr type="l" for="ch" forName="Parent4" refType="w" fact="0.2001"/>
              <dgm:constr type="t" for="ch" forName="Parent4" refType="h" fact="0.025"/>
              <dgm:constr type="w" for="ch" forName="Parent4" refType="w" fact="0.2001"/>
              <dgm:constr type="h" for="ch" forName="Parent4" refType="h" fact="0.175"/>
              <dgm:constr type="l" for="ch" forName="ChildAccent5" refType="w" fact="0"/>
              <dgm:constr type="t" for="ch" forName="ChildAccent5" refType="h" fact="0.2"/>
              <dgm:constr type="w" for="ch" forName="ChildAccent5" refType="w" fact="0.2001"/>
              <dgm:constr type="h" for="ch" forName="ChildAccent5" refType="h" fact="0.8"/>
              <dgm:constr type="l" for="ch" forName="Parent5" refType="w" fact="0"/>
              <dgm:constr type="t" for="ch" forName="Parent5" refType="h" fact="0"/>
              <dgm:constr type="w" for="ch" forName="Parent5" refType="w" fact="0.2001"/>
              <dgm:constr type="h" for="ch" forName="Parent5" refType="h" fact="0.2"/>
            </dgm:constrLst>
          </dgm:if>
          <dgm:if name="Name18" axis="ch" ptType="node" func="cnt" op="equ" val="6">
            <dgm:alg type="composite">
              <dgm:param type="ar" val="1.7564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l" for="ch" forName="Child6" refType="w" fact="0"/>
              <dgm:constr type="t" for="ch" forName="Child6" refType="h" fact="0.2087"/>
              <dgm:constr type="w" for="ch" forName="Child6" refType="w" fact="0.1458"/>
              <dgm:constr type="h" for="ch" forName="Child6" refType="h" fact="0.7913"/>
              <dgm:constr type="l" for="ch" forName="Child5" refType="w" fact="0.167"/>
              <dgm:constr type="t" for="ch" forName="Child5" refType="h" fact="0.2087"/>
              <dgm:constr type="w" for="ch" forName="Child5" refType="w" fact="0.1458"/>
              <dgm:constr type="h" for="ch" forName="Child5" refType="h" fact="0.7448"/>
              <dgm:constr type="l" for="ch" forName="Child4" refType="w" fact="0.3339"/>
              <dgm:constr type="t" for="ch" forName="Child4" refType="h" fact="0.2087"/>
              <dgm:constr type="w" for="ch" forName="Child4" refType="w" fact="0.1458"/>
              <dgm:constr type="h" for="ch" forName="Child4" refType="h" fact="0.6982"/>
              <dgm:constr type="l" for="ch" forName="Child3" refType="w" fact="0.5009"/>
              <dgm:constr type="t" for="ch" forName="Child3" refType="h" fact="0.2087"/>
              <dgm:constr type="w" for="ch" forName="Child3" refType="w" fact="0.1458"/>
              <dgm:constr type="h" for="ch" forName="Child3" refType="h" fact="0.6517"/>
              <dgm:constr type="l" for="ch" forName="Child2" refType="w" fact="0.6674"/>
              <dgm:constr type="t" for="ch" forName="Child2" refType="h" fact="0.2087"/>
              <dgm:constr type="w" for="ch" forName="Child2" refType="w" fact="0.1458"/>
              <dgm:constr type="h" for="ch" forName="Child2" refType="h" fact="0.6051"/>
              <dgm:constr type="l" for="ch" forName="Child1" refType="w" fact="0.833"/>
              <dgm:constr type="t" for="ch" forName="Child1" refType="h" fact="0.2087"/>
              <dgm:constr type="w" for="ch" forName="Child1" refType="w" fact="0.1458"/>
              <dgm:constr type="h" for="ch" forName="Child1" refType="h" fact="0.5586"/>
              <dgm:constr type="l" for="ch" forName="ChildAccent1" refType="w" fact="0.833"/>
              <dgm:constr type="t" for="ch" forName="ChildAccent1" refType="h" fact="0.2087"/>
              <dgm:constr type="w" for="ch" forName="ChildAccent1" refType="w" fact="0.167"/>
              <dgm:constr type="h" for="ch" forName="ChildAccent1" refType="h" fact="0.5586"/>
              <dgm:constr type="l" for="ch" forName="Parent1" refType="w" fact="0.833"/>
              <dgm:constr type="t" for="ch" forName="Parent1" refType="h" fact="0.1156"/>
              <dgm:constr type="w" for="ch" forName="Parent1" refType="w" fact="0.167"/>
              <dgm:constr type="h" for="ch" forName="Parent1" refType="h" fact="0.0931"/>
              <dgm:constr type="l" for="ch" forName="ChildAccent2" refType="w" fact="0.6674"/>
              <dgm:constr type="t" for="ch" forName="ChildAccent2" refType="h" fact="0.2087"/>
              <dgm:constr type="w" for="ch" forName="ChildAccent2" refType="w" fact="0.167"/>
              <dgm:constr type="h" for="ch" forName="ChildAccent2" refType="h" fact="0.6051"/>
              <dgm:constr type="l" for="ch" forName="Parent2" refType="w" fact="0.6674"/>
              <dgm:constr type="t" for="ch" forName="Parent2" refType="h" fact="0.0923"/>
              <dgm:constr type="w" for="ch" forName="Parent2" refType="w" fact="0.165"/>
              <dgm:constr type="h" for="ch" forName="Parent2" refType="h" fact="0.1164"/>
              <dgm:constr type="l" for="ch" forName="ChildAccent3" refType="w" fact="0.5009"/>
              <dgm:constr type="t" for="ch" forName="ChildAccent3" refType="h" fact="0.2087"/>
              <dgm:constr type="w" for="ch" forName="ChildAccent3" refType="w" fact="0.167"/>
              <dgm:constr type="h" for="ch" forName="ChildAccent3" refType="h" fact="0.6517"/>
              <dgm:constr type="l" for="ch" forName="Parent3" refType="w" fact="0.5009"/>
              <dgm:constr type="t" for="ch" forName="Parent3" refType="h" fact="0.0698"/>
              <dgm:constr type="w" for="ch" forName="Parent3" refType="w" fact="0.166"/>
              <dgm:constr type="h" for="ch" forName="Parent3" refType="h" fact="0.1396"/>
              <dgm:constr type="l" for="ch" forName="ChildAccent4" refType="w" fact="0.3339"/>
              <dgm:constr type="t" for="ch" forName="ChildAccent4" refType="h" fact="0.2087"/>
              <dgm:constr type="w" for="ch" forName="ChildAccent4" refType="w" fact="0.167"/>
              <dgm:constr type="h" for="ch" forName="ChildAccent4" refType="h" fact="0.6982"/>
              <dgm:constr type="l" for="ch" forName="Parent4" refType="w" fact="0.3339"/>
              <dgm:constr type="t" for="ch" forName="Parent4" refType="h" fact="0.0458"/>
              <dgm:constr type="w" for="ch" forName="Parent4" refType="w" fact="0.167"/>
              <dgm:constr type="h" for="ch" forName="Parent4" refType="h" fact="0.1629"/>
              <dgm:constr type="l" for="ch" forName="ChildAccent5" refType="w" fact="0.167"/>
              <dgm:constr type="t" for="ch" forName="ChildAccent5" refType="h" fact="0.2087"/>
              <dgm:constr type="w" for="ch" forName="ChildAccent5" refType="w" fact="0.167"/>
              <dgm:constr type="h" for="ch" forName="ChildAccent5" refType="h" fact="0.7448"/>
              <dgm:constr type="l" for="ch" forName="Parent5" refType="w" fact="0.167"/>
              <dgm:constr type="t" for="ch" forName="Parent5" refType="h" fact="0.0225"/>
              <dgm:constr type="w" for="ch" forName="Parent5" refType="w" fact="0.167"/>
              <dgm:constr type="h" for="ch" forName="Parent5" refType="h" fact="0.1862"/>
              <dgm:constr type="l" for="ch" forName="ChildAccent6" refType="w" fact="0"/>
              <dgm:constr type="t" for="ch" forName="ChildAccent6" refType="h" fact="0.2087"/>
              <dgm:constr type="w" for="ch" forName="ChildAccent6" refType="w" fact="0.167"/>
              <dgm:constr type="h" for="ch" forName="ChildAccent6" refType="h" fact="0.7913"/>
              <dgm:constr type="l" for="ch" forName="Parent6" refType="w" fact="0"/>
              <dgm:constr type="t" for="ch" forName="Parent6" refType="h" fact="0"/>
              <dgm:constr type="w" for="ch" forName="Parent6" refType="w" fact="0.167"/>
              <dgm:constr type="h" for="ch" forName="Parent6" refType="h" fact="0.2095"/>
            </dgm:constrLst>
          </dgm:if>
          <dgm:else name="Name19">
            <dgm:alg type="composite">
              <dgm:param type="ar" val="1.9137"/>
            </dgm:alg>
            <dgm:constrLst>
              <dgm:constr type="primFontSz" for="des" forName="Child1" val="65"/>
              <dgm:constr type="primFontSz" for="des" forName="Parent1" val="65"/>
              <dgm:constr type="primFontSz" for="des" forName="Child1" refType="primFontSz" refFor="des" refForName="Parent1" op="lte"/>
              <dgm:constr type="primFontSz" for="des" forName="Child2" refType="primFontSz" refFor="des" refForName="Parent1" op="lte"/>
              <dgm:constr type="primFontSz" for="des" forName="Child3" refType="primFontSz" refFor="des" refForName="Parent1" op="lte"/>
              <dgm:constr type="primFontSz" for="des" forName="Child4" refType="primFontSz" refFor="des" refForName="Parent1" op="lte"/>
              <dgm:constr type="primFontSz" for="des" forName="Child5" refType="primFontSz" refFor="des" refForName="Parent1" op="lte"/>
              <dgm:constr type="primFontSz" for="des" forName="Child6" refType="primFontSz" refFor="des" refForName="Parent1" op="lte"/>
              <dgm:constr type="primFontSz" for="des" forName="Child7" refType="primFontSz" refFor="des" refForName="Parent1" op="lte"/>
              <dgm:constr type="primFontSz" for="des" forName="Child1" refType="primFontSz" refFor="des" refForName="Parent2" op="lte"/>
              <dgm:constr type="primFontSz" for="des" forName="Child2" refType="primFontSz" refFor="des" refForName="Parent2" op="lte"/>
              <dgm:constr type="primFontSz" for="des" forName="Child3" refType="primFontSz" refFor="des" refForName="Parent2" op="lte"/>
              <dgm:constr type="primFontSz" for="des" forName="Child4" refType="primFontSz" refFor="des" refForName="Parent2" op="lte"/>
              <dgm:constr type="primFontSz" for="des" forName="Child5" refType="primFontSz" refFor="des" refForName="Parent2" op="lte"/>
              <dgm:constr type="primFontSz" for="des" forName="Child6" refType="primFontSz" refFor="des" refForName="Parent2" op="lte"/>
              <dgm:constr type="primFontSz" for="des" forName="Child7" refType="primFontSz" refFor="des" refForName="Parent2" op="lte"/>
              <dgm:constr type="primFontSz" for="des" forName="Child1" refType="primFontSz" refFor="des" refForName="Parent3" op="lte"/>
              <dgm:constr type="primFontSz" for="des" forName="Child2" refType="primFontSz" refFor="des" refForName="Parent3" op="lte"/>
              <dgm:constr type="primFontSz" for="des" forName="Child3" refType="primFontSz" refFor="des" refForName="Parent3" op="lte"/>
              <dgm:constr type="primFontSz" for="des" forName="Child4" refType="primFontSz" refFor="des" refForName="Parent3" op="lte"/>
              <dgm:constr type="primFontSz" for="des" forName="Child5" refType="primFontSz" refFor="des" refForName="Parent3" op="lte"/>
              <dgm:constr type="primFontSz" for="des" forName="Child6" refType="primFontSz" refFor="des" refForName="Parent3" op="lte"/>
              <dgm:constr type="primFontSz" for="des" forName="Child7" refType="primFontSz" refFor="des" refForName="Parent3" op="lte"/>
              <dgm:constr type="primFontSz" for="des" forName="Child1" refType="primFontSz" refFor="des" refForName="Parent4" op="lte"/>
              <dgm:constr type="primFontSz" for="des" forName="Child2" refType="primFontSz" refFor="des" refForName="Parent4" op="lte"/>
              <dgm:constr type="primFontSz" for="des" forName="Child3" refType="primFontSz" refFor="des" refForName="Parent4" op="lte"/>
              <dgm:constr type="primFontSz" for="des" forName="Child4" refType="primFontSz" refFor="des" refForName="Parent4" op="lte"/>
              <dgm:constr type="primFontSz" for="des" forName="Child5" refType="primFontSz" refFor="des" refForName="Parent4" op="lte"/>
              <dgm:constr type="primFontSz" for="des" forName="Child6" refType="primFontSz" refFor="des" refForName="Parent4" op="lte"/>
              <dgm:constr type="primFontSz" for="des" forName="Child7" refType="primFontSz" refFor="des" refForName="Parent4" op="lte"/>
              <dgm:constr type="primFontSz" for="des" forName="Child1" refType="primFontSz" refFor="des" refForName="Parent5" op="lte"/>
              <dgm:constr type="primFontSz" for="des" forName="Child2" refType="primFontSz" refFor="des" refForName="Parent5" op="lte"/>
              <dgm:constr type="primFontSz" for="des" forName="Child3" refType="primFontSz" refFor="des" refForName="Parent5" op="lte"/>
              <dgm:constr type="primFontSz" for="des" forName="Child4" refType="primFontSz" refFor="des" refForName="Parent5" op="lte"/>
              <dgm:constr type="primFontSz" for="des" forName="Child5" refType="primFontSz" refFor="des" refForName="Parent5" op="lte"/>
              <dgm:constr type="primFontSz" for="des" forName="Child6" refType="primFontSz" refFor="des" refForName="Parent5" op="lte"/>
              <dgm:constr type="primFontSz" for="des" forName="Child7" refType="primFontSz" refFor="des" refForName="Parent5" op="lte"/>
              <dgm:constr type="primFontSz" for="des" forName="Child1" refType="primFontSz" refFor="des" refForName="Parent6" op="lte"/>
              <dgm:constr type="primFontSz" for="des" forName="Child2" refType="primFontSz" refFor="des" refForName="Parent6" op="lte"/>
              <dgm:constr type="primFontSz" for="des" forName="Child3" refType="primFontSz" refFor="des" refForName="Parent6" op="lte"/>
              <dgm:constr type="primFontSz" for="des" forName="Child4" refType="primFontSz" refFor="des" refForName="Parent6" op="lte"/>
              <dgm:constr type="primFontSz" for="des" forName="Child5" refType="primFontSz" refFor="des" refForName="Parent6" op="lte"/>
              <dgm:constr type="primFontSz" for="des" forName="Child6" refType="primFontSz" refFor="des" refForName="Parent6" op="lte"/>
              <dgm:constr type="primFontSz" for="des" forName="Child7" refType="primFontSz" refFor="des" refForName="Parent6" op="lte"/>
              <dgm:constr type="primFontSz" for="des" forName="Child1" refType="primFontSz" refFor="des" refForName="Parent7" op="lte"/>
              <dgm:constr type="primFontSz" for="des" forName="Child2" refType="primFontSz" refFor="des" refForName="Parent7" op="lte"/>
              <dgm:constr type="primFontSz" for="des" forName="Child3" refType="primFontSz" refFor="des" refForName="Parent7" op="lte"/>
              <dgm:constr type="primFontSz" for="des" forName="Child4" refType="primFontSz" refFor="des" refForName="Parent7" op="lte"/>
              <dgm:constr type="primFontSz" for="des" forName="Child5" refType="primFontSz" refFor="des" refForName="Parent7" op="lte"/>
              <dgm:constr type="primFontSz" for="des" forName="Child6" refType="primFontSz" refFor="des" refForName="Parent7" op="lte"/>
              <dgm:constr type="primFontSz" for="des" forName="Child7" refType="primFontSz" refFor="des" refForName="Parent7" op="lte"/>
              <dgm:constr type="primFontSz" for="des" forName="Parent2" refType="primFontSz" refFor="des" refForName="Parent1" op="equ"/>
              <dgm:constr type="primFontSz" for="des" forName="Parent3" refType="primFontSz" refFor="des" refForName="Parent1" op="equ"/>
              <dgm:constr type="primFontSz" for="des" forName="Parent4" refType="primFontSz" refFor="des" refForName="Parent1" op="equ"/>
              <dgm:constr type="primFontSz" for="des" forName="Parent5" refType="primFontSz" refFor="des" refForName="Parent1" op="equ"/>
              <dgm:constr type="primFontSz" for="des" forName="Parent6" refType="primFontSz" refFor="des" refForName="Parent1" op="equ"/>
              <dgm:constr type="primFontSz" for="des" forName="Parent7" refType="primFontSz" refFor="des" refForName="Parent1" op="equ"/>
              <dgm:constr type="primFontSz" for="des" forName="Child2" refType="primFontSz" refFor="des" refForName="Child1" op="equ"/>
              <dgm:constr type="primFontSz" for="des" forName="Child3" refType="primFontSz" refFor="des" refForName="Child1" op="equ"/>
              <dgm:constr type="primFontSz" for="des" forName="Child4" refType="primFontSz" refFor="des" refForName="Child1" op="equ"/>
              <dgm:constr type="primFontSz" for="des" forName="Child5" refType="primFontSz" refFor="des" refForName="Child1" op="equ"/>
              <dgm:constr type="primFontSz" for="des" forName="Child6" refType="primFontSz" refFor="des" refForName="Child1" op="equ"/>
              <dgm:constr type="primFontSz" for="des" forName="Child7" refType="primFontSz" refFor="des" refForName="Child1" op="equ"/>
              <dgm:constr type="l" for="ch" forName="Child7" refType="w" fact="0"/>
              <dgm:constr type="t" for="ch" forName="Child7" refType="h" fact="0.2168"/>
              <dgm:constr type="w" for="ch" forName="Child7" refType="w" fact="0.125"/>
              <dgm:constr type="h" for="ch" forName="Child7" refType="h" fact="0.7832"/>
              <dgm:constr type="l" for="ch" forName="Child6" refType="w" fact="0.1432"/>
              <dgm:constr type="t" for="ch" forName="Child6" refType="h" fact="0.2168"/>
              <dgm:constr type="w" for="ch" forName="Child6" refType="w" fact="0.125"/>
              <dgm:constr type="h" for="ch" forName="Child6" refType="h" fact="0.7397"/>
              <dgm:constr type="l" for="ch" forName="Child5" refType="w" fact="0.2865"/>
              <dgm:constr type="t" for="ch" forName="Child5" refType="h" fact="0.2168"/>
              <dgm:constr type="w" for="ch" forName="Child5" refType="w" fact="0.125"/>
              <dgm:constr type="h" for="ch" forName="Child5" refType="h" fact="0.6962"/>
              <dgm:constr type="l" for="ch" forName="Child4" refType="w" fact="0.4297"/>
              <dgm:constr type="t" for="ch" forName="Child4" refType="h" fact="0.2168"/>
              <dgm:constr type="w" for="ch" forName="Child4" refType="w" fact="0.125"/>
              <dgm:constr type="h" for="ch" forName="Child4" refType="h" fact="0.6526"/>
              <dgm:constr type="l" for="ch" forName="Child3" refType="w" fact="0.5726"/>
              <dgm:constr type="t" for="ch" forName="Child3" refType="h" fact="0.2168"/>
              <dgm:constr type="w" for="ch" forName="Child3" refType="w" fact="0.125"/>
              <dgm:constr type="h" for="ch" forName="Child3" refType="h" fact="0.6091"/>
              <dgm:constr type="l" for="ch" forName="Child2" refType="w" fact="0.7147"/>
              <dgm:constr type="t" for="ch" forName="Child2" refType="h" fact="0.2168"/>
              <dgm:constr type="w" for="ch" forName="Child2" refType="w" fact="0.125"/>
              <dgm:constr type="h" for="ch" forName="Child2" refType="h" fact="0.5656"/>
              <dgm:constr type="l" for="ch" forName="Child1" refType="w" fact="0.8568"/>
              <dgm:constr type="t" for="ch" forName="Child1" refType="h" fact="0.2168"/>
              <dgm:constr type="w" for="ch" forName="Child1" refType="w" fact="0.125"/>
              <dgm:constr type="h" for="ch" forName="Child1" refType="h" fact="0.5221"/>
              <dgm:constr type="l" for="ch" forName="ChildAccent1" refType="w" fact="0.8568"/>
              <dgm:constr type="t" for="ch" forName="ChildAccent1" refType="h" fact="0.2168"/>
              <dgm:constr type="w" for="ch" forName="ChildAccent1" refType="w" fact="0.1432"/>
              <dgm:constr type="h" for="ch" forName="ChildAccent1" refType="h" fact="0.5221"/>
              <dgm:constr type="l" for="ch" forName="Parent1" refType="w" fact="0.8568"/>
              <dgm:constr type="t" for="ch" forName="Parent1" refType="h" fact="0.1298"/>
              <dgm:constr type="w" for="ch" forName="Parent1" refType="w" fact="0.1432"/>
              <dgm:constr type="h" for="ch" forName="Parent1" refType="h" fact="0.087"/>
              <dgm:constr type="l" for="ch" forName="ChildAccent2" refType="w" fact="0.7147"/>
              <dgm:constr type="t" for="ch" forName="ChildAccent2" refType="h" fact="0.2168"/>
              <dgm:constr type="w" for="ch" forName="ChildAccent2" refType="w" fact="0.1432"/>
              <dgm:constr type="h" for="ch" forName="ChildAccent2" refType="h" fact="0.5656"/>
              <dgm:constr type="l" for="ch" forName="Parent2" refType="w" fact="0.7147"/>
              <dgm:constr type="t" for="ch" forName="Parent2" refType="h" fact="0.108"/>
              <dgm:constr type="w" for="ch" forName="Parent2" refType="w" fact="0.1425"/>
              <dgm:constr type="h" for="ch" forName="Parent2" refType="h" fact="0.1088"/>
              <dgm:constr type="l" for="ch" forName="ChildAccent3" refType="w" fact="0.5726"/>
              <dgm:constr type="t" for="ch" forName="ChildAccent3" refType="h" fact="0.2168"/>
              <dgm:constr type="w" for="ch" forName="ChildAccent3" refType="w" fact="0.1432"/>
              <dgm:constr type="h" for="ch" forName="ChildAccent3" refType="h" fact="0.6091"/>
              <dgm:constr type="l" for="ch" forName="Parent3" refType="w" fact="0.5726"/>
              <dgm:constr type="t" for="ch" forName="Parent3" refType="h" fact="0.087"/>
              <dgm:constr type="w" for="ch" forName="Parent3" refType="w" fact="0.142"/>
              <dgm:constr type="h" for="ch" forName="Parent3" refType="h" fact="0.1305"/>
              <dgm:constr type="l" for="ch" forName="ChildAccent4" refType="w" fact="0.4297"/>
              <dgm:constr type="t" for="ch" forName="ChildAccent4" refType="h" fact="0.2168"/>
              <dgm:constr type="w" for="ch" forName="ChildAccent4" refType="w" fact="0.1432"/>
              <dgm:constr type="h" for="ch" forName="ChildAccent4" refType="h" fact="0.6526"/>
              <dgm:constr type="l" for="ch" forName="Parent4" refType="w" fact="0.4297"/>
              <dgm:constr type="t" for="ch" forName="Parent4" refType="h" fact="0.0645"/>
              <dgm:constr type="w" for="ch" forName="Parent4" refType="w" fact="0.1432"/>
              <dgm:constr type="h" for="ch" forName="Parent4" refType="h" fact="0.1523"/>
              <dgm:constr type="l" for="ch" forName="ChildAccent5" refType="w" fact="0.2865"/>
              <dgm:constr type="t" for="ch" forName="ChildAccent5" refType="h" fact="0.2168"/>
              <dgm:constr type="w" for="ch" forName="ChildAccent5" refType="w" fact="0.1432"/>
              <dgm:constr type="h" for="ch" forName="ChildAccent5" refType="h" fact="0.6962"/>
              <dgm:constr type="l" for="ch" forName="Parent5" refType="w" fact="0.2865"/>
              <dgm:constr type="t" for="ch" forName="Parent5" refType="h" fact="0.0428"/>
              <dgm:constr type="w" for="ch" forName="Parent5" refType="w" fact="0.1432"/>
              <dgm:constr type="h" for="ch" forName="Parent5" refType="h" fact="0.174"/>
              <dgm:constr type="l" for="ch" forName="ChildAccent6" refType="w" fact="0.1432"/>
              <dgm:constr type="t" for="ch" forName="ChildAccent6" refType="h" fact="0.2168"/>
              <dgm:constr type="w" for="ch" forName="ChildAccent6" refType="w" fact="0.1432"/>
              <dgm:constr type="h" for="ch" forName="ChildAccent6" refType="h" fact="0.7397"/>
              <dgm:constr type="l" for="ch" forName="Parent6" refType="w" fact="0.1432"/>
              <dgm:constr type="t" for="ch" forName="Parent6" refType="h" fact="0.0217"/>
              <dgm:constr type="w" for="ch" forName="Parent6" refType="w" fact="0.1432"/>
              <dgm:constr type="h" for="ch" forName="Parent6" refType="h" fact="0.1958"/>
              <dgm:constr type="l" for="ch" forName="ChildAccent7" refType="w" fact="0"/>
              <dgm:constr type="t" for="ch" forName="ChildAccent7" refType="h" fact="0.2168"/>
              <dgm:constr type="w" for="ch" forName="ChildAccent7" refType="w" fact="0.1432"/>
              <dgm:constr type="h" for="ch" forName="ChildAccent7" refType="h" fact="0.7832"/>
              <dgm:constr type="l" for="ch" forName="Parent7" refType="w" fact="0"/>
              <dgm:constr type="t" for="ch" forName="Parent7" refType="h" fact="0"/>
              <dgm:constr type="w" for="ch" forName="Parent7" refType="w" fact="0.1432"/>
              <dgm:constr type="h" for="ch" forName="Parent7" refType="h" fact="0.2175"/>
            </dgm:constrLst>
          </dgm:else>
        </dgm:choose>
      </dgm:else>
    </dgm:choose>
    <dgm:forEach name="wrapper" axis="self" ptType="parTrans">
      <dgm:forEach name="accentRepeat" axis="self">
        <dgm:layoutNode name="ChildAccent" styleLbl="alignImgPlace1">
          <dgm:alg type="sp"/>
          <dgm:choose name="Name20">
            <dgm:if name="Name21" axis="followSib" ptType="node" func="cnt" op="equ" val="0">
              <dgm:shape xmlns:r="http://schemas.openxmlformats.org/officeDocument/2006/relationships" type="wedgeRectCallout" r:blip="">
                <dgm:adjLst>
                  <dgm:adj idx="1" val="0"/>
                  <dgm:adj idx="2" val="0"/>
                </dgm:adjLst>
              </dgm:shape>
            </dgm:if>
            <dgm:else name="Name22">
              <dgm:choose name="Name23">
                <dgm:if name="Name24" axis="precedSib" ptType="node" func="cnt" op="equ" val="6">
                  <dgm:shape xmlns:r="http://schemas.openxmlformats.org/officeDocument/2006/relationships" type="wedgeRectCallout" r:blip="">
                    <dgm:adjLst>
                      <dgm:adj idx="1" val="0"/>
                      <dgm:adj idx="2" val="0"/>
                    </dgm:adjLst>
                  </dgm:shape>
                </dgm:if>
                <dgm:else name="Name25">
                  <dgm:choose name="Name26">
                    <dgm:if name="Name27" func="var" arg="dir" op="equ" val="norm">
                      <dgm:shape xmlns:r="http://schemas.openxmlformats.org/officeDocument/2006/relationships" type="wedgeRectCallout" r:blip="">
                        <dgm:adjLst>
                          <dgm:adj idx="1" val="0.625"/>
                          <dgm:adj idx="2" val="0.2083"/>
                        </dgm:adjLst>
                      </dgm:shape>
                    </dgm:if>
                    <dgm:else name="Name28">
                      <dgm:shape xmlns:r="http://schemas.openxmlformats.org/officeDocument/2006/relationships" type="wedgeRectCallout" r:blip="">
                        <dgm:adjLst>
                          <dgm:adj idx="1" val="-0.625"/>
                          <dgm:adj idx="2" val="0.2083"/>
                        </dgm:adjLst>
                      </dgm:shape>
                    </dgm:else>
                  </dgm:choose>
                </dgm:else>
              </dgm:choose>
            </dgm:else>
          </dgm:choose>
          <dgm:presOf axis="des" ptType="node"/>
        </dgm:layoutNode>
      </dgm:forEach>
    </dgm:forEach>
    <dgm:forEach name="Name29" axis="ch" ptType="node" st="7" cnt="1">
      <dgm:layoutNode name="ChildAccent7">
        <dgm:alg type="sp"/>
        <dgm:shape xmlns:r="http://schemas.openxmlformats.org/officeDocument/2006/relationships" r:blip="">
          <dgm:adjLst/>
        </dgm:shape>
        <dgm:presOf/>
        <dgm:constrLst/>
        <dgm:forEach name="Name30" ref="accentRepeat"/>
      </dgm:layoutNode>
      <dgm:layoutNode name="Child7" styleLbl="revTx">
        <dgm:varLst>
          <dgm:chMax val="0"/>
          <dgm:chPref val="0"/>
          <dgm:bulletEnabled val="1"/>
        </dgm:varLst>
        <dgm:choose name="Name31">
          <dgm:if name="Name3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7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4" axis="ch" ptType="node" st="6" cnt="1">
      <dgm:layoutNode name="ChildAccent6">
        <dgm:alg type="sp"/>
        <dgm:shape xmlns:r="http://schemas.openxmlformats.org/officeDocument/2006/relationships" r:blip="">
          <dgm:adjLst/>
        </dgm:shape>
        <dgm:presOf/>
        <dgm:constrLst/>
        <dgm:forEach name="Name35" ref="accentRepeat"/>
      </dgm:layoutNode>
      <dgm:layoutNode name="Child6" styleLbl="revTx">
        <dgm:varLst>
          <dgm:chMax val="0"/>
          <dgm:chPref val="0"/>
          <dgm:bulletEnabled val="1"/>
        </dgm:varLst>
        <dgm:choose name="Name36">
          <dgm:if name="Name3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3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6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39" axis="ch" ptType="node" st="5" cnt="1">
      <dgm:layoutNode name="ChildAccent5">
        <dgm:alg type="sp"/>
        <dgm:shape xmlns:r="http://schemas.openxmlformats.org/officeDocument/2006/relationships" r:blip="">
          <dgm:adjLst/>
        </dgm:shape>
        <dgm:presOf/>
        <dgm:constrLst/>
        <dgm:forEach name="Name40" ref="accentRepeat"/>
      </dgm:layoutNode>
      <dgm:layoutNode name="Child5" styleLbl="revTx">
        <dgm:varLst>
          <dgm:chMax val="0"/>
          <dgm:chPref val="0"/>
          <dgm:bulletEnabled val="1"/>
        </dgm:varLst>
        <dgm:choose name="Name41">
          <dgm:if name="Name4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5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4" axis="ch" ptType="node" st="4" cnt="1">
      <dgm:layoutNode name="ChildAccent4">
        <dgm:alg type="sp"/>
        <dgm:shape xmlns:r="http://schemas.openxmlformats.org/officeDocument/2006/relationships" r:blip="">
          <dgm:adjLst/>
        </dgm:shape>
        <dgm:presOf/>
        <dgm:constrLst/>
        <dgm:forEach name="Name45" ref="accentRepeat"/>
      </dgm:layoutNode>
      <dgm:layoutNode name="Child4" styleLbl="revTx">
        <dgm:varLst>
          <dgm:chMax val="0"/>
          <dgm:chPref val="0"/>
          <dgm:bulletEnabled val="1"/>
        </dgm:varLst>
        <dgm:choose name="Name46">
          <dgm:if name="Name4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4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4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49" axis="ch" ptType="node" st="3" cnt="1">
      <dgm:layoutNode name="ChildAccent3">
        <dgm:alg type="sp"/>
        <dgm:shape xmlns:r="http://schemas.openxmlformats.org/officeDocument/2006/relationships" r:blip="">
          <dgm:adjLst/>
        </dgm:shape>
        <dgm:presOf/>
        <dgm:constrLst/>
        <dgm:forEach name="Name50" ref="accentRepeat"/>
      </dgm:layoutNode>
      <dgm:layoutNode name="Child3" styleLbl="revTx">
        <dgm:varLst>
          <dgm:chMax val="0"/>
          <dgm:chPref val="0"/>
          <dgm:bulletEnabled val="1"/>
        </dgm:varLst>
        <dgm:choose name="Name51">
          <dgm:if name="Name5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3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4" axis="ch" ptType="node" st="2" cnt="1">
      <dgm:layoutNode name="ChildAccent2">
        <dgm:alg type="sp"/>
        <dgm:shape xmlns:r="http://schemas.openxmlformats.org/officeDocument/2006/relationships" r:blip="">
          <dgm:adjLst/>
        </dgm:shape>
        <dgm:presOf/>
        <dgm:constrLst/>
        <dgm:forEach name="Name55" ref="accentRepeat"/>
      </dgm:layoutNode>
      <dgm:layoutNode name="Child2" styleLbl="revTx">
        <dgm:varLst>
          <dgm:chMax val="0"/>
          <dgm:chPref val="0"/>
          <dgm:bulletEnabled val="1"/>
        </dgm:varLst>
        <dgm:choose name="Name56">
          <dgm:if name="Name57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58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2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  <dgm:forEach name="Name59" axis="ch" ptType="node" cnt="1">
      <dgm:layoutNode name="ChildAccent1">
        <dgm:alg type="sp"/>
        <dgm:shape xmlns:r="http://schemas.openxmlformats.org/officeDocument/2006/relationships" r:blip="">
          <dgm:adjLst/>
        </dgm:shape>
        <dgm:presOf/>
        <dgm:constrLst/>
        <dgm:forEach name="Name60" ref="accentRepeat"/>
      </dgm:layoutNode>
      <dgm:layoutNode name="Child1" styleLbl="revTx">
        <dgm:varLst>
          <dgm:chMax val="0"/>
          <dgm:chPref val="0"/>
          <dgm:bulletEnabled val="1"/>
        </dgm:varLst>
        <dgm:choose name="Name61">
          <dgm:if name="Name62" func="var" arg="dir" op="equ" val="norm">
            <dgm:alg type="tx">
              <dgm:param type="parTxLTRAlign" val="r"/>
              <dgm:param type="shpTxLTRAlignCh" val="r"/>
              <dgm:param type="txAnchorVert" val="t"/>
            </dgm:alg>
          </dgm:if>
          <dgm:else name="Name63">
            <dgm:alg type="tx">
              <dgm:param type="parTxLTRAlign" val="l"/>
              <dgm:param type="shpTxLTRAlignCh" val="l"/>
              <dgm:param type="txAnchorVert" val="t"/>
            </dgm:alg>
          </dgm:else>
        </dgm:choose>
        <dgm:shape xmlns:r="http://schemas.openxmlformats.org/officeDocument/2006/relationships" type="rect" r:blip="" hideGeom="1">
          <dgm:adjLst/>
        </dgm:shape>
        <dgm:presOf axis="des" ptType="node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  <dgm:layoutNode name="Parent1" styleLbl="node1">
        <dgm:varLst>
          <dgm:chMax val="2"/>
          <dgm:chPref val="1"/>
          <dgm:bulletEnabled val="1"/>
        </dgm:varLst>
        <dgm:alg type="tx">
          <dgm:param type="shpTxLTRAlignCh" val="ctr"/>
          <dgm:param type="txAnchorVertCh" val="mid"/>
        </dgm:alg>
        <dgm:shape xmlns:r="http://schemas.openxmlformats.org/officeDocument/2006/relationships" type="rect" r:blip="">
          <dgm:adjLst/>
        </dgm:shape>
        <dgm:presOf axis="self"/>
        <dgm:constrLst>
          <dgm:constr type="lMarg" refType="primFontSz" fact="0.25"/>
          <dgm:constr type="rMarg" refType="primFontSz" fact="0.25"/>
          <dgm:constr type="tMarg" refType="primFontSz" fact="0.25"/>
          <dgm:constr type="bMarg" refType="primFontSz" fact="0.25"/>
        </dgm:constrLst>
        <dgm:ruleLst>
          <dgm:rule type="primFontSz" val="5" fact="NaN" max="NaN"/>
        </dgm:ruleLst>
      </dgm:layoutNode>
    </dgm:forEach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08/layout/AlternatingPictureBlocks">
  <dgm:title val=""/>
  <dgm:desc val=""/>
  <dgm:catLst>
    <dgm:cat type="picture" pri="15000"/>
    <dgm:cat type="pictureconvert" pri="15000"/>
    <dgm:cat type="list" pri="135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Flow">
    <dgm:varLst>
      <dgm:dir/>
      <dgm:resizeHandles val="exact"/>
    </dgm:varLst>
    <dgm:alg type="lin">
      <dgm:param type="linDir" val="fromT"/>
      <dgm:param type="vertAlign" val="mid"/>
      <dgm:param type="horzAlign" val="ctr"/>
    </dgm:alg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ch" forName="comp" refType="w"/>
      <dgm:constr type="h" for="ch" forName="comp" refType="h"/>
      <dgm:constr type="h" for="ch" forName="sibTrans" refType="w" refFor="ch" refForName="comp" op="equ" fact="0.05"/>
    </dgm:constrLst>
    <dgm:ruleLst/>
    <dgm:forEach name="Name0" axis="ch" ptType="node">
      <dgm:layoutNode name="comp" styleLbl="node1">
        <dgm:alg type="composite">
          <dgm:param type="ar" val="3.30"/>
        </dgm:alg>
        <dgm:shape xmlns:r="http://schemas.openxmlformats.org/officeDocument/2006/relationships" r:blip="">
          <dgm:adjLst/>
        </dgm:shape>
        <dgm:presOf/>
        <dgm:choose name="Name1">
          <dgm:if name="Name2" func="var" arg="dir" op="equ" val="norm">
            <dgm:choose name="Name4">
              <dgm:if name="Name5" axis="desOrSelf" ptType="node" func="posOdd" op="equ" val="1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6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if>
          <dgm:else name="Name3">
            <dgm:choose name="Name7">
              <dgm:if name="Name8" axis="desOrSelf" ptType="node" func="posOdd" op="equ" val="1">
                <dgm:constrLst>
                  <dgm:constr type="l" for="ch" forName="rect1" refType="w" fact="0.7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if>
              <dgm:else name="Name9">
                <dgm:constrLst>
                  <dgm:constr type="l" for="ch" forName="rect1" refType="w" fact="0"/>
                  <dgm:constr type="t" for="ch" forName="rect1" refType="h" fact="0"/>
                  <dgm:constr type="w" for="ch" forName="rect1" refType="w" fact="0.3"/>
                  <dgm:constr type="h" for="ch" forName="rect1" refType="h"/>
                  <dgm:constr type="l" for="ch" forName="rect2" refType="w" fact="0.33"/>
                  <dgm:constr type="t" for="ch" forName="rect2" refType="h" fact="0"/>
                  <dgm:constr type="w" for="ch" forName="rect2" refType="w" fact="0.67"/>
                  <dgm:constr type="h" for="ch" forName="rect2" refType="h"/>
                </dgm:constrLst>
              </dgm:else>
            </dgm:choose>
          </dgm:else>
        </dgm:choose>
        <dgm:ruleLst/>
        <dgm:layoutNode name="rect2" styleLbl="node1">
          <dgm:varLst>
            <dgm:bulletEnabled val="1"/>
          </dgm:varLst>
          <dgm:alg type="tx"/>
          <dgm:shape xmlns:r="http://schemas.openxmlformats.org/officeDocument/2006/relationships" type="rect" r:blip="">
            <dgm:adjLst/>
          </dgm:shape>
          <dgm:presOf axis="desOrSelf" ptType="node"/>
          <dgm:constrLst>
            <dgm:constr type="primFontSz" val="65"/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  <dgm:layoutNode name="rect1" styleLbl="lnNode1">
          <dgm:alg type="sp"/>
          <dgm:shape xmlns:r="http://schemas.openxmlformats.org/officeDocument/2006/relationships" type="rect" r:blip="" blipPhldr="1">
            <dgm:adjLst/>
          </dgm:shape>
          <dgm:presOf/>
        </dgm:layoutNode>
      </dgm:layoutNode>
      <dgm:forEach name="sibTransForEach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</dgm:layoutNode>
      </dgm:forEach>
    </dgm:forEach>
  </dgm:layoutNode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46534" y="3085765"/>
            <a:ext cx="11262866" cy="330480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1191" y="1020431"/>
            <a:ext cx="10993549" cy="1475013"/>
          </a:xfrm>
          <a:effectLst/>
        </p:spPr>
        <p:txBody>
          <a:bodyPr anchor="b">
            <a:normAutofit/>
          </a:bodyPr>
          <a:lstStyle>
            <a:lvl1pPr>
              <a:defRPr sz="36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581194" y="2495445"/>
            <a:ext cx="10993546" cy="590321"/>
          </a:xfrm>
        </p:spPr>
        <p:txBody>
          <a:bodyPr anchor="t">
            <a:normAutofit/>
          </a:bodyPr>
          <a:lstStyle>
            <a:lvl1pPr marL="0" indent="0" algn="l">
              <a:buNone/>
              <a:defRPr sz="1600" cap="all">
                <a:solidFill>
                  <a:schemeClr val="accent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05951" y="5956137"/>
            <a:ext cx="284480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A1DEF4-3E20-4264-962A-520C54F50EA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81192" y="5951811"/>
            <a:ext cx="691721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16440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BA7797-3798-44ED-B4B7-2460549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59767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9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>
            <a:lvl1pPr algn="l">
              <a:defRPr/>
            </a:lvl1pPr>
            <a:lvl2pPr algn="l">
              <a:defRPr/>
            </a:lvl2pPr>
            <a:lvl3pPr algn="l">
              <a:defRPr/>
            </a:lvl3pPr>
            <a:lvl4pPr algn="l">
              <a:defRPr/>
            </a:lvl4pPr>
            <a:lvl5pPr algn="l"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DEF4-3E20-4264-962A-520C54F50EA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7797-3798-44ED-B4B7-2460549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6226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8839201" y="599725"/>
            <a:ext cx="2906817" cy="5816950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1" y="675726"/>
            <a:ext cx="2004164" cy="5183073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74923" y="675726"/>
            <a:ext cx="7896279" cy="5183073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93673" y="5956137"/>
            <a:ext cx="1328141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A1DEF4-3E20-4264-962A-520C54F50EA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774923" y="5951811"/>
            <a:ext cx="7896279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446615" y="5956137"/>
            <a:ext cx="1164195" cy="365125"/>
          </a:xfrm>
        </p:spPr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BA7797-3798-44ED-B4B7-2460549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7974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286" y="614407"/>
            <a:ext cx="11309338" cy="1189298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702156"/>
            <a:ext cx="11029616" cy="1013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1192" y="2180496"/>
            <a:ext cx="11029615" cy="367830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DEF4-3E20-4264-962A-520C54F50EA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558300" y="5956137"/>
            <a:ext cx="1052508" cy="365125"/>
          </a:xfrm>
        </p:spPr>
        <p:txBody>
          <a:bodyPr/>
          <a:lstStyle/>
          <a:p>
            <a:fld id="{E3BA7797-3798-44ED-B4B7-2460549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0364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7817" y="5141974"/>
            <a:ext cx="11290860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3043910"/>
            <a:ext cx="11029615" cy="1497507"/>
          </a:xfrm>
        </p:spPr>
        <p:txBody>
          <a:bodyPr anchor="b">
            <a:normAutofit/>
          </a:bodyPr>
          <a:lstStyle>
            <a:lvl1pPr algn="l">
              <a:defRPr sz="3600" b="0" cap="all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4541417"/>
            <a:ext cx="11029615" cy="600556"/>
          </a:xfrm>
        </p:spPr>
        <p:txBody>
          <a:bodyPr anchor="t">
            <a:normAutofit/>
          </a:bodyPr>
          <a:lstStyle>
            <a:lvl1pPr marL="0" indent="0" algn="l">
              <a:buNone/>
              <a:defRPr sz="1800" cap="all">
                <a:solidFill>
                  <a:schemeClr val="accent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A1DEF4-3E20-4264-962A-520C54F50EA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BA7797-3798-44ED-B4B7-2460549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68648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81193" y="2228003"/>
            <a:ext cx="5422390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88417" y="2228003"/>
            <a:ext cx="5422392" cy="363304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DEF4-3E20-4264-962A-520C54F50EA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7797-3798-44ED-B4B7-2460549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980661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/>
          <p:cNvSpPr>
            <a:spLocks noChangeAspect="1"/>
          </p:cNvSpPr>
          <p:nvPr/>
        </p:nvSpPr>
        <p:spPr>
          <a:xfrm>
            <a:off x="445982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581193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87219" y="2250892"/>
            <a:ext cx="5087075" cy="536005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1194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3735" y="2250892"/>
            <a:ext cx="5087073" cy="553373"/>
          </a:xfrm>
        </p:spPr>
        <p:txBody>
          <a:bodyPr anchor="b">
            <a:noAutofit/>
          </a:bodyPr>
          <a:lstStyle>
            <a:lvl1pPr marL="0" indent="0">
              <a:buNone/>
              <a:defRPr sz="2200" b="0">
                <a:solidFill>
                  <a:schemeClr val="accent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709" y="2926052"/>
            <a:ext cx="5393100" cy="2934999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DEF4-3E20-4264-962A-520C54F50EA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7797-3798-44ED-B4B7-2460549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4941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>
            <a:spLocks noChangeAspect="1"/>
          </p:cNvSpPr>
          <p:nvPr/>
        </p:nvSpPr>
        <p:spPr>
          <a:xfrm>
            <a:off x="440683" y="606554"/>
            <a:ext cx="11300036" cy="125882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575894" y="729658"/>
            <a:ext cx="11029616" cy="98833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DEF4-3E20-4264-962A-520C54F50EA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7797-3798-44ED-B4B7-2460549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40622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DEF4-3E20-4264-962A-520C54F50EA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7797-3798-44ED-B4B7-2460549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040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>
            <a:spLocks noChangeAspect="1"/>
          </p:cNvSpPr>
          <p:nvPr/>
        </p:nvSpPr>
        <p:spPr>
          <a:xfrm>
            <a:off x="447817" y="5141973"/>
            <a:ext cx="11298200" cy="1274702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2" y="5262296"/>
            <a:ext cx="4909445" cy="689514"/>
          </a:xfrm>
        </p:spPr>
        <p:txBody>
          <a:bodyPr anchor="ctr"/>
          <a:lstStyle>
            <a:lvl1pPr algn="l">
              <a:defRPr sz="2000" b="0"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7816" y="601200"/>
            <a:ext cx="11292840" cy="4204800"/>
          </a:xfrm>
        </p:spPr>
        <p:txBody>
          <a:bodyPr anchor="ctr">
            <a:normAutofit/>
          </a:bodyPr>
          <a:lstStyle>
            <a:lvl1pPr>
              <a:defRPr sz="2000">
                <a:solidFill>
                  <a:schemeClr val="tx2"/>
                </a:solidFill>
              </a:defRPr>
            </a:lvl1pPr>
            <a:lvl2pPr>
              <a:defRPr sz="1800">
                <a:solidFill>
                  <a:schemeClr val="tx2"/>
                </a:solidFill>
              </a:defRPr>
            </a:lvl2pPr>
            <a:lvl3pPr>
              <a:defRPr sz="1600">
                <a:solidFill>
                  <a:schemeClr val="tx2"/>
                </a:solidFill>
              </a:defRPr>
            </a:lvl3pPr>
            <a:lvl4pPr>
              <a:defRPr sz="1400">
                <a:solidFill>
                  <a:schemeClr val="tx2"/>
                </a:solidFill>
              </a:defRPr>
            </a:lvl4pPr>
            <a:lvl5pPr>
              <a:defRPr sz="1400">
                <a:solidFill>
                  <a:schemeClr val="tx2"/>
                </a:solidFill>
              </a:defRPr>
            </a:lvl5pPr>
            <a:lvl6pPr>
              <a:defRPr sz="1400">
                <a:solidFill>
                  <a:schemeClr val="tx2"/>
                </a:solidFill>
              </a:defRPr>
            </a:lvl6pPr>
            <a:lvl7pPr>
              <a:defRPr sz="1400">
                <a:solidFill>
                  <a:schemeClr val="tx2"/>
                </a:solidFill>
              </a:defRPr>
            </a:lvl7pPr>
            <a:lvl8pPr>
              <a:defRPr sz="1400">
                <a:solidFill>
                  <a:schemeClr val="tx2"/>
                </a:solidFill>
              </a:defRPr>
            </a:lvl8pPr>
            <a:lvl9pPr>
              <a:defRPr sz="1400">
                <a:solidFill>
                  <a:schemeClr val="tx2"/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740823" y="5262296"/>
            <a:ext cx="5869987" cy="689515"/>
          </a:xfrm>
        </p:spPr>
        <p:txBody>
          <a:bodyPr anchor="ctr">
            <a:normAutofit/>
          </a:bodyPr>
          <a:lstStyle>
            <a:lvl1pPr marL="0" indent="0" algn="r">
              <a:buNone/>
              <a:defRPr sz="1100">
                <a:solidFill>
                  <a:schemeClr val="bg1"/>
                </a:solidFill>
              </a:defRPr>
            </a:lvl1pPr>
            <a:lvl2pPr marL="457200" indent="0">
              <a:buNone/>
              <a:defRPr sz="11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33A1DEF4-3E20-4264-962A-520C54F50EA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accent1">
                    <a:lumMod val="75000"/>
                    <a:lumOff val="25000"/>
                  </a:schemeClr>
                </a:solidFill>
              </a:defRPr>
            </a:lvl1pPr>
          </a:lstStyle>
          <a:p>
            <a:fld id="{E3BA7797-3798-44ED-B4B7-2460549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50718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1193" y="4693389"/>
            <a:ext cx="11029616" cy="566738"/>
          </a:xfrm>
        </p:spPr>
        <p:txBody>
          <a:bodyPr anchor="b">
            <a:normAutofit/>
          </a:bodyPr>
          <a:lstStyle>
            <a:lvl1pPr algn="l">
              <a:defRPr sz="2400" b="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47817" y="599725"/>
            <a:ext cx="11290859" cy="355725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81192" y="5260127"/>
            <a:ext cx="11029617" cy="598671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A1DEF4-3E20-4264-962A-520C54F50EA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3BA7797-3798-44ED-B4B7-24605495F0D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02333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81192" y="705124"/>
            <a:ext cx="11029616" cy="118955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81192" y="2336003"/>
            <a:ext cx="11029616" cy="352279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05951" y="5956137"/>
            <a:ext cx="28447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33A1DEF4-3E20-4264-962A-520C54F50EAD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81192" y="5951811"/>
            <a:ext cx="69172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 cap="all">
                <a:solidFill>
                  <a:schemeClr val="accent2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58300" y="5956137"/>
            <a:ext cx="10525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2"/>
                </a:solidFill>
              </a:defRPr>
            </a:lvl1pPr>
          </a:lstStyle>
          <a:p>
            <a:fld id="{E3BA7797-3798-44ED-B4B7-24605495F0DC}" type="slidenum">
              <a:rPr lang="en-US" smtClean="0"/>
              <a:t>‹#›</a:t>
            </a:fld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446534" y="457200"/>
            <a:ext cx="3703320" cy="94997"/>
          </a:xfrm>
          <a:prstGeom prst="rect">
            <a:avLst/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8042147" y="453643"/>
            <a:ext cx="3703320" cy="98554"/>
          </a:xfrm>
          <a:prstGeom prst="rect">
            <a:avLst/>
          </a:prstGeom>
          <a:solidFill>
            <a:schemeClr val="accent4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1" name="Rectangle 10"/>
          <p:cNvSpPr/>
          <p:nvPr/>
        </p:nvSpPr>
        <p:spPr>
          <a:xfrm>
            <a:off x="4241830" y="457200"/>
            <a:ext cx="3703320" cy="91440"/>
          </a:xfrm>
          <a:prstGeom prst="rect">
            <a:avLst/>
          </a:pr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403752523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457200" rtl="0" eaLnBrk="1" latinLnBrk="0" hangingPunct="1">
        <a:spcBef>
          <a:spcPct val="0"/>
        </a:spcBef>
        <a:buNone/>
        <a:defRPr sz="2800" b="0" kern="1200" cap="all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06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800" kern="1200">
          <a:solidFill>
            <a:schemeClr val="tx2"/>
          </a:solidFill>
          <a:latin typeface="+mn-lt"/>
          <a:ea typeface="+mn-ea"/>
          <a:cs typeface="+mn-cs"/>
        </a:defRPr>
      </a:lvl1pPr>
      <a:lvl2pPr marL="6300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600" kern="1200">
          <a:solidFill>
            <a:schemeClr val="tx2"/>
          </a:solidFill>
          <a:latin typeface="+mn-lt"/>
          <a:ea typeface="+mn-ea"/>
          <a:cs typeface="+mn-cs"/>
        </a:defRPr>
      </a:lvl2pPr>
      <a:lvl3pPr marL="90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400" kern="1200">
          <a:solidFill>
            <a:schemeClr val="tx2"/>
          </a:solidFill>
          <a:latin typeface="+mn-lt"/>
          <a:ea typeface="+mn-ea"/>
          <a:cs typeface="+mn-cs"/>
        </a:defRPr>
      </a:lvl3pPr>
      <a:lvl4pPr marL="124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4pPr>
      <a:lvl5pPr marL="1602000" indent="-2340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5pPr>
      <a:lvl6pPr marL="19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6pPr>
      <a:lvl7pPr marL="22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7pPr>
      <a:lvl8pPr marL="25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8pPr>
      <a:lvl9pPr marL="2800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2"/>
        </a:buClr>
        <a:buSzPct val="92000"/>
        <a:buFont typeface="Wingdings 2" panose="05020102010507070707" pitchFamily="18" charset="2"/>
        <a:buChar char=""/>
        <a:defRPr sz="1200" kern="120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3" Type="http://schemas.openxmlformats.org/officeDocument/2006/relationships/diagramData" Target="../diagrams/data7.xml"/><Relationship Id="rId7" Type="http://schemas.microsoft.com/office/2007/relationships/diagramDrawing" Target="../diagrams/drawing7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7.xml"/><Relationship Id="rId5" Type="http://schemas.openxmlformats.org/officeDocument/2006/relationships/diagramQuickStyle" Target="../diagrams/quickStyle7.xml"/><Relationship Id="rId4" Type="http://schemas.openxmlformats.org/officeDocument/2006/relationships/diagramLayout" Target="../diagrams/layout7.xml"/><Relationship Id="rId9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png"/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10" Type="http://schemas.openxmlformats.org/officeDocument/2006/relationships/image" Target="../media/image5.png"/><Relationship Id="rId4" Type="http://schemas.openxmlformats.org/officeDocument/2006/relationships/diagramLayout" Target="../diagrams/layout1.xml"/><Relationship Id="rId9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12" Type="http://schemas.openxmlformats.org/officeDocument/2006/relationships/image" Target="../media/image10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2.xml"/><Relationship Id="rId11" Type="http://schemas.openxmlformats.org/officeDocument/2006/relationships/image" Target="../media/image9.png"/><Relationship Id="rId5" Type="http://schemas.openxmlformats.org/officeDocument/2006/relationships/diagramQuickStyle" Target="../diagrams/quickStyle2.xml"/><Relationship Id="rId10" Type="http://schemas.openxmlformats.org/officeDocument/2006/relationships/image" Target="../media/image8.png"/><Relationship Id="rId4" Type="http://schemas.openxmlformats.org/officeDocument/2006/relationships/diagramLayout" Target="../diagrams/layout2.xml"/><Relationship Id="rId9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6.png"/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12" Type="http://schemas.openxmlformats.org/officeDocument/2006/relationships/image" Target="../media/image15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3.xml"/><Relationship Id="rId11" Type="http://schemas.openxmlformats.org/officeDocument/2006/relationships/image" Target="../media/image14.png"/><Relationship Id="rId5" Type="http://schemas.openxmlformats.org/officeDocument/2006/relationships/diagramQuickStyle" Target="../diagrams/quickStyle3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3.xml"/><Relationship Id="rId9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10" Type="http://schemas.openxmlformats.org/officeDocument/2006/relationships/image" Target="../media/image13.png"/><Relationship Id="rId4" Type="http://schemas.openxmlformats.org/officeDocument/2006/relationships/diagramLayout" Target="../diagrams/layout4.xml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diagramData" Target="../diagrams/data5.xml"/><Relationship Id="rId7" Type="http://schemas.microsoft.com/office/2007/relationships/diagramDrawing" Target="../diagrams/drawing5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5.xml"/><Relationship Id="rId5" Type="http://schemas.openxmlformats.org/officeDocument/2006/relationships/diagramQuickStyle" Target="../diagrams/quickStyle5.xml"/><Relationship Id="rId4" Type="http://schemas.openxmlformats.org/officeDocument/2006/relationships/diagramLayout" Target="../diagrams/layout5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6.xml"/><Relationship Id="rId7" Type="http://schemas.microsoft.com/office/2007/relationships/diagramDrawing" Target="../diagrams/drawing6.xm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diagramColors" Target="../diagrams/colors6.xml"/><Relationship Id="rId5" Type="http://schemas.openxmlformats.org/officeDocument/2006/relationships/diagramQuickStyle" Target="../diagrams/quickStyle6.xml"/><Relationship Id="rId4" Type="http://schemas.openxmlformats.org/officeDocument/2006/relationships/diagramLayout" Target="../diagrams/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5C684-96C6-7BC1-7493-D2FF9F6C3B0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0690" y="1151817"/>
            <a:ext cx="9440034" cy="1828801"/>
          </a:xfrm>
        </p:spPr>
        <p:txBody>
          <a:bodyPr/>
          <a:lstStyle/>
          <a:p>
            <a:r>
              <a:rPr lang="en-US" dirty="0"/>
              <a:t>Finance RAG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04450CD-AB1A-3008-F3D7-2FEC244AFF5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39707" y="3828544"/>
            <a:ext cx="3702003" cy="1049867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Basel Al-</a:t>
            </a:r>
            <a:r>
              <a:rPr lang="en-US" dirty="0" err="1">
                <a:solidFill>
                  <a:schemeClr val="bg1"/>
                </a:solidFill>
              </a:rPr>
              <a:t>Dwairi</a:t>
            </a:r>
            <a:r>
              <a:rPr lang="en-US" dirty="0">
                <a:solidFill>
                  <a:schemeClr val="bg1"/>
                </a:solidFill>
              </a:rPr>
              <a:t> 		Orange Jo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1727F78-56D3-1656-C000-325753DDFCD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54" y="759234"/>
            <a:ext cx="1915140" cy="191514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BA9E0D1-75FE-C535-2D5E-5C8827FD4370}"/>
              </a:ext>
            </a:extLst>
          </p:cNvPr>
          <p:cNvSpPr txBox="1"/>
          <p:nvPr/>
        </p:nvSpPr>
        <p:spPr>
          <a:xfrm>
            <a:off x="1688501" y="4870190"/>
            <a:ext cx="880441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</a:rPr>
              <a:t>Search for Questions using a RAG for financial Institutions with over 1K+ Documents</a:t>
            </a:r>
          </a:p>
        </p:txBody>
      </p:sp>
    </p:spTree>
    <p:extLst>
      <p:ext uri="{BB962C8B-B14F-4D97-AF65-F5344CB8AC3E}">
        <p14:creationId xmlns:p14="http://schemas.microsoft.com/office/powerpoint/2010/main" val="26060568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94543E5C-CF64-DBA4-5495-47802D883FD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C077B88-7F58-1C1D-AE2D-287BEFB80D18}"/>
              </a:ext>
            </a:extLst>
          </p:cNvPr>
          <p:cNvSpPr txBox="1"/>
          <p:nvPr/>
        </p:nvSpPr>
        <p:spPr>
          <a:xfrm>
            <a:off x="329379" y="765483"/>
            <a:ext cx="921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Challenges &amp; Future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94D792A-889A-D644-7EE7-8AD745D869F0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892946637"/>
              </p:ext>
            </p:extLst>
          </p:nvPr>
        </p:nvGraphicFramePr>
        <p:xfrm>
          <a:off x="3438013" y="975305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12937DA8-2143-0E73-9DC4-4859E68B0397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293806" y="1411814"/>
            <a:ext cx="2064774" cy="206477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A7332AE4-E3FB-CB8E-448B-6C9B7EBC4940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686412" y="1364226"/>
            <a:ext cx="2064774" cy="20647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466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8D3EB9-80EE-02BB-8709-6CFAFF8576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20202C4-3746-DC24-B939-EA6DF83A3B91}"/>
              </a:ext>
            </a:extLst>
          </p:cNvPr>
          <p:cNvSpPr txBox="1"/>
          <p:nvPr/>
        </p:nvSpPr>
        <p:spPr>
          <a:xfrm>
            <a:off x="1489587" y="3282541"/>
            <a:ext cx="921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dirty="0"/>
              <a:t>Thank you for Listening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26A70A21-0550-4BF7-4A68-A95CADAD721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3154" y="759234"/>
            <a:ext cx="1915140" cy="1915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15854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0F847DC-1AD5-58E6-E312-06EE921494D5}"/>
              </a:ext>
            </a:extLst>
          </p:cNvPr>
          <p:cNvSpPr txBox="1"/>
          <p:nvPr/>
        </p:nvSpPr>
        <p:spPr>
          <a:xfrm>
            <a:off x="339211" y="765483"/>
            <a:ext cx="921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Every day Challenges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D2E20A9-9781-0065-681D-A9BA462F902C}"/>
              </a:ext>
            </a:extLst>
          </p:cNvPr>
          <p:cNvSpPr txBox="1"/>
          <p:nvPr/>
        </p:nvSpPr>
        <p:spPr>
          <a:xfrm>
            <a:off x="1809134" y="1327354"/>
            <a:ext cx="627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B01B50B6-0996-E126-1E05-6861A4A71D4E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181593724"/>
              </p:ext>
            </p:extLst>
          </p:nvPr>
        </p:nvGraphicFramePr>
        <p:xfrm>
          <a:off x="445495" y="1557057"/>
          <a:ext cx="8128000" cy="44397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23" name="Picture 22">
            <a:extLst>
              <a:ext uri="{FF2B5EF4-FFF2-40B4-BE49-F238E27FC236}">
                <a16:creationId xmlns:a16="http://schemas.microsoft.com/office/drawing/2014/main" id="{CD86EA15-1DBB-1902-AB60-91B93D003AF0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626574" y="2281876"/>
            <a:ext cx="925463" cy="925463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7D755AEF-5F95-AE04-3323-8DE3754BB86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8626574" y="3386778"/>
            <a:ext cx="973394" cy="973394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FAD63B37-7029-E0A3-F6B5-CC12DCBBF243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573495" y="4505415"/>
            <a:ext cx="925463" cy="9254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061073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A93E5B-A836-2828-83E6-543ED0031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62B7F84-233F-5BFD-F22D-2BC09873C994}"/>
              </a:ext>
            </a:extLst>
          </p:cNvPr>
          <p:cNvSpPr txBox="1"/>
          <p:nvPr/>
        </p:nvSpPr>
        <p:spPr>
          <a:xfrm>
            <a:off x="339211" y="765483"/>
            <a:ext cx="921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Retrieval-Augmented Generation - RAG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31A16C8-26C4-ABEA-885B-8BE21EF3EAEA}"/>
              </a:ext>
            </a:extLst>
          </p:cNvPr>
          <p:cNvSpPr txBox="1"/>
          <p:nvPr/>
        </p:nvSpPr>
        <p:spPr>
          <a:xfrm>
            <a:off x="1809134" y="1327354"/>
            <a:ext cx="627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6" name="Diagram 5">
            <a:extLst>
              <a:ext uri="{FF2B5EF4-FFF2-40B4-BE49-F238E27FC236}">
                <a16:creationId xmlns:a16="http://schemas.microsoft.com/office/drawing/2014/main" id="{F74B18AD-9B5C-77B5-9684-EC05BCBCD8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83688610"/>
              </p:ext>
            </p:extLst>
          </p:nvPr>
        </p:nvGraphicFramePr>
        <p:xfrm>
          <a:off x="-134376" y="1540932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89DB6956-2A34-1989-0894-EC8E97E6226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91529" y="1792937"/>
            <a:ext cx="943899" cy="943899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FFD6AB3E-88BE-7F5C-6118-1D28C45B5125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991529" y="2736836"/>
            <a:ext cx="943899" cy="943899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8F4A84B-9FEA-F676-4792-E121D4BB3E4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2114" y="3843325"/>
            <a:ext cx="943899" cy="943899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DD363486-05E5-3E19-E41D-035E88D6142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9853" y="4848217"/>
            <a:ext cx="943899" cy="943899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3B19B7D-2A1E-2825-9DA6-DBAF069C28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082115" y="5914101"/>
            <a:ext cx="943899" cy="9438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4038695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2324D62-D9F8-E7F9-1B2C-1BD2AD1C87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E47586F-48A1-FC8C-D7D4-FF03545BC7EF}"/>
              </a:ext>
            </a:extLst>
          </p:cNvPr>
          <p:cNvSpPr txBox="1"/>
          <p:nvPr/>
        </p:nvSpPr>
        <p:spPr>
          <a:xfrm>
            <a:off x="339211" y="765483"/>
            <a:ext cx="921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RAG Pipeline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2F3CD0B-85F7-8FEF-54D0-F873A7BE616E}"/>
              </a:ext>
            </a:extLst>
          </p:cNvPr>
          <p:cNvSpPr txBox="1"/>
          <p:nvPr/>
        </p:nvSpPr>
        <p:spPr>
          <a:xfrm>
            <a:off x="1809134" y="1327354"/>
            <a:ext cx="627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CF367693-6122-BD90-8C60-85CD852776A4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633264781"/>
              </p:ext>
            </p:extLst>
          </p:nvPr>
        </p:nvGraphicFramePr>
        <p:xfrm>
          <a:off x="374847" y="29496"/>
          <a:ext cx="11744634" cy="512533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F2B3ACB3-680D-517D-40D4-71D16E1A1015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93616" y="3978375"/>
            <a:ext cx="1428135" cy="1428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8F67C53-4954-6442-EC71-8EA5442C1F0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29342" y="3978371"/>
            <a:ext cx="1428135" cy="14281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FB770BD3-C196-BFD9-581E-6A51FDAC4C7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465068" y="3978373"/>
            <a:ext cx="1428135" cy="142813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9DC84595-B333-0342-0E1A-27F5DA6C10F0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465933" y="3978372"/>
            <a:ext cx="1428135" cy="1428135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17A6915C-058E-5753-3689-01BCC72CF98B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8466798" y="3978372"/>
            <a:ext cx="1428135" cy="1428135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51D91265-104B-D97A-2C52-B15CC57DEA25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0467663" y="3978371"/>
            <a:ext cx="1428135" cy="14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50656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D2946BF-FEBB-1FF0-FB3C-0AEB46631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D9D4081-12B4-D985-1C75-9593CCB00CDF}"/>
              </a:ext>
            </a:extLst>
          </p:cNvPr>
          <p:cNvSpPr txBox="1"/>
          <p:nvPr/>
        </p:nvSpPr>
        <p:spPr>
          <a:xfrm>
            <a:off x="339211" y="765483"/>
            <a:ext cx="921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Data Collection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CAD521F-5FBB-382F-89C0-16A86C2DF51E}"/>
              </a:ext>
            </a:extLst>
          </p:cNvPr>
          <p:cNvSpPr txBox="1"/>
          <p:nvPr/>
        </p:nvSpPr>
        <p:spPr>
          <a:xfrm>
            <a:off x="1809134" y="1327354"/>
            <a:ext cx="627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5" name="Diagram 4">
            <a:extLst>
              <a:ext uri="{FF2B5EF4-FFF2-40B4-BE49-F238E27FC236}">
                <a16:creationId xmlns:a16="http://schemas.microsoft.com/office/drawing/2014/main" id="{359E4D4D-5B7B-BFF8-422A-171BEDFD265D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20399176"/>
              </p:ext>
            </p:extLst>
          </p:nvPr>
        </p:nvGraphicFramePr>
        <p:xfrm>
          <a:off x="1161845" y="1327354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7" name="Picture 6">
            <a:extLst>
              <a:ext uri="{FF2B5EF4-FFF2-40B4-BE49-F238E27FC236}">
                <a16:creationId xmlns:a16="http://schemas.microsoft.com/office/drawing/2014/main" id="{78396EC1-C1F3-5094-154D-06E0A64983A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9289845" y="1759122"/>
            <a:ext cx="1428135" cy="142813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1D29E3E-F014-B431-AD27-366E3F35AFD4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267820" y="3364850"/>
            <a:ext cx="1428135" cy="1428135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8F4DB0D4-2B84-070B-E1DF-FB825B14195C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125152" y="4970578"/>
            <a:ext cx="1428135" cy="14281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3070496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83664A-A01C-5BBD-613D-71B2196E37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45B89FF-42BB-3D98-6BD4-61AA731344C7}"/>
              </a:ext>
            </a:extLst>
          </p:cNvPr>
          <p:cNvSpPr txBox="1"/>
          <p:nvPr/>
        </p:nvSpPr>
        <p:spPr>
          <a:xfrm>
            <a:off x="339211" y="765483"/>
            <a:ext cx="921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RAG architecture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CD19CB0-FFD3-EADF-FABB-F3FF390948C6}"/>
              </a:ext>
            </a:extLst>
          </p:cNvPr>
          <p:cNvSpPr txBox="1"/>
          <p:nvPr/>
        </p:nvSpPr>
        <p:spPr>
          <a:xfrm>
            <a:off x="1809134" y="1327354"/>
            <a:ext cx="62729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dirty="0"/>
          </a:p>
          <a:p>
            <a:endParaRPr lang="en-US" dirty="0"/>
          </a:p>
        </p:txBody>
      </p:sp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EE6721FF-3D84-9169-DA74-4C1126836796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29699981"/>
              </p:ext>
            </p:extLst>
          </p:nvPr>
        </p:nvGraphicFramePr>
        <p:xfrm>
          <a:off x="468671" y="1708078"/>
          <a:ext cx="7613444" cy="500735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pic>
        <p:nvPicPr>
          <p:cNvPr id="8" name="Picture 7">
            <a:extLst>
              <a:ext uri="{FF2B5EF4-FFF2-40B4-BE49-F238E27FC236}">
                <a16:creationId xmlns:a16="http://schemas.microsoft.com/office/drawing/2014/main" id="{E5C6ABDA-3C01-6FEB-76F9-07B154C2563A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980311" y="1708078"/>
            <a:ext cx="4211689" cy="421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686944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3A1A38D-AAFD-02AB-25DE-00F105779B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50FF867-0096-EB48-0131-B6A9F25DE230}"/>
              </a:ext>
            </a:extLst>
          </p:cNvPr>
          <p:cNvSpPr txBox="1"/>
          <p:nvPr/>
        </p:nvSpPr>
        <p:spPr>
          <a:xfrm>
            <a:off x="339211" y="765483"/>
            <a:ext cx="921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Front-End - </a:t>
            </a:r>
            <a:r>
              <a:rPr lang="en-US" sz="3600" dirty="0" err="1"/>
              <a:t>Streamlit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5627638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472B6BD-D7C1-F6B0-4D1A-B40362FB0D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FD51FD1-B21B-8334-6F96-2BC6CFE878DE}"/>
              </a:ext>
            </a:extLst>
          </p:cNvPr>
          <p:cNvSpPr txBox="1"/>
          <p:nvPr/>
        </p:nvSpPr>
        <p:spPr>
          <a:xfrm>
            <a:off x="339211" y="765483"/>
            <a:ext cx="921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How is it Special</a:t>
            </a:r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39DD57CF-DAE1-06DD-C873-671FA6E3ADE5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2395819"/>
              </p:ext>
            </p:extLst>
          </p:nvPr>
        </p:nvGraphicFramePr>
        <p:xfrm>
          <a:off x="1864852" y="1329266"/>
          <a:ext cx="8128000" cy="541866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0681689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80000"/>
                <a:lumMod val="80000"/>
              </a:schemeClr>
              <a:schemeClr val="bg2">
                <a:tint val="98000"/>
              </a:schemeClr>
            </a:duotone>
          </a:blip>
          <a:stretch/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5D2A0B-F7C6-7135-D19D-5680395687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4FA1C02-583D-31ED-0895-650215863D48}"/>
              </a:ext>
            </a:extLst>
          </p:cNvPr>
          <p:cNvSpPr txBox="1"/>
          <p:nvPr/>
        </p:nvSpPr>
        <p:spPr>
          <a:xfrm>
            <a:off x="339211" y="765483"/>
            <a:ext cx="921282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600" dirty="0"/>
              <a:t>Live Demo</a:t>
            </a:r>
          </a:p>
        </p:txBody>
      </p:sp>
    </p:spTree>
    <p:extLst>
      <p:ext uri="{BB962C8B-B14F-4D97-AF65-F5344CB8AC3E}">
        <p14:creationId xmlns:p14="http://schemas.microsoft.com/office/powerpoint/2010/main" val="1025528781"/>
      </p:ext>
    </p:extLst>
  </p:cSld>
  <p:clrMapOvr>
    <a:masterClrMapping/>
  </p:clrMapOvr>
</p:sld>
</file>

<file path=ppt/theme/theme1.xml><?xml version="1.0" encoding="utf-8"?>
<a:theme xmlns:a="http://schemas.openxmlformats.org/drawingml/2006/main" name="Dividend">
  <a:themeElements>
    <a:clrScheme name="Green Yellow">
      <a:dk1>
        <a:sysClr val="windowText" lastClr="000000"/>
      </a:dk1>
      <a:lt1>
        <a:sysClr val="window" lastClr="FFFFFF"/>
      </a:lt1>
      <a:dk2>
        <a:srgbClr val="455F51"/>
      </a:dk2>
      <a:lt2>
        <a:srgbClr val="E2DFCC"/>
      </a:lt2>
      <a:accent1>
        <a:srgbClr val="99CB38"/>
      </a:accent1>
      <a:accent2>
        <a:srgbClr val="63A537"/>
      </a:accent2>
      <a:accent3>
        <a:srgbClr val="37A76F"/>
      </a:accent3>
      <a:accent4>
        <a:srgbClr val="44C1A3"/>
      </a:accent4>
      <a:accent5>
        <a:srgbClr val="4EB3CF"/>
      </a:accent5>
      <a:accent6>
        <a:srgbClr val="51C3F9"/>
      </a:accent6>
      <a:hlink>
        <a:srgbClr val="EE7B08"/>
      </a:hlink>
      <a:folHlink>
        <a:srgbClr val="977B2D"/>
      </a:folHlink>
    </a:clrScheme>
    <a:fontScheme name="Dividend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Dividend">
      <a:fillStyleLst>
        <a:solidFill>
          <a:schemeClr val="phClr"/>
        </a:solidFill>
        <a:gradFill rotWithShape="1">
          <a:gsLst>
            <a:gs pos="0">
              <a:schemeClr val="phClr">
                <a:tint val="68000"/>
                <a:alpha val="90000"/>
                <a:lumMod val="100000"/>
              </a:schemeClr>
            </a:gs>
            <a:gs pos="100000">
              <a:schemeClr val="phClr">
                <a:tint val="90000"/>
                <a:lumMod val="95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98000"/>
                <a:lumMod val="110000"/>
              </a:schemeClr>
            </a:gs>
            <a:gs pos="84000">
              <a:schemeClr val="phClr">
                <a:shade val="90000"/>
                <a:lumMod val="88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>
              <a:lumMod val="90000"/>
            </a:schemeClr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55000"/>
              </a:srgbClr>
            </a:outerShdw>
          </a:effectLst>
        </a:effectStyle>
        <a:effectStyle>
          <a:effectLst>
            <a:outerShdw blurRad="88900" dist="38100" dir="504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508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88000">
              <a:schemeClr val="phClr">
                <a:shade val="94000"/>
                <a:satMod val="110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8000"/>
                <a:satMod val="110000"/>
                <a:lumMod val="8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ividend" id="{9697A71B-4AB7-4A1A-BD5B-BB2D22835B57}" vid="{5D8C9649-FBE1-4B5B-8258-8A170F9843A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157</TotalTime>
  <Words>303</Words>
  <Application>Microsoft Office PowerPoint</Application>
  <PresentationFormat>Widescreen</PresentationFormat>
  <Paragraphs>79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4" baseType="lpstr">
      <vt:lpstr>Gill Sans MT</vt:lpstr>
      <vt:lpstr>Wingdings 2</vt:lpstr>
      <vt:lpstr>Dividend</vt:lpstr>
      <vt:lpstr>Finance RAG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AlDwairi, Basel | Student</dc:creator>
  <cp:lastModifiedBy>AlDwairi, Basel | Student</cp:lastModifiedBy>
  <cp:revision>3</cp:revision>
  <dcterms:created xsi:type="dcterms:W3CDTF">2025-09-30T03:53:00Z</dcterms:created>
  <dcterms:modified xsi:type="dcterms:W3CDTF">2025-09-30T06:30:40Z</dcterms:modified>
</cp:coreProperties>
</file>