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_rels/drawing6.xml.rels" ContentType="application/vnd.openxmlformats-package.relationships+xml"/>
  <Override PartName="/ppt/diagrams/_rels/data6.xml.rels" ContentType="application/vnd.openxmlformats-package.relationships+xml"/>
  <Override PartName="/ppt/diagrams/layout6.xml" ContentType="application/vnd.openxmlformats-officedocument.drawingml.diagramLayout+xml"/>
  <Override PartName="/ppt/diagrams/data4.xml" ContentType="application/vnd.openxmlformats-officedocument.drawingml.diagramData+xml"/>
  <Override PartName="/ppt/diagrams/data6.xml" ContentType="application/vnd.openxmlformats-officedocument.drawingml.diagramData+xml"/>
  <Override PartName="/ppt/diagrams/quickStyle6.xml" ContentType="application/vnd.openxmlformats-officedocument.drawingml.diagramStyle+xml"/>
  <Override PartName="/ppt/diagrams/drawing4.xml" ContentType="application/vnd.ms-office.drawingml.diagramDrawing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layout2.xml" ContentType="application/vnd.openxmlformats-officedocument.drawingml.diagramLayout+xml"/>
  <Override PartName="/ppt/diagrams/drawing6.xml" ContentType="application/vnd.ms-office.drawingml.diagramDrawing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ata7.xml" ContentType="application/vnd.openxmlformats-officedocument.drawingml.diagramData+xml"/>
  <Override PartName="/ppt/diagrams/colors4.xml" ContentType="application/vnd.openxmlformats-officedocument.drawingml.diagramColors+xml"/>
  <Override PartName="/ppt/diagrams/drawing7.xml" ContentType="application/vnd.ms-office.drawingml.diagramDrawing+xml"/>
  <Override PartName="/ppt/diagrams/colors7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3.xml" ContentType="application/vnd.openxmlformats-officedocument.drawingml.diagramLayout+xml"/>
  <Override PartName="/ppt/diagrams/data1.xml" ContentType="application/vnd.openxmlformats-officedocument.drawingml.diagramData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data2.xml" ContentType="application/vnd.openxmlformats-officedocument.drawingml.diagramData+xml"/>
  <Override PartName="/ppt/diagrams/layout4.xml" ContentType="application/vnd.openxmlformats-officedocument.drawingml.diagramLayout+xml"/>
  <Override PartName="/ppt/diagrams/colors5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layout7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layout5.xml" ContentType="application/vnd.openxmlformats-officedocument.drawingml.diagramLayout+xml"/>
  <Override PartName="/ppt/diagrams/colors6.xml" ContentType="application/vnd.openxmlformats-officedocument.drawingml.diagramColor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5.png" ContentType="image/png"/>
  <Override PartName="/ppt/media/image14.png" ContentType="image/png"/>
  <Override PartName="/ppt/media/image10.png" ContentType="image/png"/>
  <Override PartName="/ppt/media/OOXDiagramDrawingRels6_2.png" ContentType="image/png"/>
  <Override PartName="/ppt/media/OOXDiagramDrawingRels6_1.png" ContentType="image/png"/>
  <Override PartName="/ppt/media/OOXDiagramDrawingRels6_0.png" ContentType="image/png"/>
  <Override PartName="/ppt/media/image1.jpeg" ContentType="image/jpeg"/>
  <Override PartName="/ppt/media/OOXDiagramDataRels6_3.png" ContentType="image/png"/>
  <Override PartName="/ppt/media/OOXDiagramDataRels6_2.png" ContentType="image/png"/>
  <Override PartName="/ppt/media/OOXDiagramDataRels6_1.png" ContentType="image/png"/>
  <Override PartName="/ppt/media/OOXDiagramDrawingRels6_3.png" ContentType="image/png"/>
  <Override PartName="/ppt/media/OOXDiagramDataRels6_0.png" ContentType="image/png"/>
  <Override PartName="/ppt/media/image19.png" ContentType="image/png"/>
  <Override PartName="/ppt/media/image21.png" ContentType="image/png"/>
  <Override PartName="/ppt/media/image6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diagrams/_rels/data6.xml.rels><?xml version="1.0" encoding="UTF-8"?>
<Relationships xmlns="http://schemas.openxmlformats.org/package/2006/relationships"><Relationship Id="rId1" Type="http://schemas.openxmlformats.org/officeDocument/2006/relationships/image" Target="../media/OOXDiagramDataRels6_0.png"/><Relationship Id="rId2" Type="http://schemas.openxmlformats.org/officeDocument/2006/relationships/image" Target="../media/OOXDiagramDataRels6_1.png"/><Relationship Id="rId3" Type="http://schemas.openxmlformats.org/officeDocument/2006/relationships/image" Target="../media/OOXDiagramDataRels6_2.png"/><Relationship Id="rId4" Type="http://schemas.openxmlformats.org/officeDocument/2006/relationships/image" Target="../media/OOXDiagramDataRels6_3.png"/>
</Relationships>
</file>

<file path=ppt/diagrams/_rels/drawing6.xml.rels><?xml version="1.0" encoding="UTF-8"?>
<Relationships xmlns="http://schemas.openxmlformats.org/package/2006/relationships"><Relationship Id="rId1" Type="http://schemas.openxmlformats.org/officeDocument/2006/relationships/image" Target="../media/OOXDiagramDrawingRels6_0.png"/><Relationship Id="rId2" Type="http://schemas.openxmlformats.org/officeDocument/2006/relationships/image" Target="../media/OOXDiagramDrawingRels6_1.png"/><Relationship Id="rId3" Type="http://schemas.openxmlformats.org/officeDocument/2006/relationships/image" Target="../media/OOXDiagramDrawingRels6_2.png"/><Relationship Id="rId4" Type="http://schemas.openxmlformats.org/officeDocument/2006/relationships/image" Target="../media/OOXDiagramDrawingRels6_3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04E34-CC53-4F7B-84A0-897DFF24F5E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CFEF38-8E38-40D5-850E-4BEF1FA7B8A4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Scattered Information amongst hundreds and </a:t>
          </a:r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thousands of  </a:t>
          </a: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 pages</a:t>
          </a:r>
        </a:p>
      </dgm:t>
    </dgm:pt>
    <dgm:pt modelId="{53B3DDD2-787E-4DCD-8D5D-76CA88EC5BD3}" type="parTrans" cxnId="{85E9BB23-9E6E-47DD-9A7F-A579B968F45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E19C5B-9A4F-48B7-A75C-91440D915401}" type="sibTrans" cxnId="{85E9BB23-9E6E-47DD-9A7F-A579B968F45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F19A38-3F56-4E31-84F4-43C557FF156A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Finding the exact information is a time-consuming process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72015C-69C6-4112-8FB2-FE2635150202}" type="parTrans" cxnId="{BA305ABC-3208-49DD-99FF-3D435636DED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7A6328-585B-456A-A3B1-24E3C151FF73}" type="sibTrans" cxnId="{BA305ABC-3208-49DD-99FF-3D435636DED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7F886A-B6A7-43A3-9E56-63C290DDB726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Using conventional general-purpose AI isn’t very reliable and leads to Hallucinations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F15B19-6A3A-4E7B-AC1D-E6D582E9B385}" type="parTrans" cxnId="{969354AA-7D05-402D-8FB3-569B3CBF837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228D15-ECE2-48E9-91B9-951B9E6C0C13}" type="sibTrans" cxnId="{969354AA-7D05-402D-8FB3-569B3CBF837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8B2B1C-5FF5-4E99-8060-1979FD3D3DCD}" type="pres">
      <dgm:prSet presAssocID="{6E504E34-CC53-4F7B-84A0-897DFF24F5E4}" presName="linear" presStyleCnt="0">
        <dgm:presLayoutVars>
          <dgm:dir/>
          <dgm:animLvl val="lvl"/>
          <dgm:resizeHandles val="exact"/>
        </dgm:presLayoutVars>
      </dgm:prSet>
      <dgm:spPr/>
    </dgm:pt>
    <dgm:pt modelId="{519B77EF-D203-4B6E-B1D3-CFCC3A618160}" type="pres">
      <dgm:prSet presAssocID="{9ACFEF38-8E38-40D5-850E-4BEF1FA7B8A4}" presName="parentLin" presStyleCnt="0"/>
      <dgm:spPr/>
    </dgm:pt>
    <dgm:pt modelId="{BC97C6F0-904C-462C-BFA8-CD36C85D63B5}" type="pres">
      <dgm:prSet presAssocID="{9ACFEF38-8E38-40D5-850E-4BEF1FA7B8A4}" presName="parentLeftMargin" presStyleLbl="node1" presStyleIdx="0" presStyleCnt="3"/>
      <dgm:spPr/>
    </dgm:pt>
    <dgm:pt modelId="{6EBF43A5-D220-4947-8453-DDFC4B50C4AF}" type="pres">
      <dgm:prSet presAssocID="{9ACFEF38-8E38-40D5-850E-4BEF1FA7B8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61F03B-CC3D-4131-8803-7CBB8DEE883A}" type="pres">
      <dgm:prSet presAssocID="{9ACFEF38-8E38-40D5-850E-4BEF1FA7B8A4}" presName="negativeSpace" presStyleCnt="0"/>
      <dgm:spPr/>
    </dgm:pt>
    <dgm:pt modelId="{694C790A-777B-4CC3-AE7B-8B937CA63D92}" type="pres">
      <dgm:prSet presAssocID="{9ACFEF38-8E38-40D5-850E-4BEF1FA7B8A4}" presName="childText" presStyleLbl="conFgAcc1" presStyleIdx="0" presStyleCnt="3">
        <dgm:presLayoutVars>
          <dgm:bulletEnabled val="1"/>
        </dgm:presLayoutVars>
      </dgm:prSet>
      <dgm:spPr/>
    </dgm:pt>
    <dgm:pt modelId="{D77AA3FD-7E86-4AFD-87AB-1035A604FD0C}" type="pres">
      <dgm:prSet presAssocID="{9DE19C5B-9A4F-48B7-A75C-91440D915401}" presName="spaceBetweenRectangles" presStyleCnt="0"/>
      <dgm:spPr/>
    </dgm:pt>
    <dgm:pt modelId="{3A7F634C-FCDC-4601-A2D8-3F28ACD4F13D}" type="pres">
      <dgm:prSet presAssocID="{E0F19A38-3F56-4E31-84F4-43C557FF156A}" presName="parentLin" presStyleCnt="0"/>
      <dgm:spPr/>
    </dgm:pt>
    <dgm:pt modelId="{DF1C271D-91DF-4A15-A933-D8CBDCE32444}" type="pres">
      <dgm:prSet presAssocID="{E0F19A38-3F56-4E31-84F4-43C557FF156A}" presName="parentLeftMargin" presStyleLbl="node1" presStyleIdx="0" presStyleCnt="3"/>
      <dgm:spPr/>
    </dgm:pt>
    <dgm:pt modelId="{0CD4661E-AAE4-4111-9798-9E5AAE33791A}" type="pres">
      <dgm:prSet presAssocID="{E0F19A38-3F56-4E31-84F4-43C557FF15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87DF6E-D2E3-4DF8-B4DD-92D5602E2631}" type="pres">
      <dgm:prSet presAssocID="{E0F19A38-3F56-4E31-84F4-43C557FF156A}" presName="negativeSpace" presStyleCnt="0"/>
      <dgm:spPr/>
    </dgm:pt>
    <dgm:pt modelId="{2DDC7547-5128-495B-8AB2-8011A825CBD7}" type="pres">
      <dgm:prSet presAssocID="{E0F19A38-3F56-4E31-84F4-43C557FF156A}" presName="childText" presStyleLbl="conFgAcc1" presStyleIdx="1" presStyleCnt="3">
        <dgm:presLayoutVars>
          <dgm:bulletEnabled val="1"/>
        </dgm:presLayoutVars>
      </dgm:prSet>
      <dgm:spPr/>
    </dgm:pt>
    <dgm:pt modelId="{E9030E8E-FE3B-4D0D-AF2A-D0A8B307737B}" type="pres">
      <dgm:prSet presAssocID="{E67A6328-585B-456A-A3B1-24E3C151FF73}" presName="spaceBetweenRectangles" presStyleCnt="0"/>
      <dgm:spPr/>
    </dgm:pt>
    <dgm:pt modelId="{EEE24E36-A011-4D7D-83D2-09F29F8DCFC3}" type="pres">
      <dgm:prSet presAssocID="{567F886A-B6A7-43A3-9E56-63C290DDB726}" presName="parentLin" presStyleCnt="0"/>
      <dgm:spPr/>
    </dgm:pt>
    <dgm:pt modelId="{99EB6699-AC88-4962-8357-8052492DDB60}" type="pres">
      <dgm:prSet presAssocID="{567F886A-B6A7-43A3-9E56-63C290DDB726}" presName="parentLeftMargin" presStyleLbl="node1" presStyleIdx="1" presStyleCnt="3"/>
      <dgm:spPr/>
    </dgm:pt>
    <dgm:pt modelId="{6356B741-84F2-479B-88C3-2DE4E3134E83}" type="pres">
      <dgm:prSet presAssocID="{567F886A-B6A7-43A3-9E56-63C290DDB72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29D48F-31DE-42D1-B883-FF16A49E654C}" type="pres">
      <dgm:prSet presAssocID="{567F886A-B6A7-43A3-9E56-63C290DDB726}" presName="negativeSpace" presStyleCnt="0"/>
      <dgm:spPr/>
    </dgm:pt>
    <dgm:pt modelId="{1C7CF2D1-97BF-47F1-8288-1CE1BFFF66B1}" type="pres">
      <dgm:prSet presAssocID="{567F886A-B6A7-43A3-9E56-63C290DDB72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DD0601-86AA-4CE0-872E-7D8CDDB7EA83}" type="presOf" srcId="{9ACFEF38-8E38-40D5-850E-4BEF1FA7B8A4}" destId="{BC97C6F0-904C-462C-BFA8-CD36C85D63B5}" srcOrd="0" destOrd="0" presId="urn:microsoft.com/office/officeart/2005/8/layout/list1"/>
    <dgm:cxn modelId="{9CCAAD19-B418-4FCC-B489-CC0E00B5904A}" type="presOf" srcId="{E0F19A38-3F56-4E31-84F4-43C557FF156A}" destId="{0CD4661E-AAE4-4111-9798-9E5AAE33791A}" srcOrd="1" destOrd="0" presId="urn:microsoft.com/office/officeart/2005/8/layout/list1"/>
    <dgm:cxn modelId="{C5BAD61D-BED9-4BDD-977E-B9F4B5206D79}" type="presOf" srcId="{567F886A-B6A7-43A3-9E56-63C290DDB726}" destId="{6356B741-84F2-479B-88C3-2DE4E3134E83}" srcOrd="1" destOrd="0" presId="urn:microsoft.com/office/officeart/2005/8/layout/list1"/>
    <dgm:cxn modelId="{85E9BB23-9E6E-47DD-9A7F-A579B968F45C}" srcId="{6E504E34-CC53-4F7B-84A0-897DFF24F5E4}" destId="{9ACFEF38-8E38-40D5-850E-4BEF1FA7B8A4}" srcOrd="0" destOrd="0" parTransId="{53B3DDD2-787E-4DCD-8D5D-76CA88EC5BD3}" sibTransId="{9DE19C5B-9A4F-48B7-A75C-91440D915401}"/>
    <dgm:cxn modelId="{A342318A-C2AF-4A28-B5C8-5E0CA8D5F229}" type="presOf" srcId="{567F886A-B6A7-43A3-9E56-63C290DDB726}" destId="{99EB6699-AC88-4962-8357-8052492DDB60}" srcOrd="0" destOrd="0" presId="urn:microsoft.com/office/officeart/2005/8/layout/list1"/>
    <dgm:cxn modelId="{C3FB81A9-7921-4153-8E6E-BDEEBF0A6779}" type="presOf" srcId="{6E504E34-CC53-4F7B-84A0-897DFF24F5E4}" destId="{BE8B2B1C-5FF5-4E99-8060-1979FD3D3DCD}" srcOrd="0" destOrd="0" presId="urn:microsoft.com/office/officeart/2005/8/layout/list1"/>
    <dgm:cxn modelId="{969354AA-7D05-402D-8FB3-569B3CBF8374}" srcId="{6E504E34-CC53-4F7B-84A0-897DFF24F5E4}" destId="{567F886A-B6A7-43A3-9E56-63C290DDB726}" srcOrd="2" destOrd="0" parTransId="{18F15B19-6A3A-4E7B-AC1D-E6D582E9B385}" sibTransId="{1E228D15-ECE2-48E9-91B9-951B9E6C0C13}"/>
    <dgm:cxn modelId="{E436B8AF-8106-47F1-AF1D-86C3797E658E}" type="presOf" srcId="{9ACFEF38-8E38-40D5-850E-4BEF1FA7B8A4}" destId="{6EBF43A5-D220-4947-8453-DDFC4B50C4AF}" srcOrd="1" destOrd="0" presId="urn:microsoft.com/office/officeart/2005/8/layout/list1"/>
    <dgm:cxn modelId="{BA305ABC-3208-49DD-99FF-3D435636DEDC}" srcId="{6E504E34-CC53-4F7B-84A0-897DFF24F5E4}" destId="{E0F19A38-3F56-4E31-84F4-43C557FF156A}" srcOrd="1" destOrd="0" parTransId="{7772015C-69C6-4112-8FB2-FE2635150202}" sibTransId="{E67A6328-585B-456A-A3B1-24E3C151FF73}"/>
    <dgm:cxn modelId="{99391BE5-3990-4C1C-AAC6-B278F759B1CE}" type="presOf" srcId="{E0F19A38-3F56-4E31-84F4-43C557FF156A}" destId="{DF1C271D-91DF-4A15-A933-D8CBDCE32444}" srcOrd="0" destOrd="0" presId="urn:microsoft.com/office/officeart/2005/8/layout/list1"/>
    <dgm:cxn modelId="{C84516EE-5A70-4F6A-B197-FC1590F05FF9}" type="presParOf" srcId="{BE8B2B1C-5FF5-4E99-8060-1979FD3D3DCD}" destId="{519B77EF-D203-4B6E-B1D3-CFCC3A618160}" srcOrd="0" destOrd="0" presId="urn:microsoft.com/office/officeart/2005/8/layout/list1"/>
    <dgm:cxn modelId="{94FB5800-937B-419B-BAFE-2F1277E4EA93}" type="presParOf" srcId="{519B77EF-D203-4B6E-B1D3-CFCC3A618160}" destId="{BC97C6F0-904C-462C-BFA8-CD36C85D63B5}" srcOrd="0" destOrd="0" presId="urn:microsoft.com/office/officeart/2005/8/layout/list1"/>
    <dgm:cxn modelId="{5D78106F-0786-413A-9DCE-D56DB300E7F4}" type="presParOf" srcId="{519B77EF-D203-4B6E-B1D3-CFCC3A618160}" destId="{6EBF43A5-D220-4947-8453-DDFC4B50C4AF}" srcOrd="1" destOrd="0" presId="urn:microsoft.com/office/officeart/2005/8/layout/list1"/>
    <dgm:cxn modelId="{E1DC90D7-D842-4836-BB90-DF80FC04BD55}" type="presParOf" srcId="{BE8B2B1C-5FF5-4E99-8060-1979FD3D3DCD}" destId="{2061F03B-CC3D-4131-8803-7CBB8DEE883A}" srcOrd="1" destOrd="0" presId="urn:microsoft.com/office/officeart/2005/8/layout/list1"/>
    <dgm:cxn modelId="{7AC556FC-5F4E-4DB4-8D77-9DAAAA2A7596}" type="presParOf" srcId="{BE8B2B1C-5FF5-4E99-8060-1979FD3D3DCD}" destId="{694C790A-777B-4CC3-AE7B-8B937CA63D92}" srcOrd="2" destOrd="0" presId="urn:microsoft.com/office/officeart/2005/8/layout/list1"/>
    <dgm:cxn modelId="{A2D4F54F-EF97-4EA4-B989-EB5E2EBF175C}" type="presParOf" srcId="{BE8B2B1C-5FF5-4E99-8060-1979FD3D3DCD}" destId="{D77AA3FD-7E86-4AFD-87AB-1035A604FD0C}" srcOrd="3" destOrd="0" presId="urn:microsoft.com/office/officeart/2005/8/layout/list1"/>
    <dgm:cxn modelId="{DF3EF805-FE1F-4E60-A68A-436686259C83}" type="presParOf" srcId="{BE8B2B1C-5FF5-4E99-8060-1979FD3D3DCD}" destId="{3A7F634C-FCDC-4601-A2D8-3F28ACD4F13D}" srcOrd="4" destOrd="0" presId="urn:microsoft.com/office/officeart/2005/8/layout/list1"/>
    <dgm:cxn modelId="{FCE87DAA-9429-42BD-8F27-D295C9ACFAEE}" type="presParOf" srcId="{3A7F634C-FCDC-4601-A2D8-3F28ACD4F13D}" destId="{DF1C271D-91DF-4A15-A933-D8CBDCE32444}" srcOrd="0" destOrd="0" presId="urn:microsoft.com/office/officeart/2005/8/layout/list1"/>
    <dgm:cxn modelId="{1EBB3807-3528-4343-ABC7-5BC9D6FCB87F}" type="presParOf" srcId="{3A7F634C-FCDC-4601-A2D8-3F28ACD4F13D}" destId="{0CD4661E-AAE4-4111-9798-9E5AAE33791A}" srcOrd="1" destOrd="0" presId="urn:microsoft.com/office/officeart/2005/8/layout/list1"/>
    <dgm:cxn modelId="{160E77D0-DC3F-45C2-B9C2-5D842498C877}" type="presParOf" srcId="{BE8B2B1C-5FF5-4E99-8060-1979FD3D3DCD}" destId="{1087DF6E-D2E3-4DF8-B4DD-92D5602E2631}" srcOrd="5" destOrd="0" presId="urn:microsoft.com/office/officeart/2005/8/layout/list1"/>
    <dgm:cxn modelId="{2551AB49-84D4-4986-840E-F9EC907F7A39}" type="presParOf" srcId="{BE8B2B1C-5FF5-4E99-8060-1979FD3D3DCD}" destId="{2DDC7547-5128-495B-8AB2-8011A825CBD7}" srcOrd="6" destOrd="0" presId="urn:microsoft.com/office/officeart/2005/8/layout/list1"/>
    <dgm:cxn modelId="{ED5BA431-6DD5-4323-B730-351585307D7D}" type="presParOf" srcId="{BE8B2B1C-5FF5-4E99-8060-1979FD3D3DCD}" destId="{E9030E8E-FE3B-4D0D-AF2A-D0A8B307737B}" srcOrd="7" destOrd="0" presId="urn:microsoft.com/office/officeart/2005/8/layout/list1"/>
    <dgm:cxn modelId="{F87DED9E-9E4B-4860-B584-1BB127F4AA76}" type="presParOf" srcId="{BE8B2B1C-5FF5-4E99-8060-1979FD3D3DCD}" destId="{EEE24E36-A011-4D7D-83D2-09F29F8DCFC3}" srcOrd="8" destOrd="0" presId="urn:microsoft.com/office/officeart/2005/8/layout/list1"/>
    <dgm:cxn modelId="{4931503E-1A14-44C4-B407-574EF65A0E46}" type="presParOf" srcId="{EEE24E36-A011-4D7D-83D2-09F29F8DCFC3}" destId="{99EB6699-AC88-4962-8357-8052492DDB60}" srcOrd="0" destOrd="0" presId="urn:microsoft.com/office/officeart/2005/8/layout/list1"/>
    <dgm:cxn modelId="{0ABFC4F8-5E7D-49E0-9B23-90D88668D8D3}" type="presParOf" srcId="{EEE24E36-A011-4D7D-83D2-09F29F8DCFC3}" destId="{6356B741-84F2-479B-88C3-2DE4E3134E83}" srcOrd="1" destOrd="0" presId="urn:microsoft.com/office/officeart/2005/8/layout/list1"/>
    <dgm:cxn modelId="{CF1AF8C9-DF84-469B-A514-4075FA3E5360}" type="presParOf" srcId="{BE8B2B1C-5FF5-4E99-8060-1979FD3D3DCD}" destId="{9729D48F-31DE-42D1-B883-FF16A49E654C}" srcOrd="9" destOrd="0" presId="urn:microsoft.com/office/officeart/2005/8/layout/list1"/>
    <dgm:cxn modelId="{2DEAADDF-74C9-49AE-B101-D11FF512547C}" type="presParOf" srcId="{BE8B2B1C-5FF5-4E99-8060-1979FD3D3DCD}" destId="{1C7CF2D1-97BF-47F1-8288-1CE1BFFF66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C6232-529E-41A2-9118-480B4E744DF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CD26C-1FFE-4DE4-A2A4-B1FA6539BB73}">
      <dgm:prSet phldrT="[Text]" phldr="0"/>
      <dgm:spPr/>
      <dgm:t>
        <a:bodyPr/>
        <a:lstStyle/>
        <a:p>
          <a:r>
            <a:rPr lang="en-US" dirty="0"/>
            <a:t>Question and Answering Model</a:t>
          </a:r>
        </a:p>
      </dgm:t>
    </dgm:pt>
    <dgm:pt modelId="{141CF880-33FD-4AA1-982D-6E5CCC956943}" type="parTrans" cxnId="{32AF2C58-C8DE-4D74-A25C-0A1572A6E10A}">
      <dgm:prSet/>
      <dgm:spPr/>
      <dgm:t>
        <a:bodyPr/>
        <a:lstStyle/>
        <a:p>
          <a:endParaRPr lang="en-US"/>
        </a:p>
      </dgm:t>
    </dgm:pt>
    <dgm:pt modelId="{75EDA2EB-F24F-443B-B55B-D211D95E46E7}" type="sibTrans" cxnId="{32AF2C58-C8DE-4D74-A25C-0A1572A6E10A}">
      <dgm:prSet/>
      <dgm:spPr/>
      <dgm:t>
        <a:bodyPr/>
        <a:lstStyle/>
        <a:p>
          <a:endParaRPr lang="en-US"/>
        </a:p>
      </dgm:t>
    </dgm:pt>
    <dgm:pt modelId="{ECFA29E5-03E8-4836-991F-CA782ED134EE}">
      <dgm:prSet phldrT="[Text]" phldr="0"/>
      <dgm:spPr/>
      <dgm:t>
        <a:bodyPr/>
        <a:lstStyle/>
        <a:p>
          <a:r>
            <a:rPr lang="en-US" dirty="0"/>
            <a:t>Customized Answers</a:t>
          </a:r>
        </a:p>
      </dgm:t>
    </dgm:pt>
    <dgm:pt modelId="{A13D2DB4-62BA-4C60-AA12-D86A07AAAB82}" type="parTrans" cxnId="{F7F0EFDB-BCB9-40A1-BD22-0A6D9D89A884}">
      <dgm:prSet/>
      <dgm:spPr/>
      <dgm:t>
        <a:bodyPr/>
        <a:lstStyle/>
        <a:p>
          <a:endParaRPr lang="en-US"/>
        </a:p>
      </dgm:t>
    </dgm:pt>
    <dgm:pt modelId="{FC20C165-F2B0-49B8-96A9-D3469B947178}" type="sibTrans" cxnId="{F7F0EFDB-BCB9-40A1-BD22-0A6D9D89A884}">
      <dgm:prSet/>
      <dgm:spPr/>
      <dgm:t>
        <a:bodyPr/>
        <a:lstStyle/>
        <a:p>
          <a:endParaRPr lang="en-US"/>
        </a:p>
      </dgm:t>
    </dgm:pt>
    <dgm:pt modelId="{C875D1A1-241A-4740-9FBE-B447338FAF41}">
      <dgm:prSet phldrT="[Text]" phldr="0"/>
      <dgm:spPr/>
      <dgm:t>
        <a:bodyPr/>
        <a:lstStyle/>
        <a:p>
          <a:r>
            <a:rPr lang="en-US" dirty="0"/>
            <a:t>Ease of Use and Great UX</a:t>
          </a:r>
        </a:p>
      </dgm:t>
    </dgm:pt>
    <dgm:pt modelId="{186F6162-E0E1-48A9-B1E6-87726A906771}" type="parTrans" cxnId="{597A49A4-C99A-4E5A-8689-449EEAEB27B4}">
      <dgm:prSet/>
      <dgm:spPr/>
      <dgm:t>
        <a:bodyPr/>
        <a:lstStyle/>
        <a:p>
          <a:endParaRPr lang="en-US"/>
        </a:p>
      </dgm:t>
    </dgm:pt>
    <dgm:pt modelId="{952D7967-5E92-4CF6-9664-C98005E6FDDB}" type="sibTrans" cxnId="{597A49A4-C99A-4E5A-8689-449EEAEB27B4}">
      <dgm:prSet/>
      <dgm:spPr/>
      <dgm:t>
        <a:bodyPr/>
        <a:lstStyle/>
        <a:p>
          <a:endParaRPr lang="en-US"/>
        </a:p>
      </dgm:t>
    </dgm:pt>
    <dgm:pt modelId="{933049BC-686C-4575-9D48-D8FD5E296CC8}">
      <dgm:prSet phldrT="[Text]" phldr="0"/>
      <dgm:spPr/>
      <dgm:t>
        <a:bodyPr/>
        <a:lstStyle/>
        <a:p>
          <a:r>
            <a:rPr lang="en-US" dirty="0"/>
            <a:t>Faster Access to information</a:t>
          </a:r>
        </a:p>
      </dgm:t>
    </dgm:pt>
    <dgm:pt modelId="{40D0BAFC-7187-45AF-A753-C18A042CEFF7}" type="parTrans" cxnId="{754212C1-69C2-41B2-A4AF-76AACFDEE2FC}">
      <dgm:prSet/>
      <dgm:spPr/>
      <dgm:t>
        <a:bodyPr/>
        <a:lstStyle/>
        <a:p>
          <a:endParaRPr lang="en-US"/>
        </a:p>
      </dgm:t>
    </dgm:pt>
    <dgm:pt modelId="{8B0C735A-52F6-4DA4-AAA6-F6365C48C4ED}" type="sibTrans" cxnId="{754212C1-69C2-41B2-A4AF-76AACFDEE2FC}">
      <dgm:prSet/>
      <dgm:spPr/>
      <dgm:t>
        <a:bodyPr/>
        <a:lstStyle/>
        <a:p>
          <a:endParaRPr lang="en-US"/>
        </a:p>
      </dgm:t>
    </dgm:pt>
    <dgm:pt modelId="{EBB2B9A4-BB05-406B-8E27-C9AA23822A47}">
      <dgm:prSet phldrT="[Text]" phldr="0"/>
      <dgm:spPr/>
      <dgm:t>
        <a:bodyPr/>
        <a:lstStyle/>
        <a:p>
          <a:r>
            <a:rPr lang="en-US" dirty="0"/>
            <a:t>Easy to implement and Scale</a:t>
          </a:r>
        </a:p>
      </dgm:t>
    </dgm:pt>
    <dgm:pt modelId="{8DC5C6DC-E416-46B7-8B60-D9C0C4FF9961}" type="parTrans" cxnId="{35096360-41BE-414C-9838-026454F2C430}">
      <dgm:prSet/>
      <dgm:spPr/>
      <dgm:t>
        <a:bodyPr/>
        <a:lstStyle/>
        <a:p>
          <a:endParaRPr lang="en-US"/>
        </a:p>
      </dgm:t>
    </dgm:pt>
    <dgm:pt modelId="{0647BF50-5FBE-4421-AA82-3A1DC7A8EBE3}" type="sibTrans" cxnId="{35096360-41BE-414C-9838-026454F2C430}">
      <dgm:prSet/>
      <dgm:spPr/>
      <dgm:t>
        <a:bodyPr/>
        <a:lstStyle/>
        <a:p>
          <a:endParaRPr lang="en-US"/>
        </a:p>
      </dgm:t>
    </dgm:pt>
    <dgm:pt modelId="{A58206CD-8A50-43ED-9981-935A97F8C6EF}" type="pres">
      <dgm:prSet presAssocID="{9FEC6232-529E-41A2-9118-480B4E744DF3}" presName="Name0" presStyleCnt="0">
        <dgm:presLayoutVars>
          <dgm:chMax val="7"/>
          <dgm:chPref val="7"/>
          <dgm:dir/>
        </dgm:presLayoutVars>
      </dgm:prSet>
      <dgm:spPr/>
    </dgm:pt>
    <dgm:pt modelId="{7916EB05-45A7-4D9F-9A0B-889EF1B50661}" type="pres">
      <dgm:prSet presAssocID="{9FEC6232-529E-41A2-9118-480B4E744DF3}" presName="Name1" presStyleCnt="0"/>
      <dgm:spPr/>
    </dgm:pt>
    <dgm:pt modelId="{3B9FED2D-67C1-4291-958D-39F6B89E2231}" type="pres">
      <dgm:prSet presAssocID="{9FEC6232-529E-41A2-9118-480B4E744DF3}" presName="cycle" presStyleCnt="0"/>
      <dgm:spPr/>
    </dgm:pt>
    <dgm:pt modelId="{B8EC7C82-24E3-45BA-A53A-6EEBDDF182D8}" type="pres">
      <dgm:prSet presAssocID="{9FEC6232-529E-41A2-9118-480B4E744DF3}" presName="srcNode" presStyleLbl="node1" presStyleIdx="0" presStyleCnt="5"/>
      <dgm:spPr/>
    </dgm:pt>
    <dgm:pt modelId="{7799AB50-3890-4EA4-B1D0-CDA233BFC6F2}" type="pres">
      <dgm:prSet presAssocID="{9FEC6232-529E-41A2-9118-480B4E744DF3}" presName="conn" presStyleLbl="parChTrans1D2" presStyleIdx="0" presStyleCnt="1"/>
      <dgm:spPr/>
    </dgm:pt>
    <dgm:pt modelId="{455DE3A1-F5C3-4883-912C-FADB2C18946B}" type="pres">
      <dgm:prSet presAssocID="{9FEC6232-529E-41A2-9118-480B4E744DF3}" presName="extraNode" presStyleLbl="node1" presStyleIdx="0" presStyleCnt="5"/>
      <dgm:spPr/>
    </dgm:pt>
    <dgm:pt modelId="{D6F1299F-870C-469D-9595-BA6E44654BE1}" type="pres">
      <dgm:prSet presAssocID="{9FEC6232-529E-41A2-9118-480B4E744DF3}" presName="dstNode" presStyleLbl="node1" presStyleIdx="0" presStyleCnt="5"/>
      <dgm:spPr/>
    </dgm:pt>
    <dgm:pt modelId="{A11D76CC-62F8-4B44-A951-961BC3109415}" type="pres">
      <dgm:prSet presAssocID="{C2BCD26C-1FFE-4DE4-A2A4-B1FA6539BB73}" presName="text_1" presStyleLbl="node1" presStyleIdx="0" presStyleCnt="5">
        <dgm:presLayoutVars>
          <dgm:bulletEnabled val="1"/>
        </dgm:presLayoutVars>
      </dgm:prSet>
      <dgm:spPr/>
    </dgm:pt>
    <dgm:pt modelId="{42AE1874-0BAD-40F5-ADF9-010AFE191D56}" type="pres">
      <dgm:prSet presAssocID="{C2BCD26C-1FFE-4DE4-A2A4-B1FA6539BB73}" presName="accent_1" presStyleCnt="0"/>
      <dgm:spPr/>
    </dgm:pt>
    <dgm:pt modelId="{A0B4390F-BB7C-4287-8D81-F5294979D873}" type="pres">
      <dgm:prSet presAssocID="{C2BCD26C-1FFE-4DE4-A2A4-B1FA6539BB73}" presName="accentRepeatNode" presStyleLbl="solidFgAcc1" presStyleIdx="0" presStyleCnt="5"/>
      <dgm:spPr/>
    </dgm:pt>
    <dgm:pt modelId="{12D6A7E2-69BD-4C51-B877-BBC995DE8E4B}" type="pres">
      <dgm:prSet presAssocID="{C875D1A1-241A-4740-9FBE-B447338FAF41}" presName="text_2" presStyleLbl="node1" presStyleIdx="1" presStyleCnt="5">
        <dgm:presLayoutVars>
          <dgm:bulletEnabled val="1"/>
        </dgm:presLayoutVars>
      </dgm:prSet>
      <dgm:spPr/>
    </dgm:pt>
    <dgm:pt modelId="{3BDBA48A-6060-4AA0-9A64-3535C2298268}" type="pres">
      <dgm:prSet presAssocID="{C875D1A1-241A-4740-9FBE-B447338FAF41}" presName="accent_2" presStyleCnt="0"/>
      <dgm:spPr/>
    </dgm:pt>
    <dgm:pt modelId="{432F1D3D-EA30-4BD1-A5C1-336012B1F2F2}" type="pres">
      <dgm:prSet presAssocID="{C875D1A1-241A-4740-9FBE-B447338FAF41}" presName="accentRepeatNode" presStyleLbl="solidFgAcc1" presStyleIdx="1" presStyleCnt="5"/>
      <dgm:spPr/>
    </dgm:pt>
    <dgm:pt modelId="{603A00F9-6E33-4DE7-A464-B8D9B5CCD4C2}" type="pres">
      <dgm:prSet presAssocID="{933049BC-686C-4575-9D48-D8FD5E296CC8}" presName="text_3" presStyleLbl="node1" presStyleIdx="2" presStyleCnt="5">
        <dgm:presLayoutVars>
          <dgm:bulletEnabled val="1"/>
        </dgm:presLayoutVars>
      </dgm:prSet>
      <dgm:spPr/>
    </dgm:pt>
    <dgm:pt modelId="{CF08C99E-7595-43D8-B5C2-A9D3AFD46EED}" type="pres">
      <dgm:prSet presAssocID="{933049BC-686C-4575-9D48-D8FD5E296CC8}" presName="accent_3" presStyleCnt="0"/>
      <dgm:spPr/>
    </dgm:pt>
    <dgm:pt modelId="{D7671574-685B-48D3-8871-C512F2AD3B9C}" type="pres">
      <dgm:prSet presAssocID="{933049BC-686C-4575-9D48-D8FD5E296CC8}" presName="accentRepeatNode" presStyleLbl="solidFgAcc1" presStyleIdx="2" presStyleCnt="5"/>
      <dgm:spPr/>
    </dgm:pt>
    <dgm:pt modelId="{5C713550-4821-46A8-9648-E10050A2A856}" type="pres">
      <dgm:prSet presAssocID="{ECFA29E5-03E8-4836-991F-CA782ED134EE}" presName="text_4" presStyleLbl="node1" presStyleIdx="3" presStyleCnt="5">
        <dgm:presLayoutVars>
          <dgm:bulletEnabled val="1"/>
        </dgm:presLayoutVars>
      </dgm:prSet>
      <dgm:spPr/>
    </dgm:pt>
    <dgm:pt modelId="{7207B759-D5BD-4AE5-B7E0-027C59EDE45C}" type="pres">
      <dgm:prSet presAssocID="{ECFA29E5-03E8-4836-991F-CA782ED134EE}" presName="accent_4" presStyleCnt="0"/>
      <dgm:spPr/>
    </dgm:pt>
    <dgm:pt modelId="{71C2AD4B-A84E-41C8-9A11-C234D86BD0AD}" type="pres">
      <dgm:prSet presAssocID="{ECFA29E5-03E8-4836-991F-CA782ED134EE}" presName="accentRepeatNode" presStyleLbl="solidFgAcc1" presStyleIdx="3" presStyleCnt="5"/>
      <dgm:spPr/>
    </dgm:pt>
    <dgm:pt modelId="{4BECAA5D-78EC-4DEA-8684-983272C7D00A}" type="pres">
      <dgm:prSet presAssocID="{EBB2B9A4-BB05-406B-8E27-C9AA23822A47}" presName="text_5" presStyleLbl="node1" presStyleIdx="4" presStyleCnt="5">
        <dgm:presLayoutVars>
          <dgm:bulletEnabled val="1"/>
        </dgm:presLayoutVars>
      </dgm:prSet>
      <dgm:spPr/>
    </dgm:pt>
    <dgm:pt modelId="{5CF37281-5BE8-4C97-A4D8-087A3C414535}" type="pres">
      <dgm:prSet presAssocID="{EBB2B9A4-BB05-406B-8E27-C9AA23822A47}" presName="accent_5" presStyleCnt="0"/>
      <dgm:spPr/>
    </dgm:pt>
    <dgm:pt modelId="{8BE3C6A2-ECF3-460D-9D66-E300732C27B0}" type="pres">
      <dgm:prSet presAssocID="{EBB2B9A4-BB05-406B-8E27-C9AA23822A47}" presName="accentRepeatNode" presStyleLbl="solidFgAcc1" presStyleIdx="4" presStyleCnt="5"/>
      <dgm:spPr/>
    </dgm:pt>
  </dgm:ptLst>
  <dgm:cxnLst>
    <dgm:cxn modelId="{E0CF9C16-CECA-4A0E-9F62-6456E8BE268E}" type="presOf" srcId="{C2BCD26C-1FFE-4DE4-A2A4-B1FA6539BB73}" destId="{A11D76CC-62F8-4B44-A951-961BC3109415}" srcOrd="0" destOrd="0" presId="urn:microsoft.com/office/officeart/2008/layout/VerticalCurvedList"/>
    <dgm:cxn modelId="{72C9372B-E54E-42A8-AF6F-6BCE4BA91B58}" type="presOf" srcId="{ECFA29E5-03E8-4836-991F-CA782ED134EE}" destId="{5C713550-4821-46A8-9648-E10050A2A856}" srcOrd="0" destOrd="0" presId="urn:microsoft.com/office/officeart/2008/layout/VerticalCurvedList"/>
    <dgm:cxn modelId="{35096360-41BE-414C-9838-026454F2C430}" srcId="{9FEC6232-529E-41A2-9118-480B4E744DF3}" destId="{EBB2B9A4-BB05-406B-8E27-C9AA23822A47}" srcOrd="4" destOrd="0" parTransId="{8DC5C6DC-E416-46B7-8B60-D9C0C4FF9961}" sibTransId="{0647BF50-5FBE-4421-AA82-3A1DC7A8EBE3}"/>
    <dgm:cxn modelId="{32AF2C58-C8DE-4D74-A25C-0A1572A6E10A}" srcId="{9FEC6232-529E-41A2-9118-480B4E744DF3}" destId="{C2BCD26C-1FFE-4DE4-A2A4-B1FA6539BB73}" srcOrd="0" destOrd="0" parTransId="{141CF880-33FD-4AA1-982D-6E5CCC956943}" sibTransId="{75EDA2EB-F24F-443B-B55B-D211D95E46E7}"/>
    <dgm:cxn modelId="{1FF18E7E-234C-4B2B-AEAD-C97C3C4AF772}" type="presOf" srcId="{75EDA2EB-F24F-443B-B55B-D211D95E46E7}" destId="{7799AB50-3890-4EA4-B1D0-CDA233BFC6F2}" srcOrd="0" destOrd="0" presId="urn:microsoft.com/office/officeart/2008/layout/VerticalCurvedList"/>
    <dgm:cxn modelId="{94E0869B-0C26-4C27-8D8F-8373E99A031F}" type="presOf" srcId="{9FEC6232-529E-41A2-9118-480B4E744DF3}" destId="{A58206CD-8A50-43ED-9981-935A97F8C6EF}" srcOrd="0" destOrd="0" presId="urn:microsoft.com/office/officeart/2008/layout/VerticalCurvedList"/>
    <dgm:cxn modelId="{597A49A4-C99A-4E5A-8689-449EEAEB27B4}" srcId="{9FEC6232-529E-41A2-9118-480B4E744DF3}" destId="{C875D1A1-241A-4740-9FBE-B447338FAF41}" srcOrd="1" destOrd="0" parTransId="{186F6162-E0E1-48A9-B1E6-87726A906771}" sibTransId="{952D7967-5E92-4CF6-9664-C98005E6FDDB}"/>
    <dgm:cxn modelId="{E2BC80B4-0FD8-481A-9822-A32E73EF1A68}" type="presOf" srcId="{EBB2B9A4-BB05-406B-8E27-C9AA23822A47}" destId="{4BECAA5D-78EC-4DEA-8684-983272C7D00A}" srcOrd="0" destOrd="0" presId="urn:microsoft.com/office/officeart/2008/layout/VerticalCurvedList"/>
    <dgm:cxn modelId="{C49CF3BB-ED37-4E03-B875-2107FB0426FA}" type="presOf" srcId="{C875D1A1-241A-4740-9FBE-B447338FAF41}" destId="{12D6A7E2-69BD-4C51-B877-BBC995DE8E4B}" srcOrd="0" destOrd="0" presId="urn:microsoft.com/office/officeart/2008/layout/VerticalCurvedList"/>
    <dgm:cxn modelId="{754212C1-69C2-41B2-A4AF-76AACFDEE2FC}" srcId="{9FEC6232-529E-41A2-9118-480B4E744DF3}" destId="{933049BC-686C-4575-9D48-D8FD5E296CC8}" srcOrd="2" destOrd="0" parTransId="{40D0BAFC-7187-45AF-A753-C18A042CEFF7}" sibTransId="{8B0C735A-52F6-4DA4-AAA6-F6365C48C4ED}"/>
    <dgm:cxn modelId="{F7F0EFDB-BCB9-40A1-BD22-0A6D9D89A884}" srcId="{9FEC6232-529E-41A2-9118-480B4E744DF3}" destId="{ECFA29E5-03E8-4836-991F-CA782ED134EE}" srcOrd="3" destOrd="0" parTransId="{A13D2DB4-62BA-4C60-AA12-D86A07AAAB82}" sibTransId="{FC20C165-F2B0-49B8-96A9-D3469B947178}"/>
    <dgm:cxn modelId="{36E55CEE-52FB-4A2E-9D30-7C4019D2F4FF}" type="presOf" srcId="{933049BC-686C-4575-9D48-D8FD5E296CC8}" destId="{603A00F9-6E33-4DE7-A464-B8D9B5CCD4C2}" srcOrd="0" destOrd="0" presId="urn:microsoft.com/office/officeart/2008/layout/VerticalCurvedList"/>
    <dgm:cxn modelId="{7E1ED288-F10B-4A9F-AAB6-7B6675CA2AE1}" type="presParOf" srcId="{A58206CD-8A50-43ED-9981-935A97F8C6EF}" destId="{7916EB05-45A7-4D9F-9A0B-889EF1B50661}" srcOrd="0" destOrd="0" presId="urn:microsoft.com/office/officeart/2008/layout/VerticalCurvedList"/>
    <dgm:cxn modelId="{7D1717CC-4094-4FFA-8859-E8C3FDAB7BA7}" type="presParOf" srcId="{7916EB05-45A7-4D9F-9A0B-889EF1B50661}" destId="{3B9FED2D-67C1-4291-958D-39F6B89E2231}" srcOrd="0" destOrd="0" presId="urn:microsoft.com/office/officeart/2008/layout/VerticalCurvedList"/>
    <dgm:cxn modelId="{13B42247-A89E-4373-8D64-540847476A55}" type="presParOf" srcId="{3B9FED2D-67C1-4291-958D-39F6B89E2231}" destId="{B8EC7C82-24E3-45BA-A53A-6EEBDDF182D8}" srcOrd="0" destOrd="0" presId="urn:microsoft.com/office/officeart/2008/layout/VerticalCurvedList"/>
    <dgm:cxn modelId="{B3ABAF90-A8BD-4C3B-9062-E5E102829FCA}" type="presParOf" srcId="{3B9FED2D-67C1-4291-958D-39F6B89E2231}" destId="{7799AB50-3890-4EA4-B1D0-CDA233BFC6F2}" srcOrd="1" destOrd="0" presId="urn:microsoft.com/office/officeart/2008/layout/VerticalCurvedList"/>
    <dgm:cxn modelId="{D35F57D0-6A66-46CB-9151-BD5C75862598}" type="presParOf" srcId="{3B9FED2D-67C1-4291-958D-39F6B89E2231}" destId="{455DE3A1-F5C3-4883-912C-FADB2C18946B}" srcOrd="2" destOrd="0" presId="urn:microsoft.com/office/officeart/2008/layout/VerticalCurvedList"/>
    <dgm:cxn modelId="{40905B76-B1B5-4BF0-A890-C60C8CAB6E7A}" type="presParOf" srcId="{3B9FED2D-67C1-4291-958D-39F6B89E2231}" destId="{D6F1299F-870C-469D-9595-BA6E44654BE1}" srcOrd="3" destOrd="0" presId="urn:microsoft.com/office/officeart/2008/layout/VerticalCurvedList"/>
    <dgm:cxn modelId="{AACAAB43-DDEB-426A-94EF-3B0EC99CB229}" type="presParOf" srcId="{7916EB05-45A7-4D9F-9A0B-889EF1B50661}" destId="{A11D76CC-62F8-4B44-A951-961BC3109415}" srcOrd="1" destOrd="0" presId="urn:microsoft.com/office/officeart/2008/layout/VerticalCurvedList"/>
    <dgm:cxn modelId="{6F86D999-E0CE-44EC-AEE1-B79131ABDD71}" type="presParOf" srcId="{7916EB05-45A7-4D9F-9A0B-889EF1B50661}" destId="{42AE1874-0BAD-40F5-ADF9-010AFE191D56}" srcOrd="2" destOrd="0" presId="urn:microsoft.com/office/officeart/2008/layout/VerticalCurvedList"/>
    <dgm:cxn modelId="{F9F700C8-7253-4F95-8944-290EE8FA1043}" type="presParOf" srcId="{42AE1874-0BAD-40F5-ADF9-010AFE191D56}" destId="{A0B4390F-BB7C-4287-8D81-F5294979D873}" srcOrd="0" destOrd="0" presId="urn:microsoft.com/office/officeart/2008/layout/VerticalCurvedList"/>
    <dgm:cxn modelId="{36750F7C-5D56-4DB8-94DF-BBE36558326A}" type="presParOf" srcId="{7916EB05-45A7-4D9F-9A0B-889EF1B50661}" destId="{12D6A7E2-69BD-4C51-B877-BBC995DE8E4B}" srcOrd="3" destOrd="0" presId="urn:microsoft.com/office/officeart/2008/layout/VerticalCurvedList"/>
    <dgm:cxn modelId="{39C3BB8B-C3A7-4B63-9772-C6222C0D51A8}" type="presParOf" srcId="{7916EB05-45A7-4D9F-9A0B-889EF1B50661}" destId="{3BDBA48A-6060-4AA0-9A64-3535C2298268}" srcOrd="4" destOrd="0" presId="urn:microsoft.com/office/officeart/2008/layout/VerticalCurvedList"/>
    <dgm:cxn modelId="{370C8DA3-4071-4112-BC37-33AC11950C5E}" type="presParOf" srcId="{3BDBA48A-6060-4AA0-9A64-3535C2298268}" destId="{432F1D3D-EA30-4BD1-A5C1-336012B1F2F2}" srcOrd="0" destOrd="0" presId="urn:microsoft.com/office/officeart/2008/layout/VerticalCurvedList"/>
    <dgm:cxn modelId="{E83A3012-827E-4480-A25E-68E0AE10C31A}" type="presParOf" srcId="{7916EB05-45A7-4D9F-9A0B-889EF1B50661}" destId="{603A00F9-6E33-4DE7-A464-B8D9B5CCD4C2}" srcOrd="5" destOrd="0" presId="urn:microsoft.com/office/officeart/2008/layout/VerticalCurvedList"/>
    <dgm:cxn modelId="{69786498-D41C-4C9B-8A5A-9E1238875FF6}" type="presParOf" srcId="{7916EB05-45A7-4D9F-9A0B-889EF1B50661}" destId="{CF08C99E-7595-43D8-B5C2-A9D3AFD46EED}" srcOrd="6" destOrd="0" presId="urn:microsoft.com/office/officeart/2008/layout/VerticalCurvedList"/>
    <dgm:cxn modelId="{760E2375-3560-415D-AE64-564B3BFD2B5F}" type="presParOf" srcId="{CF08C99E-7595-43D8-B5C2-A9D3AFD46EED}" destId="{D7671574-685B-48D3-8871-C512F2AD3B9C}" srcOrd="0" destOrd="0" presId="urn:microsoft.com/office/officeart/2008/layout/VerticalCurvedList"/>
    <dgm:cxn modelId="{40396289-5C95-4361-A18E-071ABEA5B801}" type="presParOf" srcId="{7916EB05-45A7-4D9F-9A0B-889EF1B50661}" destId="{5C713550-4821-46A8-9648-E10050A2A856}" srcOrd="7" destOrd="0" presId="urn:microsoft.com/office/officeart/2008/layout/VerticalCurvedList"/>
    <dgm:cxn modelId="{1B89AFCF-2AB0-4386-AA68-48642440FE3E}" type="presParOf" srcId="{7916EB05-45A7-4D9F-9A0B-889EF1B50661}" destId="{7207B759-D5BD-4AE5-B7E0-027C59EDE45C}" srcOrd="8" destOrd="0" presId="urn:microsoft.com/office/officeart/2008/layout/VerticalCurvedList"/>
    <dgm:cxn modelId="{60053AC5-06A9-4677-B5AA-D7D6C9BA63FC}" type="presParOf" srcId="{7207B759-D5BD-4AE5-B7E0-027C59EDE45C}" destId="{71C2AD4B-A84E-41C8-9A11-C234D86BD0AD}" srcOrd="0" destOrd="0" presId="urn:microsoft.com/office/officeart/2008/layout/VerticalCurvedList"/>
    <dgm:cxn modelId="{5890D9AA-B3D7-43F2-AB6A-BA07FBD8EDC3}" type="presParOf" srcId="{7916EB05-45A7-4D9F-9A0B-889EF1B50661}" destId="{4BECAA5D-78EC-4DEA-8684-983272C7D00A}" srcOrd="9" destOrd="0" presId="urn:microsoft.com/office/officeart/2008/layout/VerticalCurvedList"/>
    <dgm:cxn modelId="{76571C8D-E8C3-4553-81AC-AC1C11BB2094}" type="presParOf" srcId="{7916EB05-45A7-4D9F-9A0B-889EF1B50661}" destId="{5CF37281-5BE8-4C97-A4D8-087A3C414535}" srcOrd="10" destOrd="0" presId="urn:microsoft.com/office/officeart/2008/layout/VerticalCurvedList"/>
    <dgm:cxn modelId="{8B4BC8B2-5A80-47B1-9582-3F508A04CADA}" type="presParOf" srcId="{5CF37281-5BE8-4C97-A4D8-087A3C414535}" destId="{8BE3C6A2-ECF3-460D-9D66-E300732C27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613A82-86E7-4185-9EEC-5C8D012881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9CAB9-2A57-46C9-A24D-482D74E668C5}">
      <dgm:prSet phldrT="[Text]" phldr="0"/>
      <dgm:spPr/>
      <dgm:t>
        <a:bodyPr/>
        <a:lstStyle/>
        <a:p>
          <a:r>
            <a:rPr lang="en-US" dirty="0"/>
            <a:t>Crawler</a:t>
          </a:r>
        </a:p>
      </dgm:t>
    </dgm:pt>
    <dgm:pt modelId="{6A3EB29B-F77E-4B56-A688-6D41C6B4C1B7}" type="parTrans" cxnId="{15F4C61E-541A-43FB-99C2-887E16D8D484}">
      <dgm:prSet/>
      <dgm:spPr/>
      <dgm:t>
        <a:bodyPr/>
        <a:lstStyle/>
        <a:p>
          <a:endParaRPr lang="en-US"/>
        </a:p>
      </dgm:t>
    </dgm:pt>
    <dgm:pt modelId="{C7CBC707-2559-4DB3-A064-9ECC9D2D294B}" type="sibTrans" cxnId="{15F4C61E-541A-43FB-99C2-887E16D8D484}">
      <dgm:prSet/>
      <dgm:spPr/>
      <dgm:t>
        <a:bodyPr/>
        <a:lstStyle/>
        <a:p>
          <a:endParaRPr lang="en-US"/>
        </a:p>
      </dgm:t>
    </dgm:pt>
    <dgm:pt modelId="{82A82F9C-FA36-429F-9242-E6310C7B2EC2}">
      <dgm:prSet phldrT="[Text]" phldr="0"/>
      <dgm:spPr/>
      <dgm:t>
        <a:bodyPr/>
        <a:lstStyle/>
        <a:p>
          <a:r>
            <a:rPr lang="en-US" dirty="0"/>
            <a:t>Scraper</a:t>
          </a:r>
        </a:p>
      </dgm:t>
    </dgm:pt>
    <dgm:pt modelId="{FFCAD8D2-F83D-416D-97BB-808D803A6441}" type="parTrans" cxnId="{9EE5D7AB-4ED4-4EF6-A51E-70CCC18C1B93}">
      <dgm:prSet/>
      <dgm:spPr/>
      <dgm:t>
        <a:bodyPr/>
        <a:lstStyle/>
        <a:p>
          <a:endParaRPr lang="en-US"/>
        </a:p>
      </dgm:t>
    </dgm:pt>
    <dgm:pt modelId="{12F956B6-BD95-410C-99B2-A2ED49719B3C}" type="sibTrans" cxnId="{9EE5D7AB-4ED4-4EF6-A51E-70CCC18C1B93}">
      <dgm:prSet/>
      <dgm:spPr/>
      <dgm:t>
        <a:bodyPr/>
        <a:lstStyle/>
        <a:p>
          <a:endParaRPr lang="en-US"/>
        </a:p>
      </dgm:t>
    </dgm:pt>
    <dgm:pt modelId="{CA305018-024F-4AD7-9BA3-CF302E27E74C}">
      <dgm:prSet phldrT="[Text]" phldr="0"/>
      <dgm:spPr/>
      <dgm:t>
        <a:bodyPr/>
        <a:lstStyle/>
        <a:p>
          <a:r>
            <a:rPr lang="en-US" dirty="0"/>
            <a:t>Cleaning Data</a:t>
          </a:r>
        </a:p>
      </dgm:t>
    </dgm:pt>
    <dgm:pt modelId="{AE08E9A5-F827-4E23-BBD8-7AFA56287FC9}" type="parTrans" cxnId="{E700D664-AED2-4297-A9E6-21E860CBD257}">
      <dgm:prSet/>
      <dgm:spPr/>
      <dgm:t>
        <a:bodyPr/>
        <a:lstStyle/>
        <a:p>
          <a:endParaRPr lang="en-US"/>
        </a:p>
      </dgm:t>
    </dgm:pt>
    <dgm:pt modelId="{0CDA2FDA-30E6-4A86-848F-A1CA62A52E7C}" type="sibTrans" cxnId="{E700D664-AED2-4297-A9E6-21E860CBD257}">
      <dgm:prSet/>
      <dgm:spPr/>
      <dgm:t>
        <a:bodyPr/>
        <a:lstStyle/>
        <a:p>
          <a:endParaRPr lang="en-US"/>
        </a:p>
      </dgm:t>
    </dgm:pt>
    <dgm:pt modelId="{F4C9DD9E-9396-473F-83BE-E15F700F0F83}">
      <dgm:prSet phldrT="[Text]" phldr="0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174AFFA1-1077-4D03-A504-644798C7730C}" type="parTrans" cxnId="{475986BB-D8DB-4E73-B3D6-7829B0B0C74A}">
      <dgm:prSet/>
      <dgm:spPr/>
      <dgm:t>
        <a:bodyPr/>
        <a:lstStyle/>
        <a:p>
          <a:endParaRPr lang="en-US"/>
        </a:p>
      </dgm:t>
    </dgm:pt>
    <dgm:pt modelId="{65F81B64-14A9-4289-A143-E7FFDCB6E035}" type="sibTrans" cxnId="{475986BB-D8DB-4E73-B3D6-7829B0B0C74A}">
      <dgm:prSet/>
      <dgm:spPr/>
      <dgm:t>
        <a:bodyPr/>
        <a:lstStyle/>
        <a:p>
          <a:endParaRPr lang="en-US"/>
        </a:p>
      </dgm:t>
    </dgm:pt>
    <dgm:pt modelId="{E1DEFAC8-932A-44A0-B33E-76F6FD8187A4}">
      <dgm:prSet phldrT="[Text]" phldr="0"/>
      <dgm:spPr/>
      <dgm:t>
        <a:bodyPr/>
        <a:lstStyle/>
        <a:p>
          <a:r>
            <a:rPr lang="en-US"/>
            <a:t>LLM Model</a:t>
          </a:r>
          <a:endParaRPr lang="en-US" dirty="0"/>
        </a:p>
      </dgm:t>
    </dgm:pt>
    <dgm:pt modelId="{110B6658-30F1-4A5F-AEB1-4FA3A9D2EEAD}" type="parTrans" cxnId="{ABFF71FD-2490-4267-9992-36A21AA6EC98}">
      <dgm:prSet/>
      <dgm:spPr/>
      <dgm:t>
        <a:bodyPr/>
        <a:lstStyle/>
        <a:p>
          <a:endParaRPr lang="en-US"/>
        </a:p>
      </dgm:t>
    </dgm:pt>
    <dgm:pt modelId="{82814E40-BD8E-45CF-A1DB-CDACE1FD42AB}" type="sibTrans" cxnId="{ABFF71FD-2490-4267-9992-36A21AA6EC98}">
      <dgm:prSet/>
      <dgm:spPr/>
      <dgm:t>
        <a:bodyPr/>
        <a:lstStyle/>
        <a:p>
          <a:endParaRPr lang="en-US"/>
        </a:p>
      </dgm:t>
    </dgm:pt>
    <dgm:pt modelId="{F7761023-72F2-40A1-9355-3108105845FB}">
      <dgm:prSet phldrT="[Text]" phldr="0"/>
      <dgm:spPr/>
      <dgm:t>
        <a:bodyPr/>
        <a:lstStyle/>
        <a:p>
          <a:r>
            <a:rPr lang="en-US"/>
            <a:t>Interface</a:t>
          </a:r>
          <a:endParaRPr lang="en-US" dirty="0"/>
        </a:p>
      </dgm:t>
    </dgm:pt>
    <dgm:pt modelId="{6E469DBB-E017-45B1-AE4D-C0AA7C8867BC}" type="parTrans" cxnId="{7727F01A-0B89-42BB-93F4-B95700F33203}">
      <dgm:prSet/>
      <dgm:spPr/>
      <dgm:t>
        <a:bodyPr/>
        <a:lstStyle/>
        <a:p>
          <a:endParaRPr lang="en-US"/>
        </a:p>
      </dgm:t>
    </dgm:pt>
    <dgm:pt modelId="{E37D98E6-4522-46B5-A16F-253F802FD7F9}" type="sibTrans" cxnId="{7727F01A-0B89-42BB-93F4-B95700F33203}">
      <dgm:prSet/>
      <dgm:spPr/>
      <dgm:t>
        <a:bodyPr/>
        <a:lstStyle/>
        <a:p>
          <a:endParaRPr lang="en-US"/>
        </a:p>
      </dgm:t>
    </dgm:pt>
    <dgm:pt modelId="{D36CB71F-A475-453C-A445-3AAE789B1A02}" type="pres">
      <dgm:prSet presAssocID="{F1613A82-86E7-4185-9EEC-5C8D012881CB}" presName="Name0" presStyleCnt="0">
        <dgm:presLayoutVars>
          <dgm:dir/>
          <dgm:animLvl val="lvl"/>
          <dgm:resizeHandles val="exact"/>
        </dgm:presLayoutVars>
      </dgm:prSet>
      <dgm:spPr/>
    </dgm:pt>
    <dgm:pt modelId="{43943CD0-0A93-43C8-BE2C-15D8A50B1285}" type="pres">
      <dgm:prSet presAssocID="{0CA9CAB9-2A57-46C9-A24D-482D74E668C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4A005CF-A588-44F5-9C54-29F5A54A5756}" type="pres">
      <dgm:prSet presAssocID="{C7CBC707-2559-4DB3-A064-9ECC9D2D294B}" presName="parTxOnlySpace" presStyleCnt="0"/>
      <dgm:spPr/>
    </dgm:pt>
    <dgm:pt modelId="{4C133740-BF41-4537-A1C3-3E98FFD674B5}" type="pres">
      <dgm:prSet presAssocID="{82A82F9C-FA36-429F-9242-E6310C7B2EC2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2C4D5B9-D5AA-4739-B5F9-84074201BAC6}" type="pres">
      <dgm:prSet presAssocID="{12F956B6-BD95-410C-99B2-A2ED49719B3C}" presName="parTxOnlySpace" presStyleCnt="0"/>
      <dgm:spPr/>
    </dgm:pt>
    <dgm:pt modelId="{BCEF3852-6EE4-4592-AD2B-8A7FE79B1760}" type="pres">
      <dgm:prSet presAssocID="{CA305018-024F-4AD7-9BA3-CF302E27E74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50A6857-9E13-4B04-ACD3-F4D153D91EE0}" type="pres">
      <dgm:prSet presAssocID="{0CDA2FDA-30E6-4A86-848F-A1CA62A52E7C}" presName="parTxOnlySpace" presStyleCnt="0"/>
      <dgm:spPr/>
    </dgm:pt>
    <dgm:pt modelId="{7CC80699-FD5F-41A6-AC2A-C900981531E4}" type="pres">
      <dgm:prSet presAssocID="{F4C9DD9E-9396-473F-83BE-E15F700F0F8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1F866AB-96BA-4FE1-90C1-B0D857FC5C7F}" type="pres">
      <dgm:prSet presAssocID="{65F81B64-14A9-4289-A143-E7FFDCB6E035}" presName="parTxOnlySpace" presStyleCnt="0"/>
      <dgm:spPr/>
    </dgm:pt>
    <dgm:pt modelId="{B23FDEDC-FD95-4EB4-95DF-C9931D2AC269}" type="pres">
      <dgm:prSet presAssocID="{E1DEFAC8-932A-44A0-B33E-76F6FD8187A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B27DE4A-ACA0-4B62-A74B-B1BE8A6D571A}" type="pres">
      <dgm:prSet presAssocID="{82814E40-BD8E-45CF-A1DB-CDACE1FD42AB}" presName="parTxOnlySpace" presStyleCnt="0"/>
      <dgm:spPr/>
    </dgm:pt>
    <dgm:pt modelId="{D953A70D-F197-45CE-A61B-2998ABF76400}" type="pres">
      <dgm:prSet presAssocID="{F7761023-72F2-40A1-9355-3108105845F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E6B0909-9450-44EC-A37F-174B1A45ACB0}" type="presOf" srcId="{82A82F9C-FA36-429F-9242-E6310C7B2EC2}" destId="{4C133740-BF41-4537-A1C3-3E98FFD674B5}" srcOrd="0" destOrd="0" presId="urn:microsoft.com/office/officeart/2005/8/layout/chevron1"/>
    <dgm:cxn modelId="{7727F01A-0B89-42BB-93F4-B95700F33203}" srcId="{F1613A82-86E7-4185-9EEC-5C8D012881CB}" destId="{F7761023-72F2-40A1-9355-3108105845FB}" srcOrd="5" destOrd="0" parTransId="{6E469DBB-E017-45B1-AE4D-C0AA7C8867BC}" sibTransId="{E37D98E6-4522-46B5-A16F-253F802FD7F9}"/>
    <dgm:cxn modelId="{15F4C61E-541A-43FB-99C2-887E16D8D484}" srcId="{F1613A82-86E7-4185-9EEC-5C8D012881CB}" destId="{0CA9CAB9-2A57-46C9-A24D-482D74E668C5}" srcOrd="0" destOrd="0" parTransId="{6A3EB29B-F77E-4B56-A688-6D41C6B4C1B7}" sibTransId="{C7CBC707-2559-4DB3-A064-9ECC9D2D294B}"/>
    <dgm:cxn modelId="{E700D664-AED2-4297-A9E6-21E860CBD257}" srcId="{F1613A82-86E7-4185-9EEC-5C8D012881CB}" destId="{CA305018-024F-4AD7-9BA3-CF302E27E74C}" srcOrd="2" destOrd="0" parTransId="{AE08E9A5-F827-4E23-BBD8-7AFA56287FC9}" sibTransId="{0CDA2FDA-30E6-4A86-848F-A1CA62A52E7C}"/>
    <dgm:cxn modelId="{89BBE64B-33D7-435C-909E-824A9247E51A}" type="presOf" srcId="{CA305018-024F-4AD7-9BA3-CF302E27E74C}" destId="{BCEF3852-6EE4-4592-AD2B-8A7FE79B1760}" srcOrd="0" destOrd="0" presId="urn:microsoft.com/office/officeart/2005/8/layout/chevron1"/>
    <dgm:cxn modelId="{0ED97A57-5CC9-47E3-B783-309ED5D5F829}" type="presOf" srcId="{F7761023-72F2-40A1-9355-3108105845FB}" destId="{D953A70D-F197-45CE-A61B-2998ABF76400}" srcOrd="0" destOrd="0" presId="urn:microsoft.com/office/officeart/2005/8/layout/chevron1"/>
    <dgm:cxn modelId="{00BD587C-C464-4EB1-87D3-11CC9D845F53}" type="presOf" srcId="{0CA9CAB9-2A57-46C9-A24D-482D74E668C5}" destId="{43943CD0-0A93-43C8-BE2C-15D8A50B1285}" srcOrd="0" destOrd="0" presId="urn:microsoft.com/office/officeart/2005/8/layout/chevron1"/>
    <dgm:cxn modelId="{05A917A4-1795-4467-9A95-855F280C8119}" type="presOf" srcId="{F4C9DD9E-9396-473F-83BE-E15F700F0F83}" destId="{7CC80699-FD5F-41A6-AC2A-C900981531E4}" srcOrd="0" destOrd="0" presId="urn:microsoft.com/office/officeart/2005/8/layout/chevron1"/>
    <dgm:cxn modelId="{9EE5D7AB-4ED4-4EF6-A51E-70CCC18C1B93}" srcId="{F1613A82-86E7-4185-9EEC-5C8D012881CB}" destId="{82A82F9C-FA36-429F-9242-E6310C7B2EC2}" srcOrd="1" destOrd="0" parTransId="{FFCAD8D2-F83D-416D-97BB-808D803A6441}" sibTransId="{12F956B6-BD95-410C-99B2-A2ED49719B3C}"/>
    <dgm:cxn modelId="{65A770B5-7556-432F-96B8-9541EF2A11E0}" type="presOf" srcId="{F1613A82-86E7-4185-9EEC-5C8D012881CB}" destId="{D36CB71F-A475-453C-A445-3AAE789B1A02}" srcOrd="0" destOrd="0" presId="urn:microsoft.com/office/officeart/2005/8/layout/chevron1"/>
    <dgm:cxn modelId="{475986BB-D8DB-4E73-B3D6-7829B0B0C74A}" srcId="{F1613A82-86E7-4185-9EEC-5C8D012881CB}" destId="{F4C9DD9E-9396-473F-83BE-E15F700F0F83}" srcOrd="3" destOrd="0" parTransId="{174AFFA1-1077-4D03-A504-644798C7730C}" sibTransId="{65F81B64-14A9-4289-A143-E7FFDCB6E035}"/>
    <dgm:cxn modelId="{3BB35BCF-0374-4DAF-A856-3F8C9A122404}" type="presOf" srcId="{E1DEFAC8-932A-44A0-B33E-76F6FD8187A4}" destId="{B23FDEDC-FD95-4EB4-95DF-C9931D2AC269}" srcOrd="0" destOrd="0" presId="urn:microsoft.com/office/officeart/2005/8/layout/chevron1"/>
    <dgm:cxn modelId="{ABFF71FD-2490-4267-9992-36A21AA6EC98}" srcId="{F1613A82-86E7-4185-9EEC-5C8D012881CB}" destId="{E1DEFAC8-932A-44A0-B33E-76F6FD8187A4}" srcOrd="4" destOrd="0" parTransId="{110B6658-30F1-4A5F-AEB1-4FA3A9D2EEAD}" sibTransId="{82814E40-BD8E-45CF-A1DB-CDACE1FD42AB}"/>
    <dgm:cxn modelId="{BECE80A5-9E1B-4A9E-AE3B-6633514413F5}" type="presParOf" srcId="{D36CB71F-A475-453C-A445-3AAE789B1A02}" destId="{43943CD0-0A93-43C8-BE2C-15D8A50B1285}" srcOrd="0" destOrd="0" presId="urn:microsoft.com/office/officeart/2005/8/layout/chevron1"/>
    <dgm:cxn modelId="{2A85E27A-E08C-4989-A76F-39F8DF9B6A9F}" type="presParOf" srcId="{D36CB71F-A475-453C-A445-3AAE789B1A02}" destId="{A4A005CF-A588-44F5-9C54-29F5A54A5756}" srcOrd="1" destOrd="0" presId="urn:microsoft.com/office/officeart/2005/8/layout/chevron1"/>
    <dgm:cxn modelId="{C9E5DBC2-A8B2-471A-8C21-D8D84A3B9636}" type="presParOf" srcId="{D36CB71F-A475-453C-A445-3AAE789B1A02}" destId="{4C133740-BF41-4537-A1C3-3E98FFD674B5}" srcOrd="2" destOrd="0" presId="urn:microsoft.com/office/officeart/2005/8/layout/chevron1"/>
    <dgm:cxn modelId="{7D2BD086-51A3-4906-893B-D0E35C23B1BE}" type="presParOf" srcId="{D36CB71F-A475-453C-A445-3AAE789B1A02}" destId="{42C4D5B9-D5AA-4739-B5F9-84074201BAC6}" srcOrd="3" destOrd="0" presId="urn:microsoft.com/office/officeart/2005/8/layout/chevron1"/>
    <dgm:cxn modelId="{E63C3956-53D3-440D-A859-807B8B310F8A}" type="presParOf" srcId="{D36CB71F-A475-453C-A445-3AAE789B1A02}" destId="{BCEF3852-6EE4-4592-AD2B-8A7FE79B1760}" srcOrd="4" destOrd="0" presId="urn:microsoft.com/office/officeart/2005/8/layout/chevron1"/>
    <dgm:cxn modelId="{7B778D3D-4BFE-4D34-8D8E-052EED418273}" type="presParOf" srcId="{D36CB71F-A475-453C-A445-3AAE789B1A02}" destId="{D50A6857-9E13-4B04-ACD3-F4D153D91EE0}" srcOrd="5" destOrd="0" presId="urn:microsoft.com/office/officeart/2005/8/layout/chevron1"/>
    <dgm:cxn modelId="{A45CDD0F-15BD-48AB-8C2C-758F9BE8B54A}" type="presParOf" srcId="{D36CB71F-A475-453C-A445-3AAE789B1A02}" destId="{7CC80699-FD5F-41A6-AC2A-C900981531E4}" srcOrd="6" destOrd="0" presId="urn:microsoft.com/office/officeart/2005/8/layout/chevron1"/>
    <dgm:cxn modelId="{981ACEC3-D19A-4581-96B8-02BA8BD23656}" type="presParOf" srcId="{D36CB71F-A475-453C-A445-3AAE789B1A02}" destId="{E1F866AB-96BA-4FE1-90C1-B0D857FC5C7F}" srcOrd="7" destOrd="0" presId="urn:microsoft.com/office/officeart/2005/8/layout/chevron1"/>
    <dgm:cxn modelId="{67064FB6-0C64-4852-91CF-BBC04323F7DB}" type="presParOf" srcId="{D36CB71F-A475-453C-A445-3AAE789B1A02}" destId="{B23FDEDC-FD95-4EB4-95DF-C9931D2AC269}" srcOrd="8" destOrd="0" presId="urn:microsoft.com/office/officeart/2005/8/layout/chevron1"/>
    <dgm:cxn modelId="{1C2F0E66-2097-45E7-892F-6DA016C9A332}" type="presParOf" srcId="{D36CB71F-A475-453C-A445-3AAE789B1A02}" destId="{CB27DE4A-ACA0-4B62-A74B-B1BE8A6D571A}" srcOrd="9" destOrd="0" presId="urn:microsoft.com/office/officeart/2005/8/layout/chevron1"/>
    <dgm:cxn modelId="{D0418C1A-72FC-4A5B-8CD4-02C688DD34FA}" type="presParOf" srcId="{D36CB71F-A475-453C-A445-3AAE789B1A02}" destId="{D953A70D-F197-45CE-A61B-2998ABF7640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9400A5-3A5B-4D4F-9BDB-026A3D752FA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2EE3E4-6110-4C6E-951A-F30F03E3600A}">
      <dgm:prSet phldrT="[Text]" phldr="0"/>
      <dgm:spPr/>
      <dgm:t>
        <a:bodyPr/>
        <a:lstStyle/>
        <a:p>
          <a:pPr algn="l"/>
          <a:r>
            <a:rPr lang="en-US" dirty="0"/>
            <a:t>Python Script</a:t>
          </a:r>
        </a:p>
      </dgm:t>
    </dgm:pt>
    <dgm:pt modelId="{DB192F15-7E69-47E4-8588-51A9D0697A71}" type="parTrans" cxnId="{9ABA9175-48B1-4569-BFAB-FA558B7BF087}">
      <dgm:prSet/>
      <dgm:spPr/>
      <dgm:t>
        <a:bodyPr/>
        <a:lstStyle/>
        <a:p>
          <a:endParaRPr lang="en-US"/>
        </a:p>
      </dgm:t>
    </dgm:pt>
    <dgm:pt modelId="{8C7037CE-2B2E-422A-ADCE-7F90977B8AA6}" type="sibTrans" cxnId="{9ABA9175-48B1-4569-BFAB-FA558B7BF087}">
      <dgm:prSet/>
      <dgm:spPr/>
      <dgm:t>
        <a:bodyPr/>
        <a:lstStyle/>
        <a:p>
          <a:endParaRPr lang="en-US"/>
        </a:p>
      </dgm:t>
    </dgm:pt>
    <dgm:pt modelId="{B22840A5-19A6-4F75-A4E0-5F0240508381}">
      <dgm:prSet phldrT="[Text]" phldr="0"/>
      <dgm:spPr/>
      <dgm:t>
        <a:bodyPr/>
        <a:lstStyle/>
        <a:p>
          <a:pPr algn="l"/>
          <a:r>
            <a:rPr lang="en-US" dirty="0"/>
            <a:t>BFT over URLS</a:t>
          </a:r>
        </a:p>
      </dgm:t>
    </dgm:pt>
    <dgm:pt modelId="{9F77D136-B07D-46E4-8D0F-E2BCABA3E5C4}" type="parTrans" cxnId="{9B44F62B-6F3A-41DE-BF02-E6E9A191D290}">
      <dgm:prSet/>
      <dgm:spPr/>
      <dgm:t>
        <a:bodyPr/>
        <a:lstStyle/>
        <a:p>
          <a:endParaRPr lang="en-US"/>
        </a:p>
      </dgm:t>
    </dgm:pt>
    <dgm:pt modelId="{0C49E53C-F947-4CAA-B964-12378525449A}" type="sibTrans" cxnId="{9B44F62B-6F3A-41DE-BF02-E6E9A191D290}">
      <dgm:prSet/>
      <dgm:spPr/>
      <dgm:t>
        <a:bodyPr/>
        <a:lstStyle/>
        <a:p>
          <a:endParaRPr lang="en-US"/>
        </a:p>
      </dgm:t>
    </dgm:pt>
    <dgm:pt modelId="{3F35AE22-15D4-4002-85ED-2EA626CA6B0D}">
      <dgm:prSet phldrT="[Text]" phldr="0"/>
      <dgm:spPr/>
      <dgm:t>
        <a:bodyPr/>
        <a:lstStyle/>
        <a:p>
          <a:pPr algn="l"/>
          <a:r>
            <a:rPr lang="en-US" dirty="0"/>
            <a:t>Web Scraper</a:t>
          </a:r>
        </a:p>
      </dgm:t>
    </dgm:pt>
    <dgm:pt modelId="{C4271E17-7EC3-4333-AB75-3A4A0213ACB2}" type="parTrans" cxnId="{F0AC5546-AD59-4CA7-99D2-38B72DD7A07D}">
      <dgm:prSet/>
      <dgm:spPr/>
      <dgm:t>
        <a:bodyPr/>
        <a:lstStyle/>
        <a:p>
          <a:endParaRPr lang="en-US"/>
        </a:p>
      </dgm:t>
    </dgm:pt>
    <dgm:pt modelId="{33C74C74-852D-47E1-A171-E50F0A1D3519}" type="sibTrans" cxnId="{F0AC5546-AD59-4CA7-99D2-38B72DD7A07D}">
      <dgm:prSet/>
      <dgm:spPr/>
      <dgm:t>
        <a:bodyPr/>
        <a:lstStyle/>
        <a:p>
          <a:endParaRPr lang="en-US"/>
        </a:p>
      </dgm:t>
    </dgm:pt>
    <dgm:pt modelId="{C172AE67-0D77-43B9-B2AE-9A54F4FF7DF8}">
      <dgm:prSet phldrT="[Text]" phldr="0"/>
      <dgm:spPr/>
      <dgm:t>
        <a:bodyPr/>
        <a:lstStyle/>
        <a:p>
          <a:pPr algn="l"/>
          <a:r>
            <a:rPr lang="en-US" dirty="0"/>
            <a:t>Request and </a:t>
          </a:r>
          <a:r>
            <a:rPr lang="en-US" dirty="0" err="1"/>
            <a:t>BeautifulSoup</a:t>
          </a:r>
          <a:endParaRPr lang="en-US" dirty="0"/>
        </a:p>
      </dgm:t>
    </dgm:pt>
    <dgm:pt modelId="{37FC8E06-10DA-46AC-B733-A865F24AC3A1}" type="parTrans" cxnId="{B5E90E4C-3274-42DE-9CFD-B9794C1CC1A5}">
      <dgm:prSet/>
      <dgm:spPr/>
      <dgm:t>
        <a:bodyPr/>
        <a:lstStyle/>
        <a:p>
          <a:endParaRPr lang="en-US"/>
        </a:p>
      </dgm:t>
    </dgm:pt>
    <dgm:pt modelId="{58E5A393-E43D-49F2-BBB7-45B00F1CC5C4}" type="sibTrans" cxnId="{B5E90E4C-3274-42DE-9CFD-B9794C1CC1A5}">
      <dgm:prSet/>
      <dgm:spPr/>
      <dgm:t>
        <a:bodyPr/>
        <a:lstStyle/>
        <a:p>
          <a:endParaRPr lang="en-US"/>
        </a:p>
      </dgm:t>
    </dgm:pt>
    <dgm:pt modelId="{B9168DF4-3099-4BDA-9B80-995CC88B02B9}">
      <dgm:prSet phldrT="[Text]" phldr="0"/>
      <dgm:spPr/>
      <dgm:t>
        <a:bodyPr/>
        <a:lstStyle/>
        <a:p>
          <a:pPr algn="l"/>
          <a:r>
            <a:rPr lang="en-US" dirty="0"/>
            <a:t>EDA</a:t>
          </a:r>
        </a:p>
      </dgm:t>
    </dgm:pt>
    <dgm:pt modelId="{2BB543C2-5970-4CF7-B336-AAD5A18CDDB7}" type="parTrans" cxnId="{3E0DA62F-2867-4107-92D2-A975C33B70D4}">
      <dgm:prSet/>
      <dgm:spPr/>
      <dgm:t>
        <a:bodyPr/>
        <a:lstStyle/>
        <a:p>
          <a:endParaRPr lang="en-US"/>
        </a:p>
      </dgm:t>
    </dgm:pt>
    <dgm:pt modelId="{04BB0C74-D34D-45FF-B778-5BA703992383}" type="sibTrans" cxnId="{3E0DA62F-2867-4107-92D2-A975C33B70D4}">
      <dgm:prSet/>
      <dgm:spPr/>
      <dgm:t>
        <a:bodyPr/>
        <a:lstStyle/>
        <a:p>
          <a:endParaRPr lang="en-US"/>
        </a:p>
      </dgm:t>
    </dgm:pt>
    <dgm:pt modelId="{9207EF27-9B90-48CF-A950-1E457D85A3CC}">
      <dgm:prSet phldrT="[Text]" phldr="0"/>
      <dgm:spPr/>
      <dgm:t>
        <a:bodyPr/>
        <a:lstStyle/>
        <a:p>
          <a:pPr algn="l"/>
          <a:r>
            <a:rPr lang="en-US" dirty="0"/>
            <a:t>Clean Data:</a:t>
          </a:r>
        </a:p>
      </dgm:t>
    </dgm:pt>
    <dgm:pt modelId="{AF56F497-A236-4F3D-B2BE-6028E543EFC5}" type="parTrans" cxnId="{6D8C0A63-9649-41CB-A00E-00742EBB94B2}">
      <dgm:prSet/>
      <dgm:spPr/>
      <dgm:t>
        <a:bodyPr/>
        <a:lstStyle/>
        <a:p>
          <a:endParaRPr lang="en-US"/>
        </a:p>
      </dgm:t>
    </dgm:pt>
    <dgm:pt modelId="{86003F42-FD57-4EAE-8167-6376C08B76A5}" type="sibTrans" cxnId="{6D8C0A63-9649-41CB-A00E-00742EBB94B2}">
      <dgm:prSet/>
      <dgm:spPr/>
      <dgm:t>
        <a:bodyPr/>
        <a:lstStyle/>
        <a:p>
          <a:endParaRPr lang="en-US"/>
        </a:p>
      </dgm:t>
    </dgm:pt>
    <dgm:pt modelId="{53199FA7-42AB-4E7E-874B-9B30E6B91B95}">
      <dgm:prSet phldrT="[Text]" phldr="0"/>
      <dgm:spPr/>
      <dgm:t>
        <a:bodyPr/>
        <a:lstStyle/>
        <a:p>
          <a:pPr algn="l"/>
          <a:r>
            <a:rPr lang="en-US"/>
            <a:t>Focused Crawler</a:t>
          </a:r>
          <a:endParaRPr lang="en-US" dirty="0"/>
        </a:p>
      </dgm:t>
    </dgm:pt>
    <dgm:pt modelId="{56E07251-814D-4473-8CBD-D5450C66BD31}" type="parTrans" cxnId="{AB41804F-165E-4157-9AFD-9B0FB43B5D14}">
      <dgm:prSet/>
      <dgm:spPr/>
      <dgm:t>
        <a:bodyPr/>
        <a:lstStyle/>
        <a:p>
          <a:endParaRPr lang="en-US"/>
        </a:p>
      </dgm:t>
    </dgm:pt>
    <dgm:pt modelId="{C6097FCF-0C0A-4778-B230-E12FED3C0208}" type="sibTrans" cxnId="{AB41804F-165E-4157-9AFD-9B0FB43B5D14}">
      <dgm:prSet/>
      <dgm:spPr/>
      <dgm:t>
        <a:bodyPr/>
        <a:lstStyle/>
        <a:p>
          <a:endParaRPr lang="en-US"/>
        </a:p>
      </dgm:t>
    </dgm:pt>
    <dgm:pt modelId="{D88F03FE-EA22-4A17-8A87-D69C16BE84C7}">
      <dgm:prSet phldrT="[Text]" phldr="0"/>
      <dgm:spPr/>
      <dgm:t>
        <a:bodyPr/>
        <a:lstStyle/>
        <a:p>
          <a:pPr algn="l"/>
          <a:r>
            <a:rPr lang="en-US"/>
            <a:t>Input of a base URL of Desired Website</a:t>
          </a:r>
          <a:endParaRPr lang="en-US" dirty="0"/>
        </a:p>
      </dgm:t>
    </dgm:pt>
    <dgm:pt modelId="{34D5B73E-BB4A-4D06-B53B-FEB1BA820A5E}" type="parTrans" cxnId="{EC0EC516-A17E-4629-ADC5-5235ADE6EF55}">
      <dgm:prSet/>
      <dgm:spPr/>
      <dgm:t>
        <a:bodyPr/>
        <a:lstStyle/>
        <a:p>
          <a:endParaRPr lang="en-US"/>
        </a:p>
      </dgm:t>
    </dgm:pt>
    <dgm:pt modelId="{266F457F-4491-4992-8528-D5C6C90A5402}" type="sibTrans" cxnId="{EC0EC516-A17E-4629-ADC5-5235ADE6EF55}">
      <dgm:prSet/>
      <dgm:spPr/>
      <dgm:t>
        <a:bodyPr/>
        <a:lstStyle/>
        <a:p>
          <a:endParaRPr lang="en-US"/>
        </a:p>
      </dgm:t>
    </dgm:pt>
    <dgm:pt modelId="{0F4DF0B9-888B-40A0-84E5-95AFAF7E1838}">
      <dgm:prSet phldrT="[Text]" phldr="0"/>
      <dgm:spPr/>
      <dgm:t>
        <a:bodyPr/>
        <a:lstStyle/>
        <a:p>
          <a:pPr algn="l"/>
          <a:r>
            <a:rPr lang="en-US" dirty="0"/>
            <a:t>Save all URLs visited and names in a CSV file</a:t>
          </a:r>
        </a:p>
      </dgm:t>
    </dgm:pt>
    <dgm:pt modelId="{D32C9C59-7604-41FD-9FE0-C5E553F2FCE1}" type="parTrans" cxnId="{521EB286-0D62-4904-BA55-6BE10894DB2C}">
      <dgm:prSet/>
      <dgm:spPr/>
      <dgm:t>
        <a:bodyPr/>
        <a:lstStyle/>
        <a:p>
          <a:endParaRPr lang="en-US"/>
        </a:p>
      </dgm:t>
    </dgm:pt>
    <dgm:pt modelId="{756B30CA-AE16-4305-8900-47825945467B}" type="sibTrans" cxnId="{521EB286-0D62-4904-BA55-6BE10894DB2C}">
      <dgm:prSet/>
      <dgm:spPr/>
      <dgm:t>
        <a:bodyPr/>
        <a:lstStyle/>
        <a:p>
          <a:endParaRPr lang="en-US"/>
        </a:p>
      </dgm:t>
    </dgm:pt>
    <dgm:pt modelId="{1D388A86-6A6E-4A6F-918C-4CFE57D6B58A}">
      <dgm:prSet phldrT="[Text]" phldr="0"/>
      <dgm:spPr/>
      <dgm:t>
        <a:bodyPr/>
        <a:lstStyle/>
        <a:p>
          <a:pPr algn="l"/>
          <a:r>
            <a:rPr lang="en-US" dirty="0"/>
            <a:t>Custom scripts and Scalability</a:t>
          </a:r>
        </a:p>
      </dgm:t>
    </dgm:pt>
    <dgm:pt modelId="{8E87B27D-73AF-496C-B45F-8DA355A0D54D}" type="parTrans" cxnId="{45710A5B-F633-4438-8F4F-E96734EA7783}">
      <dgm:prSet/>
      <dgm:spPr/>
      <dgm:t>
        <a:bodyPr/>
        <a:lstStyle/>
        <a:p>
          <a:endParaRPr lang="en-US"/>
        </a:p>
      </dgm:t>
    </dgm:pt>
    <dgm:pt modelId="{5B19CCC0-EFF4-4892-B120-9238EE46099D}" type="sibTrans" cxnId="{45710A5B-F633-4438-8F4F-E96734EA7783}">
      <dgm:prSet/>
      <dgm:spPr/>
      <dgm:t>
        <a:bodyPr/>
        <a:lstStyle/>
        <a:p>
          <a:endParaRPr lang="en-US"/>
        </a:p>
      </dgm:t>
    </dgm:pt>
    <dgm:pt modelId="{B1C8A633-0223-4B8A-8B2D-21EA9285D8F7}">
      <dgm:prSet phldrT="[Text]" phldr="0"/>
      <dgm:spPr/>
      <dgm:t>
        <a:bodyPr/>
        <a:lstStyle/>
        <a:p>
          <a:pPr algn="l"/>
          <a:r>
            <a:rPr lang="en-US" dirty="0"/>
            <a:t>Request and </a:t>
          </a:r>
          <a:r>
            <a:rPr lang="en-US" dirty="0" err="1"/>
            <a:t>BeautifulSoup</a:t>
          </a:r>
          <a:endParaRPr lang="en-US" dirty="0"/>
        </a:p>
      </dgm:t>
    </dgm:pt>
    <dgm:pt modelId="{322FE441-FD70-4C32-83C9-A746D9386BB3}" type="parTrans" cxnId="{34CDA134-3F55-43DE-A19A-CDECAD36B505}">
      <dgm:prSet/>
      <dgm:spPr/>
      <dgm:t>
        <a:bodyPr/>
        <a:lstStyle/>
        <a:p>
          <a:endParaRPr lang="en-US"/>
        </a:p>
      </dgm:t>
    </dgm:pt>
    <dgm:pt modelId="{3AB92B75-1525-43B7-A700-83EEFCF881E0}" type="sibTrans" cxnId="{34CDA134-3F55-43DE-A19A-CDECAD36B505}">
      <dgm:prSet/>
      <dgm:spPr/>
      <dgm:t>
        <a:bodyPr/>
        <a:lstStyle/>
        <a:p>
          <a:endParaRPr lang="en-US"/>
        </a:p>
      </dgm:t>
    </dgm:pt>
    <dgm:pt modelId="{AFBCBC74-78B3-4F52-B797-C74CED54939A}">
      <dgm:prSet phldrT="[Text]" phldr="0"/>
      <dgm:spPr/>
      <dgm:t>
        <a:bodyPr/>
        <a:lstStyle/>
        <a:p>
          <a:pPr algn="l"/>
          <a:r>
            <a:rPr lang="en-US"/>
            <a:t>Captures HTML Text Data</a:t>
          </a:r>
          <a:endParaRPr lang="en-US" dirty="0"/>
        </a:p>
      </dgm:t>
    </dgm:pt>
    <dgm:pt modelId="{B51D5668-B790-4A70-A22A-93B026483E1A}" type="parTrans" cxnId="{31C147A0-C49B-40C8-9222-181F4195A5B2}">
      <dgm:prSet/>
      <dgm:spPr/>
      <dgm:t>
        <a:bodyPr/>
        <a:lstStyle/>
        <a:p>
          <a:endParaRPr lang="en-US"/>
        </a:p>
      </dgm:t>
    </dgm:pt>
    <dgm:pt modelId="{9F77915C-1BA0-4E20-B56D-65B52C1218A9}" type="sibTrans" cxnId="{31C147A0-C49B-40C8-9222-181F4195A5B2}">
      <dgm:prSet/>
      <dgm:spPr/>
      <dgm:t>
        <a:bodyPr/>
        <a:lstStyle/>
        <a:p>
          <a:endParaRPr lang="en-US"/>
        </a:p>
      </dgm:t>
    </dgm:pt>
    <dgm:pt modelId="{18421BAA-CF90-4FBF-9F74-FDB2815D61E1}">
      <dgm:prSet phldrT="[Text]" phldr="0"/>
      <dgm:spPr/>
      <dgm:t>
        <a:bodyPr/>
        <a:lstStyle/>
        <a:p>
          <a:pPr algn="l"/>
          <a:r>
            <a:rPr lang="en-US" dirty="0"/>
            <a:t>Saves all Data in a CSV file along with their URLs and Names</a:t>
          </a:r>
        </a:p>
      </dgm:t>
    </dgm:pt>
    <dgm:pt modelId="{EE889B28-8850-4592-8D95-BBD1C64384AC}" type="parTrans" cxnId="{DCD841A0-9058-4790-9089-6159DF73F846}">
      <dgm:prSet/>
      <dgm:spPr/>
      <dgm:t>
        <a:bodyPr/>
        <a:lstStyle/>
        <a:p>
          <a:endParaRPr lang="en-US"/>
        </a:p>
      </dgm:t>
    </dgm:pt>
    <dgm:pt modelId="{D59B2AA7-B687-4568-B907-0D728D5C5579}" type="sibTrans" cxnId="{DCD841A0-9058-4790-9089-6159DF73F846}">
      <dgm:prSet/>
      <dgm:spPr/>
      <dgm:t>
        <a:bodyPr/>
        <a:lstStyle/>
        <a:p>
          <a:endParaRPr lang="en-US"/>
        </a:p>
      </dgm:t>
    </dgm:pt>
    <dgm:pt modelId="{AE353AAA-333F-436B-B801-DE0ACFF6889C}">
      <dgm:prSet phldrT="[Text]" phldr="0"/>
      <dgm:spPr/>
      <dgm:t>
        <a:bodyPr/>
        <a:lstStyle/>
        <a:p>
          <a:pPr algn="l"/>
          <a:r>
            <a:rPr lang="en-US" dirty="0"/>
            <a:t>Removes Arabic</a:t>
          </a:r>
        </a:p>
      </dgm:t>
    </dgm:pt>
    <dgm:pt modelId="{BA6B1DC3-8C73-4D6D-B143-7521CC50856C}" type="parTrans" cxnId="{90AC1461-C155-45DF-9308-294E4BBC61E0}">
      <dgm:prSet/>
      <dgm:spPr/>
      <dgm:t>
        <a:bodyPr/>
        <a:lstStyle/>
        <a:p>
          <a:endParaRPr lang="en-US"/>
        </a:p>
      </dgm:t>
    </dgm:pt>
    <dgm:pt modelId="{B62020E2-BA5F-4C26-9DA6-BBC167784755}" type="sibTrans" cxnId="{90AC1461-C155-45DF-9308-294E4BBC61E0}">
      <dgm:prSet/>
      <dgm:spPr/>
      <dgm:t>
        <a:bodyPr/>
        <a:lstStyle/>
        <a:p>
          <a:endParaRPr lang="en-US"/>
        </a:p>
      </dgm:t>
    </dgm:pt>
    <dgm:pt modelId="{8A30DA2D-A947-44FE-AE99-05D342885815}">
      <dgm:prSet phldrT="[Text]" phldr="0"/>
      <dgm:spPr/>
      <dgm:t>
        <a:bodyPr/>
        <a:lstStyle/>
        <a:p>
          <a:pPr algn="l"/>
          <a:r>
            <a:rPr lang="en-US" dirty="0"/>
            <a:t>Removes Repetition</a:t>
          </a:r>
        </a:p>
      </dgm:t>
    </dgm:pt>
    <dgm:pt modelId="{E7B6E688-BA67-4A3F-8A29-05F45CA65497}" type="parTrans" cxnId="{3DB62658-EFBC-408A-A1EB-00B5D98159CF}">
      <dgm:prSet/>
      <dgm:spPr/>
      <dgm:t>
        <a:bodyPr/>
        <a:lstStyle/>
        <a:p>
          <a:endParaRPr lang="en-US"/>
        </a:p>
      </dgm:t>
    </dgm:pt>
    <dgm:pt modelId="{8559973E-F09B-4D3E-8517-04258B7E6306}" type="sibTrans" cxnId="{3DB62658-EFBC-408A-A1EB-00B5D98159CF}">
      <dgm:prSet/>
      <dgm:spPr/>
      <dgm:t>
        <a:bodyPr/>
        <a:lstStyle/>
        <a:p>
          <a:endParaRPr lang="en-US"/>
        </a:p>
      </dgm:t>
    </dgm:pt>
    <dgm:pt modelId="{4006C5DC-FCE1-40D4-851B-C796A9AC558C}">
      <dgm:prSet phldrT="[Text]" phldr="0"/>
      <dgm:spPr/>
      <dgm:t>
        <a:bodyPr/>
        <a:lstStyle/>
        <a:p>
          <a:pPr algn="l"/>
          <a:r>
            <a:rPr lang="en-US" dirty="0"/>
            <a:t>Removes HTML Artifacts</a:t>
          </a:r>
        </a:p>
      </dgm:t>
    </dgm:pt>
    <dgm:pt modelId="{988C76DC-7E90-47EC-BAA3-803A6F8C41C6}" type="parTrans" cxnId="{D80ADE16-9F21-4C77-98C4-EA22E0375AA9}">
      <dgm:prSet/>
      <dgm:spPr/>
      <dgm:t>
        <a:bodyPr/>
        <a:lstStyle/>
        <a:p>
          <a:endParaRPr lang="en-US"/>
        </a:p>
      </dgm:t>
    </dgm:pt>
    <dgm:pt modelId="{C71DB0A3-5033-4307-87C8-D2F093C0F767}" type="sibTrans" cxnId="{D80ADE16-9F21-4C77-98C4-EA22E0375AA9}">
      <dgm:prSet/>
      <dgm:spPr/>
      <dgm:t>
        <a:bodyPr/>
        <a:lstStyle/>
        <a:p>
          <a:endParaRPr lang="en-US"/>
        </a:p>
      </dgm:t>
    </dgm:pt>
    <dgm:pt modelId="{69C3F1C1-9BA9-48AD-9E96-97E2E8BBCA7D}">
      <dgm:prSet phldrT="[Text]" phldr="0"/>
      <dgm:spPr/>
      <dgm:t>
        <a:bodyPr/>
        <a:lstStyle/>
        <a:p>
          <a:pPr algn="l"/>
          <a:r>
            <a:rPr lang="en-US" dirty="0"/>
            <a:t>Normalizations</a:t>
          </a:r>
        </a:p>
      </dgm:t>
    </dgm:pt>
    <dgm:pt modelId="{86C2593B-5FFC-4509-ABDE-C747C6080F5B}" type="parTrans" cxnId="{CF1C960C-482C-4BC1-A807-CD86F6752255}">
      <dgm:prSet/>
      <dgm:spPr/>
      <dgm:t>
        <a:bodyPr/>
        <a:lstStyle/>
        <a:p>
          <a:endParaRPr lang="en-US"/>
        </a:p>
      </dgm:t>
    </dgm:pt>
    <dgm:pt modelId="{6D7F2932-2059-49B1-9A26-A4ED0F97F436}" type="sibTrans" cxnId="{CF1C960C-482C-4BC1-A807-CD86F6752255}">
      <dgm:prSet/>
      <dgm:spPr/>
      <dgm:t>
        <a:bodyPr/>
        <a:lstStyle/>
        <a:p>
          <a:endParaRPr lang="en-US"/>
        </a:p>
      </dgm:t>
    </dgm:pt>
    <dgm:pt modelId="{84D0ED33-57EE-4A99-9429-9E24EC9F4FE4}">
      <dgm:prSet phldrT="[Text]" phldr="0"/>
      <dgm:spPr/>
      <dgm:t>
        <a:bodyPr/>
        <a:lstStyle/>
        <a:p>
          <a:pPr algn="l"/>
          <a:r>
            <a:rPr lang="en-US"/>
            <a:t>Saves Clean Data in a CSV file along with URLs and Names </a:t>
          </a:r>
          <a:endParaRPr lang="en-US" dirty="0"/>
        </a:p>
      </dgm:t>
    </dgm:pt>
    <dgm:pt modelId="{5624224E-D25E-4C11-92B9-B04F10CD1DC5}" type="parTrans" cxnId="{0152D919-B361-4F7C-911A-EE82B46B519C}">
      <dgm:prSet/>
      <dgm:spPr/>
      <dgm:t>
        <a:bodyPr/>
        <a:lstStyle/>
        <a:p>
          <a:endParaRPr lang="en-US"/>
        </a:p>
      </dgm:t>
    </dgm:pt>
    <dgm:pt modelId="{09278C92-6614-40F1-ADF3-52C98BD03645}" type="sibTrans" cxnId="{0152D919-B361-4F7C-911A-EE82B46B519C}">
      <dgm:prSet/>
      <dgm:spPr/>
      <dgm:t>
        <a:bodyPr/>
        <a:lstStyle/>
        <a:p>
          <a:endParaRPr lang="en-US"/>
        </a:p>
      </dgm:t>
    </dgm:pt>
    <dgm:pt modelId="{C4DEE0C6-79D1-4F28-A92F-51DEB0CB589A}">
      <dgm:prSet phldrT="[Text]" phldr="0"/>
      <dgm:spPr/>
      <dgm:t>
        <a:bodyPr/>
        <a:lstStyle/>
        <a:p>
          <a:pPr algn="l"/>
          <a:r>
            <a:rPr lang="en-US" dirty="0"/>
            <a:t>Removes Pictures</a:t>
          </a:r>
        </a:p>
      </dgm:t>
    </dgm:pt>
    <dgm:pt modelId="{3ACA73A7-9763-4E84-9916-DC45401C2DF3}" type="parTrans" cxnId="{6AD404A5-8AC7-4A42-BDAC-CB2159D0787D}">
      <dgm:prSet/>
      <dgm:spPr/>
      <dgm:t>
        <a:bodyPr/>
        <a:lstStyle/>
        <a:p>
          <a:endParaRPr lang="en-US"/>
        </a:p>
      </dgm:t>
    </dgm:pt>
    <dgm:pt modelId="{BA1A6AB8-FEAC-413D-8483-E4FAF4712644}" type="sibTrans" cxnId="{6AD404A5-8AC7-4A42-BDAC-CB2159D0787D}">
      <dgm:prSet/>
      <dgm:spPr/>
      <dgm:t>
        <a:bodyPr/>
        <a:lstStyle/>
        <a:p>
          <a:endParaRPr lang="en-US"/>
        </a:p>
      </dgm:t>
    </dgm:pt>
    <dgm:pt modelId="{0FB52704-64D6-45B0-8A9B-DD2248B80FAA}">
      <dgm:prSet phldrT="[Text]" phldr="0"/>
      <dgm:spPr/>
      <dgm:t>
        <a:bodyPr/>
        <a:lstStyle/>
        <a:p>
          <a:pPr algn="l"/>
          <a:r>
            <a:rPr lang="en-US" dirty="0"/>
            <a:t>Removes URLs</a:t>
          </a:r>
        </a:p>
      </dgm:t>
    </dgm:pt>
    <dgm:pt modelId="{EFEAEBD0-B270-42AD-8162-DB6C941F6097}" type="parTrans" cxnId="{D8E55A68-543D-4075-88E0-75F93EAC1127}">
      <dgm:prSet/>
      <dgm:spPr/>
      <dgm:t>
        <a:bodyPr/>
        <a:lstStyle/>
        <a:p>
          <a:endParaRPr lang="en-US"/>
        </a:p>
      </dgm:t>
    </dgm:pt>
    <dgm:pt modelId="{84511055-ED22-4981-93CA-84BFCB8CC5BB}" type="sibTrans" cxnId="{D8E55A68-543D-4075-88E0-75F93EAC1127}">
      <dgm:prSet/>
      <dgm:spPr/>
      <dgm:t>
        <a:bodyPr/>
        <a:lstStyle/>
        <a:p>
          <a:endParaRPr lang="en-US"/>
        </a:p>
      </dgm:t>
    </dgm:pt>
    <dgm:pt modelId="{9E1F4005-9C06-447E-97DF-609F8939EDA3}">
      <dgm:prSet phldrT="[Text]" phldr="0"/>
      <dgm:spPr/>
      <dgm:t>
        <a:bodyPr/>
        <a:lstStyle/>
        <a:p>
          <a:pPr algn="l"/>
          <a:r>
            <a:rPr lang="en-US"/>
            <a:t>Regex and Pandas</a:t>
          </a:r>
          <a:endParaRPr lang="en-US" dirty="0"/>
        </a:p>
      </dgm:t>
    </dgm:pt>
    <dgm:pt modelId="{4BCB91CC-CF7F-4DC9-A97F-3CFECECE663F}" type="parTrans" cxnId="{4951939C-2B9E-4A76-9738-A1133CC5E776}">
      <dgm:prSet/>
      <dgm:spPr/>
      <dgm:t>
        <a:bodyPr/>
        <a:lstStyle/>
        <a:p>
          <a:endParaRPr lang="en-US"/>
        </a:p>
      </dgm:t>
    </dgm:pt>
    <dgm:pt modelId="{63DA2721-27E1-4175-9BD0-2B0C7842435C}" type="sibTrans" cxnId="{4951939C-2B9E-4A76-9738-A1133CC5E776}">
      <dgm:prSet/>
      <dgm:spPr/>
      <dgm:t>
        <a:bodyPr/>
        <a:lstStyle/>
        <a:p>
          <a:endParaRPr lang="en-US"/>
        </a:p>
      </dgm:t>
    </dgm:pt>
    <dgm:pt modelId="{14B27D09-602F-40C7-B923-F5A3F0C598AA}" type="pres">
      <dgm:prSet presAssocID="{F09400A5-3A5B-4D4F-9BDB-026A3D752FA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734E475C-0BB5-49C8-9AEE-2FB589E05258}" type="pres">
      <dgm:prSet presAssocID="{B9168DF4-3099-4BDA-9B80-995CC88B02B9}" presName="ChildAccent4" presStyleCnt="0"/>
      <dgm:spPr/>
    </dgm:pt>
    <dgm:pt modelId="{A22F2EFD-7931-48A6-8EA8-B6FF7BF1F97A}" type="pres">
      <dgm:prSet presAssocID="{B9168DF4-3099-4BDA-9B80-995CC88B02B9}" presName="ChildAccent" presStyleLbl="alignImgPlace1" presStyleIdx="0" presStyleCnt="4"/>
      <dgm:spPr/>
    </dgm:pt>
    <dgm:pt modelId="{017DC4A5-1AA2-465A-982C-03D0836625A1}" type="pres">
      <dgm:prSet presAssocID="{B9168DF4-3099-4BDA-9B80-995CC88B02B9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D4908F-6561-4927-B532-EDD92C9467D3}" type="pres">
      <dgm:prSet presAssocID="{B9168DF4-3099-4BDA-9B80-995CC88B02B9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EF5E5DE7-0599-4CB2-964D-DEEEF96FBF09}" type="pres">
      <dgm:prSet presAssocID="{3F35AE22-15D4-4002-85ED-2EA626CA6B0D}" presName="ChildAccent3" presStyleCnt="0"/>
      <dgm:spPr/>
    </dgm:pt>
    <dgm:pt modelId="{C77FC12F-8A76-42E6-AE3F-9CD53F463AD5}" type="pres">
      <dgm:prSet presAssocID="{3F35AE22-15D4-4002-85ED-2EA626CA6B0D}" presName="ChildAccent" presStyleLbl="alignImgPlace1" presStyleIdx="1" presStyleCnt="4"/>
      <dgm:spPr/>
    </dgm:pt>
    <dgm:pt modelId="{B6C6379A-91BC-4F1F-A82D-4EB6D8EEDB1E}" type="pres">
      <dgm:prSet presAssocID="{3F35AE22-15D4-4002-85ED-2EA626CA6B0D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0D541A6-CCA1-411A-AA92-E4681708FC3C}" type="pres">
      <dgm:prSet presAssocID="{3F35AE22-15D4-4002-85ED-2EA626CA6B0D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C8E5AA5-EAF2-4EC5-9706-9388B07F35E4}" type="pres">
      <dgm:prSet presAssocID="{53199FA7-42AB-4E7E-874B-9B30E6B91B95}" presName="ChildAccent2" presStyleCnt="0"/>
      <dgm:spPr/>
    </dgm:pt>
    <dgm:pt modelId="{7B4863BA-23B6-4C0F-A491-ABFCB5FEBE1F}" type="pres">
      <dgm:prSet presAssocID="{53199FA7-42AB-4E7E-874B-9B30E6B91B95}" presName="ChildAccent" presStyleLbl="alignImgPlace1" presStyleIdx="2" presStyleCnt="4"/>
      <dgm:spPr/>
    </dgm:pt>
    <dgm:pt modelId="{FEC57668-C798-48DF-8173-1F277F939EC5}" type="pres">
      <dgm:prSet presAssocID="{53199FA7-42AB-4E7E-874B-9B30E6B91B95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2EABB95-5677-40DE-8177-205755268FA0}" type="pres">
      <dgm:prSet presAssocID="{53199FA7-42AB-4E7E-874B-9B30E6B91B95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97AEE78A-E57E-4F40-ADAF-6B8405A01292}" type="pres">
      <dgm:prSet presAssocID="{A62EE3E4-6110-4C6E-951A-F30F03E3600A}" presName="ChildAccent1" presStyleCnt="0"/>
      <dgm:spPr/>
    </dgm:pt>
    <dgm:pt modelId="{F1CEF8AA-242F-4553-8355-BB06DF5799B9}" type="pres">
      <dgm:prSet presAssocID="{A62EE3E4-6110-4C6E-951A-F30F03E3600A}" presName="ChildAccent" presStyleLbl="alignImgPlace1" presStyleIdx="3" presStyleCnt="4"/>
      <dgm:spPr/>
    </dgm:pt>
    <dgm:pt modelId="{C4589832-9DF8-4EE5-BF53-3242DCE8203A}" type="pres">
      <dgm:prSet presAssocID="{A62EE3E4-6110-4C6E-951A-F30F03E3600A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524A993-1012-4D8F-9A09-A783E06E8B08}" type="pres">
      <dgm:prSet presAssocID="{A62EE3E4-6110-4C6E-951A-F30F03E3600A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4F1BB80B-6E7C-4ED1-8B6E-FA1825D643C0}" type="presOf" srcId="{0FB52704-64D6-45B0-8A9B-DD2248B80FAA}" destId="{A22F2EFD-7931-48A6-8EA8-B6FF7BF1F97A}" srcOrd="0" destOrd="5" presId="urn:microsoft.com/office/officeart/2011/layout/InterconnectedBlockProcess"/>
    <dgm:cxn modelId="{CF1C960C-482C-4BC1-A807-CD86F6752255}" srcId="{9207EF27-9B90-48CF-A950-1E457D85A3CC}" destId="{69C3F1C1-9BA9-48AD-9E96-97E2E8BBCA7D}" srcOrd="5" destOrd="0" parTransId="{86C2593B-5FFC-4509-ABDE-C747C6080F5B}" sibTransId="{6D7F2932-2059-49B1-9A26-A4ED0F97F436}"/>
    <dgm:cxn modelId="{202B5813-88A5-44DC-A7F4-2DCE251B47AC}" type="presOf" srcId="{AE353AAA-333F-436B-B801-DE0ACFF6889C}" destId="{A22F2EFD-7931-48A6-8EA8-B6FF7BF1F97A}" srcOrd="0" destOrd="1" presId="urn:microsoft.com/office/officeart/2011/layout/InterconnectedBlockProcess"/>
    <dgm:cxn modelId="{087B5014-5D94-4FE4-8F19-CAADD893FF9D}" type="presOf" srcId="{4006C5DC-FCE1-40D4-851B-C796A9AC558C}" destId="{A22F2EFD-7931-48A6-8EA8-B6FF7BF1F97A}" srcOrd="0" destOrd="3" presId="urn:microsoft.com/office/officeart/2011/layout/InterconnectedBlockProcess"/>
    <dgm:cxn modelId="{910BA016-4304-41F6-8D65-5DC0C187DD2D}" type="presOf" srcId="{18421BAA-CF90-4FBF-9F74-FDB2815D61E1}" destId="{B6C6379A-91BC-4F1F-A82D-4EB6D8EEDB1E}" srcOrd="1" destOrd="2" presId="urn:microsoft.com/office/officeart/2011/layout/InterconnectedBlockProcess"/>
    <dgm:cxn modelId="{EC0EC516-A17E-4629-ADC5-5235ADE6EF55}" srcId="{A62EE3E4-6110-4C6E-951A-F30F03E3600A}" destId="{D88F03FE-EA22-4A17-8A87-D69C16BE84C7}" srcOrd="0" destOrd="0" parTransId="{34D5B73E-BB4A-4D06-B53B-FEB1BA820A5E}" sibTransId="{266F457F-4491-4992-8528-D5C6C90A5402}"/>
    <dgm:cxn modelId="{D80ADE16-9F21-4C77-98C4-EA22E0375AA9}" srcId="{9207EF27-9B90-48CF-A950-1E457D85A3CC}" destId="{4006C5DC-FCE1-40D4-851B-C796A9AC558C}" srcOrd="2" destOrd="0" parTransId="{988C76DC-7E90-47EC-BAA3-803A6F8C41C6}" sibTransId="{C71DB0A3-5033-4307-87C8-D2F093C0F767}"/>
    <dgm:cxn modelId="{2E230918-D96F-4AA1-97AF-63892D923340}" type="presOf" srcId="{69C3F1C1-9BA9-48AD-9E96-97E2E8BBCA7D}" destId="{017DC4A5-1AA2-465A-982C-03D0836625A1}" srcOrd="1" destOrd="6" presId="urn:microsoft.com/office/officeart/2011/layout/InterconnectedBlockProcess"/>
    <dgm:cxn modelId="{353DEA18-3D67-4841-884F-5A58C083B17F}" type="presOf" srcId="{AFBCBC74-78B3-4F52-B797-C74CED54939A}" destId="{C77FC12F-8A76-42E6-AE3F-9CD53F463AD5}" srcOrd="0" destOrd="1" presId="urn:microsoft.com/office/officeart/2011/layout/InterconnectedBlockProcess"/>
    <dgm:cxn modelId="{0152D919-B361-4F7C-911A-EE82B46B519C}" srcId="{B9168DF4-3099-4BDA-9B80-995CC88B02B9}" destId="{84D0ED33-57EE-4A99-9429-9E24EC9F4FE4}" srcOrd="2" destOrd="0" parTransId="{5624224E-D25E-4C11-92B9-B04F10CD1DC5}" sibTransId="{09278C92-6614-40F1-ADF3-52C98BD03645}"/>
    <dgm:cxn modelId="{E31C5D1F-83B0-4E4E-88A4-5E89353BB9EC}" type="presOf" srcId="{C4DEE0C6-79D1-4F28-A92F-51DEB0CB589A}" destId="{A22F2EFD-7931-48A6-8EA8-B6FF7BF1F97A}" srcOrd="0" destOrd="4" presId="urn:microsoft.com/office/officeart/2011/layout/InterconnectedBlockProcess"/>
    <dgm:cxn modelId="{87B39E20-1286-4652-83D6-EA77B246A10D}" type="presOf" srcId="{1D388A86-6A6E-4A6F-918C-4CFE57D6B58A}" destId="{FEC57668-C798-48DF-8173-1F277F939EC5}" srcOrd="1" destOrd="1" presId="urn:microsoft.com/office/officeart/2011/layout/InterconnectedBlockProcess"/>
    <dgm:cxn modelId="{3257A127-AB50-41CF-8641-3A21637A50E3}" type="presOf" srcId="{18421BAA-CF90-4FBF-9F74-FDB2815D61E1}" destId="{C77FC12F-8A76-42E6-AE3F-9CD53F463AD5}" srcOrd="0" destOrd="2" presId="urn:microsoft.com/office/officeart/2011/layout/InterconnectedBlockProcess"/>
    <dgm:cxn modelId="{9B44F62B-6F3A-41DE-BF02-E6E9A191D290}" srcId="{53199FA7-42AB-4E7E-874B-9B30E6B91B95}" destId="{B22840A5-19A6-4F75-A4E0-5F0240508381}" srcOrd="0" destOrd="0" parTransId="{9F77D136-B07D-46E4-8D0F-E2BCABA3E5C4}" sibTransId="{0C49E53C-F947-4CAA-B964-12378525449A}"/>
    <dgm:cxn modelId="{3E0DA62F-2867-4107-92D2-A975C33B70D4}" srcId="{F09400A5-3A5B-4D4F-9BDB-026A3D752FAC}" destId="{B9168DF4-3099-4BDA-9B80-995CC88B02B9}" srcOrd="3" destOrd="0" parTransId="{2BB543C2-5970-4CF7-B336-AAD5A18CDDB7}" sibTransId="{04BB0C74-D34D-45FF-B778-5BA703992383}"/>
    <dgm:cxn modelId="{23BAF632-DADF-44B1-8B3B-734FE1A2A7C0}" type="presOf" srcId="{3F35AE22-15D4-4002-85ED-2EA626CA6B0D}" destId="{90D541A6-CCA1-411A-AA92-E4681708FC3C}" srcOrd="0" destOrd="0" presId="urn:microsoft.com/office/officeart/2011/layout/InterconnectedBlockProcess"/>
    <dgm:cxn modelId="{34CDA134-3F55-43DE-A19A-CDECAD36B505}" srcId="{53199FA7-42AB-4E7E-874B-9B30E6B91B95}" destId="{B1C8A633-0223-4B8A-8B2D-21EA9285D8F7}" srcOrd="2" destOrd="0" parTransId="{322FE441-FD70-4C32-83C9-A746D9386BB3}" sibTransId="{3AB92B75-1525-43B7-A700-83EEFCF881E0}"/>
    <dgm:cxn modelId="{692EAB36-1FEE-4313-8F1C-A4B74EDB0A0D}" type="presOf" srcId="{0F4DF0B9-888B-40A0-84E5-95AFAF7E1838}" destId="{7B4863BA-23B6-4C0F-A491-ABFCB5FEBE1F}" srcOrd="0" destOrd="3" presId="urn:microsoft.com/office/officeart/2011/layout/InterconnectedBlockProcess"/>
    <dgm:cxn modelId="{B063C338-7CFD-4454-ACC6-DAEA3476EA20}" type="presOf" srcId="{1D388A86-6A6E-4A6F-918C-4CFE57D6B58A}" destId="{7B4863BA-23B6-4C0F-A491-ABFCB5FEBE1F}" srcOrd="0" destOrd="1" presId="urn:microsoft.com/office/officeart/2011/layout/InterconnectedBlockProcess"/>
    <dgm:cxn modelId="{6D770439-28F9-480B-A9AB-69CAB162E596}" type="presOf" srcId="{8A30DA2D-A947-44FE-AE99-05D342885815}" destId="{A22F2EFD-7931-48A6-8EA8-B6FF7BF1F97A}" srcOrd="0" destOrd="2" presId="urn:microsoft.com/office/officeart/2011/layout/InterconnectedBlockProcess"/>
    <dgm:cxn modelId="{88D98B39-89A2-49A1-9D63-D232FF2DDF75}" type="presOf" srcId="{9E1F4005-9C06-447E-97DF-609F8939EDA3}" destId="{A22F2EFD-7931-48A6-8EA8-B6FF7BF1F97A}" srcOrd="0" destOrd="7" presId="urn:microsoft.com/office/officeart/2011/layout/InterconnectedBlockProcess"/>
    <dgm:cxn modelId="{32A80B3A-2225-4985-9222-32289EC4866C}" type="presOf" srcId="{9E1F4005-9C06-447E-97DF-609F8939EDA3}" destId="{017DC4A5-1AA2-465A-982C-03D0836625A1}" srcOrd="1" destOrd="7" presId="urn:microsoft.com/office/officeart/2011/layout/InterconnectedBlockProcess"/>
    <dgm:cxn modelId="{5E5BB73E-355A-451F-BABF-7E1924859C3F}" type="presOf" srcId="{84D0ED33-57EE-4A99-9429-9E24EC9F4FE4}" destId="{017DC4A5-1AA2-465A-982C-03D0836625A1}" srcOrd="1" destOrd="8" presId="urn:microsoft.com/office/officeart/2011/layout/InterconnectedBlockProcess"/>
    <dgm:cxn modelId="{45710A5B-F633-4438-8F4F-E96734EA7783}" srcId="{53199FA7-42AB-4E7E-874B-9B30E6B91B95}" destId="{1D388A86-6A6E-4A6F-918C-4CFE57D6B58A}" srcOrd="1" destOrd="0" parTransId="{8E87B27D-73AF-496C-B45F-8DA355A0D54D}" sibTransId="{5B19CCC0-EFF4-4892-B120-9238EE46099D}"/>
    <dgm:cxn modelId="{B4512B5E-0767-471E-B7F8-8855E14F428B}" type="presOf" srcId="{D88F03FE-EA22-4A17-8A87-D69C16BE84C7}" destId="{C4589832-9DF8-4EE5-BF53-3242DCE8203A}" srcOrd="1" destOrd="0" presId="urn:microsoft.com/office/officeart/2011/layout/InterconnectedBlockProcess"/>
    <dgm:cxn modelId="{90AC1461-C155-45DF-9308-294E4BBC61E0}" srcId="{9207EF27-9B90-48CF-A950-1E457D85A3CC}" destId="{AE353AAA-333F-436B-B801-DE0ACFF6889C}" srcOrd="0" destOrd="0" parTransId="{BA6B1DC3-8C73-4D6D-B143-7521CC50856C}" sibTransId="{B62020E2-BA5F-4C26-9DA6-BBC167784755}"/>
    <dgm:cxn modelId="{6D8C0A63-9649-41CB-A00E-00742EBB94B2}" srcId="{B9168DF4-3099-4BDA-9B80-995CC88B02B9}" destId="{9207EF27-9B90-48CF-A950-1E457D85A3CC}" srcOrd="0" destOrd="0" parTransId="{AF56F497-A236-4F3D-B2BE-6028E543EFC5}" sibTransId="{86003F42-FD57-4EAE-8167-6376C08B76A5}"/>
    <dgm:cxn modelId="{88C29D63-5CB5-47FE-A9AB-EB6831B2C4C1}" type="presOf" srcId="{F09400A5-3A5B-4D4F-9BDB-026A3D752FAC}" destId="{14B27D09-602F-40C7-B923-F5A3F0C598AA}" srcOrd="0" destOrd="0" presId="urn:microsoft.com/office/officeart/2011/layout/InterconnectedBlockProcess"/>
    <dgm:cxn modelId="{E81EAE44-FFAE-436E-ABDC-9CE1D59B1C40}" type="presOf" srcId="{C172AE67-0D77-43B9-B2AE-9A54F4FF7DF8}" destId="{B6C6379A-91BC-4F1F-A82D-4EB6D8EEDB1E}" srcOrd="1" destOrd="0" presId="urn:microsoft.com/office/officeart/2011/layout/InterconnectedBlockProcess"/>
    <dgm:cxn modelId="{5E7F8445-3930-44D0-BAF4-D1C2CD92C0C4}" type="presOf" srcId="{0FB52704-64D6-45B0-8A9B-DD2248B80FAA}" destId="{017DC4A5-1AA2-465A-982C-03D0836625A1}" srcOrd="1" destOrd="5" presId="urn:microsoft.com/office/officeart/2011/layout/InterconnectedBlockProcess"/>
    <dgm:cxn modelId="{F0AC5546-AD59-4CA7-99D2-38B72DD7A07D}" srcId="{F09400A5-3A5B-4D4F-9BDB-026A3D752FAC}" destId="{3F35AE22-15D4-4002-85ED-2EA626CA6B0D}" srcOrd="2" destOrd="0" parTransId="{C4271E17-7EC3-4333-AB75-3A4A0213ACB2}" sibTransId="{33C74C74-852D-47E1-A171-E50F0A1D3519}"/>
    <dgm:cxn modelId="{D8E55A68-543D-4075-88E0-75F93EAC1127}" srcId="{9207EF27-9B90-48CF-A950-1E457D85A3CC}" destId="{0FB52704-64D6-45B0-8A9B-DD2248B80FAA}" srcOrd="4" destOrd="0" parTransId="{EFEAEBD0-B270-42AD-8162-DB6C941F6097}" sibTransId="{84511055-ED22-4981-93CA-84BFCB8CC5BB}"/>
    <dgm:cxn modelId="{B5E90E4C-3274-42DE-9CFD-B9794C1CC1A5}" srcId="{3F35AE22-15D4-4002-85ED-2EA626CA6B0D}" destId="{C172AE67-0D77-43B9-B2AE-9A54F4FF7DF8}" srcOrd="0" destOrd="0" parTransId="{37FC8E06-10DA-46AC-B733-A865F24AC3A1}" sibTransId="{58E5A393-E43D-49F2-BBB7-45B00F1CC5C4}"/>
    <dgm:cxn modelId="{AB41804F-165E-4157-9AFD-9B0FB43B5D14}" srcId="{F09400A5-3A5B-4D4F-9BDB-026A3D752FAC}" destId="{53199FA7-42AB-4E7E-874B-9B30E6B91B95}" srcOrd="1" destOrd="0" parTransId="{56E07251-814D-4473-8CBD-D5450C66BD31}" sibTransId="{C6097FCF-0C0A-4778-B230-E12FED3C0208}"/>
    <dgm:cxn modelId="{C9334054-1B4C-49C9-A1F4-2D1BE0AE58B8}" type="presOf" srcId="{B1C8A633-0223-4B8A-8B2D-21EA9285D8F7}" destId="{FEC57668-C798-48DF-8173-1F277F939EC5}" srcOrd="1" destOrd="2" presId="urn:microsoft.com/office/officeart/2011/layout/InterconnectedBlockProcess"/>
    <dgm:cxn modelId="{9ABA9175-48B1-4569-BFAB-FA558B7BF087}" srcId="{F09400A5-3A5B-4D4F-9BDB-026A3D752FAC}" destId="{A62EE3E4-6110-4C6E-951A-F30F03E3600A}" srcOrd="0" destOrd="0" parTransId="{DB192F15-7E69-47E4-8588-51A9D0697A71}" sibTransId="{8C7037CE-2B2E-422A-ADCE-7F90977B8AA6}"/>
    <dgm:cxn modelId="{82049C76-5EF1-4D97-AAA1-2E5B74738FB5}" type="presOf" srcId="{B22840A5-19A6-4F75-A4E0-5F0240508381}" destId="{7B4863BA-23B6-4C0F-A491-ABFCB5FEBE1F}" srcOrd="0" destOrd="0" presId="urn:microsoft.com/office/officeart/2011/layout/InterconnectedBlockProcess"/>
    <dgm:cxn modelId="{BB87E157-D217-4038-B680-EB3B72544A51}" type="presOf" srcId="{0F4DF0B9-888B-40A0-84E5-95AFAF7E1838}" destId="{FEC57668-C798-48DF-8173-1F277F939EC5}" srcOrd="1" destOrd="3" presId="urn:microsoft.com/office/officeart/2011/layout/InterconnectedBlockProcess"/>
    <dgm:cxn modelId="{3DB62658-EFBC-408A-A1EB-00B5D98159CF}" srcId="{9207EF27-9B90-48CF-A950-1E457D85A3CC}" destId="{8A30DA2D-A947-44FE-AE99-05D342885815}" srcOrd="1" destOrd="0" parTransId="{E7B6E688-BA67-4A3F-8A29-05F45CA65497}" sibTransId="{8559973E-F09B-4D3E-8517-04258B7E6306}"/>
    <dgm:cxn modelId="{BD456B86-79CE-4033-A4EA-695017CAD520}" type="presOf" srcId="{B9168DF4-3099-4BDA-9B80-995CC88B02B9}" destId="{F6D4908F-6561-4927-B532-EDD92C9467D3}" srcOrd="0" destOrd="0" presId="urn:microsoft.com/office/officeart/2011/layout/InterconnectedBlockProcess"/>
    <dgm:cxn modelId="{521EB286-0D62-4904-BA55-6BE10894DB2C}" srcId="{53199FA7-42AB-4E7E-874B-9B30E6B91B95}" destId="{0F4DF0B9-888B-40A0-84E5-95AFAF7E1838}" srcOrd="3" destOrd="0" parTransId="{D32C9C59-7604-41FD-9FE0-C5E553F2FCE1}" sibTransId="{756B30CA-AE16-4305-8900-47825945467B}"/>
    <dgm:cxn modelId="{4951939C-2B9E-4A76-9738-A1133CC5E776}" srcId="{B9168DF4-3099-4BDA-9B80-995CC88B02B9}" destId="{9E1F4005-9C06-447E-97DF-609F8939EDA3}" srcOrd="1" destOrd="0" parTransId="{4BCB91CC-CF7F-4DC9-A97F-3CFECECE663F}" sibTransId="{63DA2721-27E1-4175-9BD0-2B0C7842435C}"/>
    <dgm:cxn modelId="{ECA5D19C-8656-493F-935F-1D817638C556}" type="presOf" srcId="{9207EF27-9B90-48CF-A950-1E457D85A3CC}" destId="{A22F2EFD-7931-48A6-8EA8-B6FF7BF1F97A}" srcOrd="0" destOrd="0" presId="urn:microsoft.com/office/officeart/2011/layout/InterconnectedBlockProcess"/>
    <dgm:cxn modelId="{DCD841A0-9058-4790-9089-6159DF73F846}" srcId="{3F35AE22-15D4-4002-85ED-2EA626CA6B0D}" destId="{18421BAA-CF90-4FBF-9F74-FDB2815D61E1}" srcOrd="2" destOrd="0" parTransId="{EE889B28-8850-4592-8D95-BBD1C64384AC}" sibTransId="{D59B2AA7-B687-4568-B907-0D728D5C5579}"/>
    <dgm:cxn modelId="{31C147A0-C49B-40C8-9222-181F4195A5B2}" srcId="{3F35AE22-15D4-4002-85ED-2EA626CA6B0D}" destId="{AFBCBC74-78B3-4F52-B797-C74CED54939A}" srcOrd="1" destOrd="0" parTransId="{B51D5668-B790-4A70-A22A-93B026483E1A}" sibTransId="{9F77915C-1BA0-4E20-B56D-65B52C1218A9}"/>
    <dgm:cxn modelId="{6AD404A5-8AC7-4A42-BDAC-CB2159D0787D}" srcId="{9207EF27-9B90-48CF-A950-1E457D85A3CC}" destId="{C4DEE0C6-79D1-4F28-A92F-51DEB0CB589A}" srcOrd="3" destOrd="0" parTransId="{3ACA73A7-9763-4E84-9916-DC45401C2DF3}" sibTransId="{BA1A6AB8-FEAC-413D-8483-E4FAF4712644}"/>
    <dgm:cxn modelId="{034B56A7-3754-4034-9321-F1DEE43A4042}" type="presOf" srcId="{AE353AAA-333F-436B-B801-DE0ACFF6889C}" destId="{017DC4A5-1AA2-465A-982C-03D0836625A1}" srcOrd="1" destOrd="1" presId="urn:microsoft.com/office/officeart/2011/layout/InterconnectedBlockProcess"/>
    <dgm:cxn modelId="{A05A43BB-EF09-4FA8-9542-82609B1ED0BE}" type="presOf" srcId="{B1C8A633-0223-4B8A-8B2D-21EA9285D8F7}" destId="{7B4863BA-23B6-4C0F-A491-ABFCB5FEBE1F}" srcOrd="0" destOrd="2" presId="urn:microsoft.com/office/officeart/2011/layout/InterconnectedBlockProcess"/>
    <dgm:cxn modelId="{CC7932C0-B1E1-48D8-941A-6B892048CD42}" type="presOf" srcId="{B22840A5-19A6-4F75-A4E0-5F0240508381}" destId="{FEC57668-C798-48DF-8173-1F277F939EC5}" srcOrd="1" destOrd="0" presId="urn:microsoft.com/office/officeart/2011/layout/InterconnectedBlockProcess"/>
    <dgm:cxn modelId="{9389B8C0-9386-467E-ABF8-6DEF515AE2A2}" type="presOf" srcId="{9207EF27-9B90-48CF-A950-1E457D85A3CC}" destId="{017DC4A5-1AA2-465A-982C-03D0836625A1}" srcOrd="1" destOrd="0" presId="urn:microsoft.com/office/officeart/2011/layout/InterconnectedBlockProcess"/>
    <dgm:cxn modelId="{D916E9C1-54C8-417E-9A0C-A205064BB01E}" type="presOf" srcId="{AFBCBC74-78B3-4F52-B797-C74CED54939A}" destId="{B6C6379A-91BC-4F1F-A82D-4EB6D8EEDB1E}" srcOrd="1" destOrd="1" presId="urn:microsoft.com/office/officeart/2011/layout/InterconnectedBlockProcess"/>
    <dgm:cxn modelId="{C484B0C8-E15C-4F1C-AB18-717406B413DC}" type="presOf" srcId="{8A30DA2D-A947-44FE-AE99-05D342885815}" destId="{017DC4A5-1AA2-465A-982C-03D0836625A1}" srcOrd="1" destOrd="2" presId="urn:microsoft.com/office/officeart/2011/layout/InterconnectedBlockProcess"/>
    <dgm:cxn modelId="{779FE1CE-FE05-42D3-9C95-55699729571A}" type="presOf" srcId="{A62EE3E4-6110-4C6E-951A-F30F03E3600A}" destId="{8524A993-1012-4D8F-9A09-A783E06E8B08}" srcOrd="0" destOrd="0" presId="urn:microsoft.com/office/officeart/2011/layout/InterconnectedBlockProcess"/>
    <dgm:cxn modelId="{462C1FE6-354E-42B1-B8B6-224A0B595253}" type="presOf" srcId="{D88F03FE-EA22-4A17-8A87-D69C16BE84C7}" destId="{F1CEF8AA-242F-4553-8355-BB06DF5799B9}" srcOrd="0" destOrd="0" presId="urn:microsoft.com/office/officeart/2011/layout/InterconnectedBlockProcess"/>
    <dgm:cxn modelId="{CD7573E8-51F6-4A93-8047-C1A5AD7C321A}" type="presOf" srcId="{69C3F1C1-9BA9-48AD-9E96-97E2E8BBCA7D}" destId="{A22F2EFD-7931-48A6-8EA8-B6FF7BF1F97A}" srcOrd="0" destOrd="6" presId="urn:microsoft.com/office/officeart/2011/layout/InterconnectedBlockProcess"/>
    <dgm:cxn modelId="{92F7BFEB-9521-4052-B077-123AA8C90A03}" type="presOf" srcId="{84D0ED33-57EE-4A99-9429-9E24EC9F4FE4}" destId="{A22F2EFD-7931-48A6-8EA8-B6FF7BF1F97A}" srcOrd="0" destOrd="8" presId="urn:microsoft.com/office/officeart/2011/layout/InterconnectedBlockProcess"/>
    <dgm:cxn modelId="{07B992F6-1A97-48BF-A534-DE6D2832A3FF}" type="presOf" srcId="{4006C5DC-FCE1-40D4-851B-C796A9AC558C}" destId="{017DC4A5-1AA2-465A-982C-03D0836625A1}" srcOrd="1" destOrd="3" presId="urn:microsoft.com/office/officeart/2011/layout/InterconnectedBlockProcess"/>
    <dgm:cxn modelId="{AC1DC8F6-7769-4B5F-A931-D8A8F719E4C8}" type="presOf" srcId="{53199FA7-42AB-4E7E-874B-9B30E6B91B95}" destId="{C2EABB95-5677-40DE-8177-205755268FA0}" srcOrd="0" destOrd="0" presId="urn:microsoft.com/office/officeart/2011/layout/InterconnectedBlockProcess"/>
    <dgm:cxn modelId="{17A870FC-5B11-499E-8DDF-AE20B80A26B6}" type="presOf" srcId="{C4DEE0C6-79D1-4F28-A92F-51DEB0CB589A}" destId="{017DC4A5-1AA2-465A-982C-03D0836625A1}" srcOrd="1" destOrd="4" presId="urn:microsoft.com/office/officeart/2011/layout/InterconnectedBlockProcess"/>
    <dgm:cxn modelId="{A16626FE-2739-4FB6-B565-E4C3F7FB55A4}" type="presOf" srcId="{C172AE67-0D77-43B9-B2AE-9A54F4FF7DF8}" destId="{C77FC12F-8A76-42E6-AE3F-9CD53F463AD5}" srcOrd="0" destOrd="0" presId="urn:microsoft.com/office/officeart/2011/layout/InterconnectedBlockProcess"/>
    <dgm:cxn modelId="{5A305C00-F19D-4AA7-A445-D0426210AB4C}" type="presParOf" srcId="{14B27D09-602F-40C7-B923-F5A3F0C598AA}" destId="{734E475C-0BB5-49C8-9AEE-2FB589E05258}" srcOrd="0" destOrd="0" presId="urn:microsoft.com/office/officeart/2011/layout/InterconnectedBlockProcess"/>
    <dgm:cxn modelId="{5AC22BB1-E53B-451C-A327-B2B5C50BC627}" type="presParOf" srcId="{734E475C-0BB5-49C8-9AEE-2FB589E05258}" destId="{A22F2EFD-7931-48A6-8EA8-B6FF7BF1F97A}" srcOrd="0" destOrd="0" presId="urn:microsoft.com/office/officeart/2011/layout/InterconnectedBlockProcess"/>
    <dgm:cxn modelId="{37FB344B-D4FF-4B4A-BAC2-A1E88B5F73C0}" type="presParOf" srcId="{14B27D09-602F-40C7-B923-F5A3F0C598AA}" destId="{017DC4A5-1AA2-465A-982C-03D0836625A1}" srcOrd="1" destOrd="0" presId="urn:microsoft.com/office/officeart/2011/layout/InterconnectedBlockProcess"/>
    <dgm:cxn modelId="{A47BA5BD-7E22-403B-A761-2281BC84D014}" type="presParOf" srcId="{14B27D09-602F-40C7-B923-F5A3F0C598AA}" destId="{F6D4908F-6561-4927-B532-EDD92C9467D3}" srcOrd="2" destOrd="0" presId="urn:microsoft.com/office/officeart/2011/layout/InterconnectedBlockProcess"/>
    <dgm:cxn modelId="{42B50999-7DD7-4F0D-A0F5-C4D8C209EAE0}" type="presParOf" srcId="{14B27D09-602F-40C7-B923-F5A3F0C598AA}" destId="{EF5E5DE7-0599-4CB2-964D-DEEEF96FBF09}" srcOrd="3" destOrd="0" presId="urn:microsoft.com/office/officeart/2011/layout/InterconnectedBlockProcess"/>
    <dgm:cxn modelId="{B1C7A801-356B-4C46-A68B-92FE3D73F618}" type="presParOf" srcId="{EF5E5DE7-0599-4CB2-964D-DEEEF96FBF09}" destId="{C77FC12F-8A76-42E6-AE3F-9CD53F463AD5}" srcOrd="0" destOrd="0" presId="urn:microsoft.com/office/officeart/2011/layout/InterconnectedBlockProcess"/>
    <dgm:cxn modelId="{1E3F98B7-232B-4C5E-ABD2-AC36E07816E8}" type="presParOf" srcId="{14B27D09-602F-40C7-B923-F5A3F0C598AA}" destId="{B6C6379A-91BC-4F1F-A82D-4EB6D8EEDB1E}" srcOrd="4" destOrd="0" presId="urn:microsoft.com/office/officeart/2011/layout/InterconnectedBlockProcess"/>
    <dgm:cxn modelId="{1C16F758-9F60-4194-8BF4-4741E049B584}" type="presParOf" srcId="{14B27D09-602F-40C7-B923-F5A3F0C598AA}" destId="{90D541A6-CCA1-411A-AA92-E4681708FC3C}" srcOrd="5" destOrd="0" presId="urn:microsoft.com/office/officeart/2011/layout/InterconnectedBlockProcess"/>
    <dgm:cxn modelId="{9D77802B-E44F-4BD8-B4F4-A5F9DCC2B759}" type="presParOf" srcId="{14B27D09-602F-40C7-B923-F5A3F0C598AA}" destId="{CC8E5AA5-EAF2-4EC5-9706-9388B07F35E4}" srcOrd="6" destOrd="0" presId="urn:microsoft.com/office/officeart/2011/layout/InterconnectedBlockProcess"/>
    <dgm:cxn modelId="{28BE0A57-71EE-434A-8AC7-ACEDD4019C04}" type="presParOf" srcId="{CC8E5AA5-EAF2-4EC5-9706-9388B07F35E4}" destId="{7B4863BA-23B6-4C0F-A491-ABFCB5FEBE1F}" srcOrd="0" destOrd="0" presId="urn:microsoft.com/office/officeart/2011/layout/InterconnectedBlockProcess"/>
    <dgm:cxn modelId="{5F968565-427E-4665-92E7-E05A69D39641}" type="presParOf" srcId="{14B27D09-602F-40C7-B923-F5A3F0C598AA}" destId="{FEC57668-C798-48DF-8173-1F277F939EC5}" srcOrd="7" destOrd="0" presId="urn:microsoft.com/office/officeart/2011/layout/InterconnectedBlockProcess"/>
    <dgm:cxn modelId="{8F7E7D7E-F5B5-4EDB-B770-A01209EFBA2D}" type="presParOf" srcId="{14B27D09-602F-40C7-B923-F5A3F0C598AA}" destId="{C2EABB95-5677-40DE-8177-205755268FA0}" srcOrd="8" destOrd="0" presId="urn:microsoft.com/office/officeart/2011/layout/InterconnectedBlockProcess"/>
    <dgm:cxn modelId="{7E10A173-932E-4D29-88FC-29C632F0586D}" type="presParOf" srcId="{14B27D09-602F-40C7-B923-F5A3F0C598AA}" destId="{97AEE78A-E57E-4F40-ADAF-6B8405A01292}" srcOrd="9" destOrd="0" presId="urn:microsoft.com/office/officeart/2011/layout/InterconnectedBlockProcess"/>
    <dgm:cxn modelId="{35FA1CE5-329C-45B8-B725-31D397D1A28E}" type="presParOf" srcId="{97AEE78A-E57E-4F40-ADAF-6B8405A01292}" destId="{F1CEF8AA-242F-4553-8355-BB06DF5799B9}" srcOrd="0" destOrd="0" presId="urn:microsoft.com/office/officeart/2011/layout/InterconnectedBlockProcess"/>
    <dgm:cxn modelId="{7373562A-40E0-4B7D-A086-2D2F87BF050D}" type="presParOf" srcId="{14B27D09-602F-40C7-B923-F5A3F0C598AA}" destId="{C4589832-9DF8-4EE5-BF53-3242DCE8203A}" srcOrd="10" destOrd="0" presId="urn:microsoft.com/office/officeart/2011/layout/InterconnectedBlockProcess"/>
    <dgm:cxn modelId="{D1D74CE1-466D-452B-B45A-218EDA2C04E6}" type="presParOf" srcId="{14B27D09-602F-40C7-B923-F5A3F0C598AA}" destId="{8524A993-1012-4D8F-9A09-A783E06E8B0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CD35E8-54CC-4E5B-943D-1ACCB82EED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F49F1-7768-43C7-BA39-930E9D6FF044}">
      <dgm:prSet phldrT="[Text]" phldr="0"/>
      <dgm:spPr/>
      <dgm:t>
        <a:bodyPr/>
        <a:lstStyle/>
        <a:p>
          <a:pPr>
            <a:buNone/>
          </a:pPr>
          <a:r>
            <a:rPr lang="en-US" dirty="0" err="1"/>
            <a:t>LiquidAI</a:t>
          </a:r>
          <a:r>
            <a:rPr lang="en-US" dirty="0"/>
            <a:t>/LFM2-2.6B</a:t>
          </a:r>
        </a:p>
      </dgm:t>
    </dgm:pt>
    <dgm:pt modelId="{A952DC8D-3864-4BD9-94CE-B16A3710E253}" type="parTrans" cxnId="{930DAFBF-0A6A-4BC4-A646-FF7C52A51A5B}">
      <dgm:prSet/>
      <dgm:spPr/>
      <dgm:t>
        <a:bodyPr/>
        <a:lstStyle/>
        <a:p>
          <a:endParaRPr lang="en-US"/>
        </a:p>
      </dgm:t>
    </dgm:pt>
    <dgm:pt modelId="{5CFE8692-A11B-46C3-8C12-9B005B79106F}" type="sibTrans" cxnId="{930DAFBF-0A6A-4BC4-A646-FF7C52A51A5B}">
      <dgm:prSet/>
      <dgm:spPr/>
      <dgm:t>
        <a:bodyPr/>
        <a:lstStyle/>
        <a:p>
          <a:endParaRPr lang="en-US"/>
        </a:p>
      </dgm:t>
    </dgm:pt>
    <dgm:pt modelId="{6661156C-98A4-4FDF-855F-64C3B74ADE9B}">
      <dgm:prSet phldrT="[Text]" phldr="0"/>
      <dgm:spPr/>
      <dgm:t>
        <a:bodyPr/>
        <a:lstStyle/>
        <a:p>
          <a:r>
            <a:rPr lang="en-US" dirty="0"/>
            <a:t>Sentence transformer</a:t>
          </a:r>
        </a:p>
      </dgm:t>
    </dgm:pt>
    <dgm:pt modelId="{A57D233D-77B9-4653-B15E-F9A9458492F1}" type="parTrans" cxnId="{22C99FA4-1284-4CBF-AAE6-89CA4A06B18B}">
      <dgm:prSet/>
      <dgm:spPr/>
      <dgm:t>
        <a:bodyPr/>
        <a:lstStyle/>
        <a:p>
          <a:endParaRPr lang="en-US"/>
        </a:p>
      </dgm:t>
    </dgm:pt>
    <dgm:pt modelId="{BDEA40C3-B038-47B8-AC0D-A8D79B238D60}" type="sibTrans" cxnId="{22C99FA4-1284-4CBF-AAE6-89CA4A06B18B}">
      <dgm:prSet/>
      <dgm:spPr/>
      <dgm:t>
        <a:bodyPr/>
        <a:lstStyle/>
        <a:p>
          <a:endParaRPr lang="en-US"/>
        </a:p>
      </dgm:t>
    </dgm:pt>
    <dgm:pt modelId="{31C1ACF8-F1DB-480C-9A09-42202098E25F}">
      <dgm:prSet phldrT="[Text]" phldr="0"/>
      <dgm:spPr/>
      <dgm:t>
        <a:bodyPr/>
        <a:lstStyle/>
        <a:p>
          <a:r>
            <a:rPr lang="en-US" dirty="0"/>
            <a:t>Vector Search</a:t>
          </a:r>
        </a:p>
      </dgm:t>
    </dgm:pt>
    <dgm:pt modelId="{3D5E1EA5-586D-4D2C-9869-F7B75034B76C}" type="parTrans" cxnId="{FF7EA5C5-36A4-4943-A73D-FE84062B0A88}">
      <dgm:prSet/>
      <dgm:spPr/>
      <dgm:t>
        <a:bodyPr/>
        <a:lstStyle/>
        <a:p>
          <a:endParaRPr lang="en-US"/>
        </a:p>
      </dgm:t>
    </dgm:pt>
    <dgm:pt modelId="{16F08175-EB5C-4479-837E-B01961B5C3D2}" type="sibTrans" cxnId="{FF7EA5C5-36A4-4943-A73D-FE84062B0A88}">
      <dgm:prSet/>
      <dgm:spPr/>
      <dgm:t>
        <a:bodyPr/>
        <a:lstStyle/>
        <a:p>
          <a:endParaRPr lang="en-US"/>
        </a:p>
      </dgm:t>
    </dgm:pt>
    <dgm:pt modelId="{20787EAC-7DDD-4F20-9FFB-1DC525B642AA}">
      <dgm:prSet phldrT="[Text]" phldr="0"/>
      <dgm:spPr/>
      <dgm:t>
        <a:bodyPr/>
        <a:lstStyle/>
        <a:p>
          <a:r>
            <a:rPr lang="en-US"/>
            <a:t>FAISS</a:t>
          </a:r>
          <a:endParaRPr lang="en-US" dirty="0"/>
        </a:p>
      </dgm:t>
    </dgm:pt>
    <dgm:pt modelId="{16196C8C-2E34-4140-AE62-66D784A301F6}" type="parTrans" cxnId="{6E701432-D54E-42A6-A5D7-7B167BD3C5B8}">
      <dgm:prSet/>
      <dgm:spPr/>
      <dgm:t>
        <a:bodyPr/>
        <a:lstStyle/>
        <a:p>
          <a:endParaRPr lang="en-US"/>
        </a:p>
      </dgm:t>
    </dgm:pt>
    <dgm:pt modelId="{CAC4C65B-C1F0-44CA-AF09-09A5729E3738}" type="sibTrans" cxnId="{6E701432-D54E-42A6-A5D7-7B167BD3C5B8}">
      <dgm:prSet/>
      <dgm:spPr/>
      <dgm:t>
        <a:bodyPr/>
        <a:lstStyle/>
        <a:p>
          <a:endParaRPr lang="en-US"/>
        </a:p>
      </dgm:t>
    </dgm:pt>
    <dgm:pt modelId="{306DBCFA-461F-47D7-BDC8-31AC5CF28310}">
      <dgm:prSet phldrT="[Text]" phldr="0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95E014BE-6455-4479-9AE2-AE05C79DF29A}" type="parTrans" cxnId="{C9C8ACF3-EA8D-41FE-B030-C86CC042683A}">
      <dgm:prSet/>
      <dgm:spPr/>
      <dgm:t>
        <a:bodyPr/>
        <a:lstStyle/>
        <a:p>
          <a:endParaRPr lang="en-US"/>
        </a:p>
      </dgm:t>
    </dgm:pt>
    <dgm:pt modelId="{5B88D615-B1A2-4782-96AF-8E5F0A212E9D}" type="sibTrans" cxnId="{C9C8ACF3-EA8D-41FE-B030-C86CC042683A}">
      <dgm:prSet/>
      <dgm:spPr/>
      <dgm:t>
        <a:bodyPr/>
        <a:lstStyle/>
        <a:p>
          <a:endParaRPr lang="en-US"/>
        </a:p>
      </dgm:t>
    </dgm:pt>
    <dgm:pt modelId="{69F4ED8C-F9A5-47C7-82FE-2A6DE34F5D4D}">
      <dgm:prSet phldrT="[Text]" phldr="0"/>
      <dgm:spPr/>
      <dgm:t>
        <a:bodyPr/>
        <a:lstStyle/>
        <a:p>
          <a:r>
            <a:rPr lang="en-US" dirty="0"/>
            <a:t>MongoDB</a:t>
          </a:r>
        </a:p>
      </dgm:t>
    </dgm:pt>
    <dgm:pt modelId="{C2C85D74-1020-4D9A-994D-DCC6FE452A56}" type="parTrans" cxnId="{4337F549-473E-4DDA-87EE-9B436B1A2D48}">
      <dgm:prSet/>
      <dgm:spPr/>
      <dgm:t>
        <a:bodyPr/>
        <a:lstStyle/>
        <a:p>
          <a:endParaRPr lang="en-US"/>
        </a:p>
      </dgm:t>
    </dgm:pt>
    <dgm:pt modelId="{6E9A7830-A98F-4876-BF86-D25F200F92BF}" type="sibTrans" cxnId="{4337F549-473E-4DDA-87EE-9B436B1A2D48}">
      <dgm:prSet/>
      <dgm:spPr/>
      <dgm:t>
        <a:bodyPr/>
        <a:lstStyle/>
        <a:p>
          <a:endParaRPr lang="en-US"/>
        </a:p>
      </dgm:t>
    </dgm:pt>
    <dgm:pt modelId="{3894809B-C907-4733-AA5F-A439C82695E1}">
      <dgm:prSet phldrT="[Text]" phldr="0"/>
      <dgm:spPr/>
      <dgm:t>
        <a:bodyPr/>
        <a:lstStyle/>
        <a:p>
          <a:r>
            <a:rPr lang="en-US" dirty="0"/>
            <a:t>Embeddings and Chunking</a:t>
          </a:r>
        </a:p>
      </dgm:t>
    </dgm:pt>
    <dgm:pt modelId="{2B7D9FB3-4FB4-447B-AEBC-551D33A3DBBC}" type="parTrans" cxnId="{72AA4650-94D0-4868-850E-9BC191458B05}">
      <dgm:prSet/>
      <dgm:spPr/>
      <dgm:t>
        <a:bodyPr/>
        <a:lstStyle/>
        <a:p>
          <a:endParaRPr lang="en-US"/>
        </a:p>
      </dgm:t>
    </dgm:pt>
    <dgm:pt modelId="{34B5AF5B-30E9-463E-9117-824D60DFDFEB}" type="sibTrans" cxnId="{72AA4650-94D0-4868-850E-9BC191458B05}">
      <dgm:prSet/>
      <dgm:spPr/>
      <dgm:t>
        <a:bodyPr/>
        <a:lstStyle/>
        <a:p>
          <a:endParaRPr lang="en-US"/>
        </a:p>
      </dgm:t>
    </dgm:pt>
    <dgm:pt modelId="{B569977D-D154-4AC0-87B1-12416B2C4B2A}">
      <dgm:prSet phldrT="[Text]" phldr="0"/>
      <dgm:spPr/>
      <dgm:t>
        <a:bodyPr/>
        <a:lstStyle/>
        <a:p>
          <a:r>
            <a:rPr lang="en-US" dirty="0"/>
            <a:t>CSV file and read with Pandas</a:t>
          </a:r>
        </a:p>
      </dgm:t>
    </dgm:pt>
    <dgm:pt modelId="{10F76E1F-7B32-4FE0-B868-9277520A3AD1}" type="parTrans" cxnId="{61A14A99-C011-4F23-A7FD-628659B91366}">
      <dgm:prSet/>
      <dgm:spPr/>
      <dgm:t>
        <a:bodyPr/>
        <a:lstStyle/>
        <a:p>
          <a:endParaRPr lang="en-US"/>
        </a:p>
      </dgm:t>
    </dgm:pt>
    <dgm:pt modelId="{49B1E3AE-9144-4FF7-B7C7-FE775A22D09A}" type="sibTrans" cxnId="{61A14A99-C011-4F23-A7FD-628659B91366}">
      <dgm:prSet/>
      <dgm:spPr/>
      <dgm:t>
        <a:bodyPr/>
        <a:lstStyle/>
        <a:p>
          <a:endParaRPr lang="en-US"/>
        </a:p>
      </dgm:t>
    </dgm:pt>
    <dgm:pt modelId="{EAA2D7E5-9472-4AAE-84D2-5C63262B6002}">
      <dgm:prSet phldrT="[Text]" phldr="0"/>
      <dgm:spPr/>
      <dgm:t>
        <a:bodyPr/>
        <a:lstStyle/>
        <a:p>
          <a:r>
            <a:rPr lang="en-US" dirty="0"/>
            <a:t>Clean Retrieve Data</a:t>
          </a:r>
        </a:p>
      </dgm:t>
    </dgm:pt>
    <dgm:pt modelId="{A0FC05B6-E279-4598-A68B-CD9600EC894C}" type="parTrans" cxnId="{68245584-29BF-49AE-AB52-5F3873560234}">
      <dgm:prSet/>
      <dgm:spPr/>
      <dgm:t>
        <a:bodyPr/>
        <a:lstStyle/>
        <a:p>
          <a:endParaRPr lang="en-US"/>
        </a:p>
      </dgm:t>
    </dgm:pt>
    <dgm:pt modelId="{6B523115-5E93-42E6-A861-A9EF57FC897F}" type="sibTrans" cxnId="{68245584-29BF-49AE-AB52-5F3873560234}">
      <dgm:prSet/>
      <dgm:spPr/>
      <dgm:t>
        <a:bodyPr/>
        <a:lstStyle/>
        <a:p>
          <a:endParaRPr lang="en-US"/>
        </a:p>
      </dgm:t>
    </dgm:pt>
    <dgm:pt modelId="{18F64E55-7E42-4F4A-B7C6-24A4C1E0873E}">
      <dgm:prSet phldrT="[Text]" phldr="0"/>
      <dgm:spPr/>
      <dgm:t>
        <a:bodyPr/>
        <a:lstStyle/>
        <a:p>
          <a:pPr>
            <a:buNone/>
          </a:pPr>
          <a:r>
            <a:rPr lang="en-US"/>
            <a:t>2.6B parameter LLM</a:t>
          </a:r>
          <a:endParaRPr lang="en-US" dirty="0"/>
        </a:p>
      </dgm:t>
    </dgm:pt>
    <dgm:pt modelId="{2C6A620B-460A-49EA-BADC-04AF35EAD676}" type="parTrans" cxnId="{94207D93-9F81-40B0-B2C4-5FF5B81A40CA}">
      <dgm:prSet/>
      <dgm:spPr/>
      <dgm:t>
        <a:bodyPr/>
        <a:lstStyle/>
        <a:p>
          <a:endParaRPr lang="en-US"/>
        </a:p>
      </dgm:t>
    </dgm:pt>
    <dgm:pt modelId="{4B786D60-F3BE-4C1B-9C7C-C5285EE713B5}" type="sibTrans" cxnId="{94207D93-9F81-40B0-B2C4-5FF5B81A40CA}">
      <dgm:prSet/>
      <dgm:spPr/>
      <dgm:t>
        <a:bodyPr/>
        <a:lstStyle/>
        <a:p>
          <a:endParaRPr lang="en-US"/>
        </a:p>
      </dgm:t>
    </dgm:pt>
    <dgm:pt modelId="{F1BCA2B2-880C-4C3C-8951-1FB389AD85EF}">
      <dgm:prSet phldrT="[Text]" phldr="0"/>
      <dgm:spPr/>
      <dgm:t>
        <a:bodyPr/>
        <a:lstStyle/>
        <a:p>
          <a:pPr>
            <a:buNone/>
          </a:pPr>
          <a:r>
            <a:rPr lang="en-US" dirty="0"/>
            <a:t>Fine-tuned on QA</a:t>
          </a:r>
        </a:p>
      </dgm:t>
    </dgm:pt>
    <dgm:pt modelId="{6A06F4BB-9AD5-4EF9-A620-6F245BB7F74A}" type="parTrans" cxnId="{6149FA9F-3C31-433A-A98C-32296C2D79ED}">
      <dgm:prSet/>
      <dgm:spPr/>
      <dgm:t>
        <a:bodyPr/>
        <a:lstStyle/>
        <a:p>
          <a:endParaRPr lang="en-US"/>
        </a:p>
      </dgm:t>
    </dgm:pt>
    <dgm:pt modelId="{39C999C3-8FD6-408B-9B89-66A24725687E}" type="sibTrans" cxnId="{6149FA9F-3C31-433A-A98C-32296C2D79ED}">
      <dgm:prSet/>
      <dgm:spPr/>
      <dgm:t>
        <a:bodyPr/>
        <a:lstStyle/>
        <a:p>
          <a:endParaRPr lang="en-US"/>
        </a:p>
      </dgm:t>
    </dgm:pt>
    <dgm:pt modelId="{6A2BC739-4D52-4CDF-80A8-E6253712E3D3}">
      <dgm:prSet phldrT="[Text]" phldr="0"/>
      <dgm:spPr/>
      <dgm:t>
        <a:bodyPr/>
        <a:lstStyle/>
        <a:p>
          <a:r>
            <a:rPr lang="en-US" dirty="0"/>
            <a:t>Store previously asked Questions for faster answers</a:t>
          </a:r>
        </a:p>
      </dgm:t>
    </dgm:pt>
    <dgm:pt modelId="{45F0330C-E0B4-43E1-B78C-BA1E4AF586B3}" type="parTrans" cxnId="{3BEE6C54-73EB-48C3-B53F-8FC68C2A5BF5}">
      <dgm:prSet/>
      <dgm:spPr/>
      <dgm:t>
        <a:bodyPr/>
        <a:lstStyle/>
        <a:p>
          <a:endParaRPr lang="en-US"/>
        </a:p>
      </dgm:t>
    </dgm:pt>
    <dgm:pt modelId="{D74306D6-6502-425C-8E15-0D19BADC9EC4}" type="sibTrans" cxnId="{3BEE6C54-73EB-48C3-B53F-8FC68C2A5BF5}">
      <dgm:prSet/>
      <dgm:spPr/>
      <dgm:t>
        <a:bodyPr/>
        <a:lstStyle/>
        <a:p>
          <a:endParaRPr lang="en-US"/>
        </a:p>
      </dgm:t>
    </dgm:pt>
    <dgm:pt modelId="{5DA5FF61-192E-4E2C-A41D-8121AAF90CD0}">
      <dgm:prSet phldrT="[Text]" phldr="0"/>
      <dgm:spPr/>
      <dgm:t>
        <a:bodyPr/>
        <a:lstStyle/>
        <a:p>
          <a:r>
            <a:rPr lang="en-US" dirty="0"/>
            <a:t>Self-hosted</a:t>
          </a:r>
        </a:p>
      </dgm:t>
    </dgm:pt>
    <dgm:pt modelId="{AB1C6773-91F1-461C-A07D-217949864F51}" type="parTrans" cxnId="{9ABAD938-3EE5-4F4F-A28C-CCE9224BF68B}">
      <dgm:prSet/>
      <dgm:spPr/>
      <dgm:t>
        <a:bodyPr/>
        <a:lstStyle/>
        <a:p>
          <a:endParaRPr lang="en-US"/>
        </a:p>
      </dgm:t>
    </dgm:pt>
    <dgm:pt modelId="{21776B01-B77A-40AB-9C85-B470340A6EB9}" type="sibTrans" cxnId="{9ABAD938-3EE5-4F4F-A28C-CCE9224BF68B}">
      <dgm:prSet/>
      <dgm:spPr/>
      <dgm:t>
        <a:bodyPr/>
        <a:lstStyle/>
        <a:p>
          <a:endParaRPr lang="en-US"/>
        </a:p>
      </dgm:t>
    </dgm:pt>
    <dgm:pt modelId="{C138FB35-5797-4F0C-A320-D2634BAD243C}">
      <dgm:prSet phldrT="[Text]" phldr="0"/>
      <dgm:spPr/>
      <dgm:t>
        <a:bodyPr/>
        <a:lstStyle/>
        <a:p>
          <a:r>
            <a:rPr lang="en-US"/>
            <a:t>Text Splitter</a:t>
          </a:r>
          <a:endParaRPr lang="en-US" dirty="0"/>
        </a:p>
      </dgm:t>
    </dgm:pt>
    <dgm:pt modelId="{AD882ADA-BD76-410C-94DF-7C883DF140EC}" type="parTrans" cxnId="{1738DBDF-C0E4-4C0A-9561-9195E18E18D6}">
      <dgm:prSet/>
      <dgm:spPr/>
      <dgm:t>
        <a:bodyPr/>
        <a:lstStyle/>
        <a:p>
          <a:endParaRPr lang="en-US"/>
        </a:p>
      </dgm:t>
    </dgm:pt>
    <dgm:pt modelId="{06E0FE17-1706-4E0B-870A-B61A1A900956}" type="sibTrans" cxnId="{1738DBDF-C0E4-4C0A-9561-9195E18E18D6}">
      <dgm:prSet/>
      <dgm:spPr/>
      <dgm:t>
        <a:bodyPr/>
        <a:lstStyle/>
        <a:p>
          <a:endParaRPr lang="en-US"/>
        </a:p>
      </dgm:t>
    </dgm:pt>
    <dgm:pt modelId="{8C880B69-AEE5-4A12-B9F3-8B11F531AD96}">
      <dgm:prSet phldrT="[Text]" phldr="0"/>
      <dgm:spPr/>
      <dgm:t>
        <a:bodyPr/>
        <a:lstStyle/>
        <a:p>
          <a:r>
            <a:rPr lang="en-US"/>
            <a:t>GPU</a:t>
          </a:r>
          <a:endParaRPr lang="en-US" dirty="0"/>
        </a:p>
      </dgm:t>
    </dgm:pt>
    <dgm:pt modelId="{4488C9D1-C0E1-4492-B1A1-99B88B06155F}" type="parTrans" cxnId="{3E705A30-BC93-47E5-9363-858DE4CEEB4B}">
      <dgm:prSet/>
      <dgm:spPr/>
      <dgm:t>
        <a:bodyPr/>
        <a:lstStyle/>
        <a:p>
          <a:endParaRPr lang="en-US"/>
        </a:p>
      </dgm:t>
    </dgm:pt>
    <dgm:pt modelId="{0D62227D-723E-4799-8DF4-8CE121384404}" type="sibTrans" cxnId="{3E705A30-BC93-47E5-9363-858DE4CEEB4B}">
      <dgm:prSet/>
      <dgm:spPr/>
      <dgm:t>
        <a:bodyPr/>
        <a:lstStyle/>
        <a:p>
          <a:endParaRPr lang="en-US"/>
        </a:p>
      </dgm:t>
    </dgm:pt>
    <dgm:pt modelId="{87310BFE-42A1-4A34-85EC-E3FF3B879018}">
      <dgm:prSet phldrT="[Text]" phldr="0"/>
      <dgm:spPr/>
      <dgm:t>
        <a:bodyPr/>
        <a:lstStyle/>
        <a:p>
          <a:r>
            <a:rPr lang="en-US" dirty="0"/>
            <a:t>Linux (Ubuntu)</a:t>
          </a:r>
        </a:p>
      </dgm:t>
    </dgm:pt>
    <dgm:pt modelId="{A4C7984D-BC75-4E20-A6C7-D7434E4A3649}" type="parTrans" cxnId="{A98050F9-4966-4BEE-854D-62BC388614BE}">
      <dgm:prSet/>
      <dgm:spPr/>
      <dgm:t>
        <a:bodyPr/>
        <a:lstStyle/>
        <a:p>
          <a:endParaRPr lang="en-US"/>
        </a:p>
      </dgm:t>
    </dgm:pt>
    <dgm:pt modelId="{AD507A9E-D527-4389-8DC5-FAA045777824}" type="sibTrans" cxnId="{A98050F9-4966-4BEE-854D-62BC388614BE}">
      <dgm:prSet/>
      <dgm:spPr/>
      <dgm:t>
        <a:bodyPr/>
        <a:lstStyle/>
        <a:p>
          <a:endParaRPr lang="en-US"/>
        </a:p>
      </dgm:t>
    </dgm:pt>
    <dgm:pt modelId="{D9CF616B-D5DA-495F-90E9-663AF8A9E7E9}">
      <dgm:prSet phldrT="[Text]" phldr="0"/>
      <dgm:spPr/>
      <dgm:t>
        <a:bodyPr/>
        <a:lstStyle/>
        <a:p>
          <a:r>
            <a:rPr lang="en-US"/>
            <a:t>RTX 4050 and Cuda cores</a:t>
          </a:r>
          <a:endParaRPr lang="en-US" dirty="0"/>
        </a:p>
      </dgm:t>
    </dgm:pt>
    <dgm:pt modelId="{9065A082-46FC-4514-81D1-D4EA754A68B8}" type="parTrans" cxnId="{EC7476F8-2A51-440D-9AD0-88AAFBC11348}">
      <dgm:prSet/>
      <dgm:spPr/>
      <dgm:t>
        <a:bodyPr/>
        <a:lstStyle/>
        <a:p>
          <a:endParaRPr lang="en-US"/>
        </a:p>
      </dgm:t>
    </dgm:pt>
    <dgm:pt modelId="{4E15A522-7F21-4D50-859C-79FDC205EC6E}" type="sibTrans" cxnId="{EC7476F8-2A51-440D-9AD0-88AAFBC11348}">
      <dgm:prSet/>
      <dgm:spPr/>
      <dgm:t>
        <a:bodyPr/>
        <a:lstStyle/>
        <a:p>
          <a:endParaRPr lang="en-US"/>
        </a:p>
      </dgm:t>
    </dgm:pt>
    <dgm:pt modelId="{CF60699F-113B-450C-B8FA-9E2749F09973}" type="pres">
      <dgm:prSet presAssocID="{9DCD35E8-54CC-4E5B-943D-1ACCB82EED65}" presName="linear" presStyleCnt="0">
        <dgm:presLayoutVars>
          <dgm:animLvl val="lvl"/>
          <dgm:resizeHandles val="exact"/>
        </dgm:presLayoutVars>
      </dgm:prSet>
      <dgm:spPr/>
    </dgm:pt>
    <dgm:pt modelId="{DD75CCB7-9CBB-4962-AEBE-F83B449AC680}" type="pres">
      <dgm:prSet presAssocID="{37FF49F1-7768-43C7-BA39-930E9D6FF0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346F6A3-35B6-43B0-9D09-BA6C9DBAD85D}" type="pres">
      <dgm:prSet presAssocID="{37FF49F1-7768-43C7-BA39-930E9D6FF044}" presName="childText" presStyleLbl="revTx" presStyleIdx="0" presStyleCnt="6">
        <dgm:presLayoutVars>
          <dgm:bulletEnabled val="1"/>
        </dgm:presLayoutVars>
      </dgm:prSet>
      <dgm:spPr/>
    </dgm:pt>
    <dgm:pt modelId="{82229F70-0F2D-4375-93E7-74E2BDABC7EC}" type="pres">
      <dgm:prSet presAssocID="{EAA2D7E5-9472-4AAE-84D2-5C63262B600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7157322-53A6-4405-90C2-FB5E37B000CC}" type="pres">
      <dgm:prSet presAssocID="{EAA2D7E5-9472-4AAE-84D2-5C63262B6002}" presName="childText" presStyleLbl="revTx" presStyleIdx="1" presStyleCnt="6">
        <dgm:presLayoutVars>
          <dgm:bulletEnabled val="1"/>
        </dgm:presLayoutVars>
      </dgm:prSet>
      <dgm:spPr/>
    </dgm:pt>
    <dgm:pt modelId="{8840637B-3FC4-45AA-AA75-5A63FAC9F050}" type="pres">
      <dgm:prSet presAssocID="{3894809B-C907-4733-AA5F-A439C82695E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AB36943-D4E3-4E09-8806-94EDCB53C547}" type="pres">
      <dgm:prSet presAssocID="{3894809B-C907-4733-AA5F-A439C82695E1}" presName="childText" presStyleLbl="revTx" presStyleIdx="2" presStyleCnt="6">
        <dgm:presLayoutVars>
          <dgm:bulletEnabled val="1"/>
        </dgm:presLayoutVars>
      </dgm:prSet>
      <dgm:spPr/>
    </dgm:pt>
    <dgm:pt modelId="{3C10DDE1-6D11-4454-B084-45C778698735}" type="pres">
      <dgm:prSet presAssocID="{31C1ACF8-F1DB-480C-9A09-42202098E25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22174AC-85B4-491E-B962-1F916FC41638}" type="pres">
      <dgm:prSet presAssocID="{31C1ACF8-F1DB-480C-9A09-42202098E25F}" presName="childText" presStyleLbl="revTx" presStyleIdx="3" presStyleCnt="6">
        <dgm:presLayoutVars>
          <dgm:bulletEnabled val="1"/>
        </dgm:presLayoutVars>
      </dgm:prSet>
      <dgm:spPr/>
    </dgm:pt>
    <dgm:pt modelId="{289AECC6-AE09-4827-96BB-4D0985A2BD7D}" type="pres">
      <dgm:prSet presAssocID="{306DBCFA-461F-47D7-BDC8-31AC5CF283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B49249F-905B-4BB6-830E-D941AA007CAE}" type="pres">
      <dgm:prSet presAssocID="{306DBCFA-461F-47D7-BDC8-31AC5CF28310}" presName="childText" presStyleLbl="revTx" presStyleIdx="4" presStyleCnt="6">
        <dgm:presLayoutVars>
          <dgm:bulletEnabled val="1"/>
        </dgm:presLayoutVars>
      </dgm:prSet>
      <dgm:spPr/>
    </dgm:pt>
    <dgm:pt modelId="{6B9D09C5-72FD-4158-9237-746C135C2839}" type="pres">
      <dgm:prSet presAssocID="{8C880B69-AEE5-4A12-B9F3-8B11F531AD9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62E0BE7-4785-4DAF-B195-148EEF8A1D84}" type="pres">
      <dgm:prSet presAssocID="{8C880B69-AEE5-4A12-B9F3-8B11F531AD96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01AA2416-85E9-4044-9C9A-3E9E59CD09AF}" type="presOf" srcId="{8C880B69-AEE5-4A12-B9F3-8B11F531AD96}" destId="{6B9D09C5-72FD-4158-9237-746C135C2839}" srcOrd="0" destOrd="0" presId="urn:microsoft.com/office/officeart/2005/8/layout/vList2"/>
    <dgm:cxn modelId="{111A822B-3100-4774-9856-736201ACE85E}" type="presOf" srcId="{37FF49F1-7768-43C7-BA39-930E9D6FF044}" destId="{DD75CCB7-9CBB-4962-AEBE-F83B449AC680}" srcOrd="0" destOrd="0" presId="urn:microsoft.com/office/officeart/2005/8/layout/vList2"/>
    <dgm:cxn modelId="{3E705A30-BC93-47E5-9363-858DE4CEEB4B}" srcId="{9DCD35E8-54CC-4E5B-943D-1ACCB82EED65}" destId="{8C880B69-AEE5-4A12-B9F3-8B11F531AD96}" srcOrd="5" destOrd="0" parTransId="{4488C9D1-C0E1-4492-B1A1-99B88B06155F}" sibTransId="{0D62227D-723E-4799-8DF4-8CE121384404}"/>
    <dgm:cxn modelId="{6E701432-D54E-42A6-A5D7-7B167BD3C5B8}" srcId="{31C1ACF8-F1DB-480C-9A09-42202098E25F}" destId="{20787EAC-7DDD-4F20-9FFB-1DC525B642AA}" srcOrd="0" destOrd="0" parTransId="{16196C8C-2E34-4140-AE62-66D784A301F6}" sibTransId="{CAC4C65B-C1F0-44CA-AF09-09A5729E3738}"/>
    <dgm:cxn modelId="{81BD4B36-2839-42B5-BA63-0E8DDBD4B4C7}" type="presOf" srcId="{31C1ACF8-F1DB-480C-9A09-42202098E25F}" destId="{3C10DDE1-6D11-4454-B084-45C778698735}" srcOrd="0" destOrd="0" presId="urn:microsoft.com/office/officeart/2005/8/layout/vList2"/>
    <dgm:cxn modelId="{9ABAD938-3EE5-4F4F-A28C-CCE9224BF68B}" srcId="{306DBCFA-461F-47D7-BDC8-31AC5CF28310}" destId="{5DA5FF61-192E-4E2C-A41D-8121AAF90CD0}" srcOrd="2" destOrd="0" parTransId="{AB1C6773-91F1-461C-A07D-217949864F51}" sibTransId="{21776B01-B77A-40AB-9C85-B470340A6EB9}"/>
    <dgm:cxn modelId="{AE59FE62-B736-450B-961E-813F2C9E074D}" type="presOf" srcId="{69F4ED8C-F9A5-47C7-82FE-2A6DE34F5D4D}" destId="{EB49249F-905B-4BB6-830E-D941AA007CAE}" srcOrd="0" destOrd="0" presId="urn:microsoft.com/office/officeart/2005/8/layout/vList2"/>
    <dgm:cxn modelId="{81535367-DA98-4B42-8982-4EB5A8593754}" type="presOf" srcId="{6661156C-98A4-4FDF-855F-64C3B74ADE9B}" destId="{9AB36943-D4E3-4E09-8806-94EDCB53C547}" srcOrd="0" destOrd="0" presId="urn:microsoft.com/office/officeart/2005/8/layout/vList2"/>
    <dgm:cxn modelId="{4337F549-473E-4DDA-87EE-9B436B1A2D48}" srcId="{306DBCFA-461F-47D7-BDC8-31AC5CF28310}" destId="{69F4ED8C-F9A5-47C7-82FE-2A6DE34F5D4D}" srcOrd="0" destOrd="0" parTransId="{C2C85D74-1020-4D9A-994D-DCC6FE452A56}" sibTransId="{6E9A7830-A98F-4876-BF86-D25F200F92BF}"/>
    <dgm:cxn modelId="{72AA4650-94D0-4868-850E-9BC191458B05}" srcId="{9DCD35E8-54CC-4E5B-943D-1ACCB82EED65}" destId="{3894809B-C907-4733-AA5F-A439C82695E1}" srcOrd="2" destOrd="0" parTransId="{2B7D9FB3-4FB4-447B-AEBC-551D33A3DBBC}" sibTransId="{34B5AF5B-30E9-463E-9117-824D60DFDFEB}"/>
    <dgm:cxn modelId="{250FA271-3CF0-4023-B2E5-DCC58C418B27}" type="presOf" srcId="{87310BFE-42A1-4A34-85EC-E3FF3B879018}" destId="{962E0BE7-4785-4DAF-B195-148EEF8A1D84}" srcOrd="0" destOrd="0" presId="urn:microsoft.com/office/officeart/2005/8/layout/vList2"/>
    <dgm:cxn modelId="{3BEE6C54-73EB-48C3-B53F-8FC68C2A5BF5}" srcId="{306DBCFA-461F-47D7-BDC8-31AC5CF28310}" destId="{6A2BC739-4D52-4CDF-80A8-E6253712E3D3}" srcOrd="1" destOrd="0" parTransId="{45F0330C-E0B4-43E1-B78C-BA1E4AF586B3}" sibTransId="{D74306D6-6502-425C-8E15-0D19BADC9EC4}"/>
    <dgm:cxn modelId="{99BBE158-597E-44E6-99D7-4DBF1C36F6F2}" type="presOf" srcId="{9DCD35E8-54CC-4E5B-943D-1ACCB82EED65}" destId="{CF60699F-113B-450C-B8FA-9E2749F09973}" srcOrd="0" destOrd="0" presId="urn:microsoft.com/office/officeart/2005/8/layout/vList2"/>
    <dgm:cxn modelId="{31DE5179-9A69-4395-B4B0-1B499258744B}" type="presOf" srcId="{20787EAC-7DDD-4F20-9FFB-1DC525B642AA}" destId="{E22174AC-85B4-491E-B962-1F916FC41638}" srcOrd="0" destOrd="0" presId="urn:microsoft.com/office/officeart/2005/8/layout/vList2"/>
    <dgm:cxn modelId="{68245584-29BF-49AE-AB52-5F3873560234}" srcId="{9DCD35E8-54CC-4E5B-943D-1ACCB82EED65}" destId="{EAA2D7E5-9472-4AAE-84D2-5C63262B6002}" srcOrd="1" destOrd="0" parTransId="{A0FC05B6-E279-4598-A68B-CD9600EC894C}" sibTransId="{6B523115-5E93-42E6-A861-A9EF57FC897F}"/>
    <dgm:cxn modelId="{42DFD984-177B-44A7-A3EA-26991C6A4657}" type="presOf" srcId="{C138FB35-5797-4F0C-A320-D2634BAD243C}" destId="{9AB36943-D4E3-4E09-8806-94EDCB53C547}" srcOrd="0" destOrd="1" presId="urn:microsoft.com/office/officeart/2005/8/layout/vList2"/>
    <dgm:cxn modelId="{2E54DD85-03BC-4D53-8063-0653A4A99645}" type="presOf" srcId="{EAA2D7E5-9472-4AAE-84D2-5C63262B6002}" destId="{82229F70-0F2D-4375-93E7-74E2BDABC7EC}" srcOrd="0" destOrd="0" presId="urn:microsoft.com/office/officeart/2005/8/layout/vList2"/>
    <dgm:cxn modelId="{9FA49E8A-4AE7-4778-8F72-9C3FD869E1DB}" type="presOf" srcId="{306DBCFA-461F-47D7-BDC8-31AC5CF28310}" destId="{289AECC6-AE09-4827-96BB-4D0985A2BD7D}" srcOrd="0" destOrd="0" presId="urn:microsoft.com/office/officeart/2005/8/layout/vList2"/>
    <dgm:cxn modelId="{1AB0BD8B-F28C-453F-B038-B80D31F43AAD}" type="presOf" srcId="{B569977D-D154-4AC0-87B1-12416B2C4B2A}" destId="{D7157322-53A6-4405-90C2-FB5E37B000CC}" srcOrd="0" destOrd="0" presId="urn:microsoft.com/office/officeart/2005/8/layout/vList2"/>
    <dgm:cxn modelId="{39FBD592-F0FC-49BB-BA47-57664248AF90}" type="presOf" srcId="{5DA5FF61-192E-4E2C-A41D-8121AAF90CD0}" destId="{EB49249F-905B-4BB6-830E-D941AA007CAE}" srcOrd="0" destOrd="2" presId="urn:microsoft.com/office/officeart/2005/8/layout/vList2"/>
    <dgm:cxn modelId="{94207D93-9F81-40B0-B2C4-5FF5B81A40CA}" srcId="{37FF49F1-7768-43C7-BA39-930E9D6FF044}" destId="{18F64E55-7E42-4F4A-B7C6-24A4C1E0873E}" srcOrd="0" destOrd="0" parTransId="{2C6A620B-460A-49EA-BADC-04AF35EAD676}" sibTransId="{4B786D60-F3BE-4C1B-9C7C-C5285EE713B5}"/>
    <dgm:cxn modelId="{61A14A99-C011-4F23-A7FD-628659B91366}" srcId="{EAA2D7E5-9472-4AAE-84D2-5C63262B6002}" destId="{B569977D-D154-4AC0-87B1-12416B2C4B2A}" srcOrd="0" destOrd="0" parTransId="{10F76E1F-7B32-4FE0-B868-9277520A3AD1}" sibTransId="{49B1E3AE-9144-4FF7-B7C7-FE775A22D09A}"/>
    <dgm:cxn modelId="{6149FA9F-3C31-433A-A98C-32296C2D79ED}" srcId="{37FF49F1-7768-43C7-BA39-930E9D6FF044}" destId="{F1BCA2B2-880C-4C3C-8951-1FB389AD85EF}" srcOrd="1" destOrd="0" parTransId="{6A06F4BB-9AD5-4EF9-A620-6F245BB7F74A}" sibTransId="{39C999C3-8FD6-408B-9B89-66A24725687E}"/>
    <dgm:cxn modelId="{6C9093A4-D3CC-46A9-9F9D-969767956683}" type="presOf" srcId="{D9CF616B-D5DA-495F-90E9-663AF8A9E7E9}" destId="{962E0BE7-4785-4DAF-B195-148EEF8A1D84}" srcOrd="0" destOrd="1" presId="urn:microsoft.com/office/officeart/2005/8/layout/vList2"/>
    <dgm:cxn modelId="{22C99FA4-1284-4CBF-AAE6-89CA4A06B18B}" srcId="{3894809B-C907-4733-AA5F-A439C82695E1}" destId="{6661156C-98A4-4FDF-855F-64C3B74ADE9B}" srcOrd="0" destOrd="0" parTransId="{A57D233D-77B9-4653-B15E-F9A9458492F1}" sibTransId="{BDEA40C3-B038-47B8-AC0D-A8D79B238D60}"/>
    <dgm:cxn modelId="{65A6CAB4-C78A-4AF6-B805-021349373037}" type="presOf" srcId="{6A2BC739-4D52-4CDF-80A8-E6253712E3D3}" destId="{EB49249F-905B-4BB6-830E-D941AA007CAE}" srcOrd="0" destOrd="1" presId="urn:microsoft.com/office/officeart/2005/8/layout/vList2"/>
    <dgm:cxn modelId="{930DAFBF-0A6A-4BC4-A646-FF7C52A51A5B}" srcId="{9DCD35E8-54CC-4E5B-943D-1ACCB82EED65}" destId="{37FF49F1-7768-43C7-BA39-930E9D6FF044}" srcOrd="0" destOrd="0" parTransId="{A952DC8D-3864-4BD9-94CE-B16A3710E253}" sibTransId="{5CFE8692-A11B-46C3-8C12-9B005B79106F}"/>
    <dgm:cxn modelId="{FF7EA5C5-36A4-4943-A73D-FE84062B0A88}" srcId="{9DCD35E8-54CC-4E5B-943D-1ACCB82EED65}" destId="{31C1ACF8-F1DB-480C-9A09-42202098E25F}" srcOrd="3" destOrd="0" parTransId="{3D5E1EA5-586D-4D2C-9869-F7B75034B76C}" sibTransId="{16F08175-EB5C-4479-837E-B01961B5C3D2}"/>
    <dgm:cxn modelId="{3D8464CF-DFFC-47E7-B2B8-B2EB92C4589C}" type="presOf" srcId="{3894809B-C907-4733-AA5F-A439C82695E1}" destId="{8840637B-3FC4-45AA-AA75-5A63FAC9F050}" srcOrd="0" destOrd="0" presId="urn:microsoft.com/office/officeart/2005/8/layout/vList2"/>
    <dgm:cxn modelId="{1738DBDF-C0E4-4C0A-9561-9195E18E18D6}" srcId="{3894809B-C907-4733-AA5F-A439C82695E1}" destId="{C138FB35-5797-4F0C-A320-D2634BAD243C}" srcOrd="1" destOrd="0" parTransId="{AD882ADA-BD76-410C-94DF-7C883DF140EC}" sibTransId="{06E0FE17-1706-4E0B-870A-B61A1A900956}"/>
    <dgm:cxn modelId="{34F997E9-C25E-4194-96C1-11EF32AC4224}" type="presOf" srcId="{18F64E55-7E42-4F4A-B7C6-24A4C1E0873E}" destId="{0346F6A3-35B6-43B0-9D09-BA6C9DBAD85D}" srcOrd="0" destOrd="0" presId="urn:microsoft.com/office/officeart/2005/8/layout/vList2"/>
    <dgm:cxn modelId="{C9C8ACF3-EA8D-41FE-B030-C86CC042683A}" srcId="{9DCD35E8-54CC-4E5B-943D-1ACCB82EED65}" destId="{306DBCFA-461F-47D7-BDC8-31AC5CF28310}" srcOrd="4" destOrd="0" parTransId="{95E014BE-6455-4479-9AE2-AE05C79DF29A}" sibTransId="{5B88D615-B1A2-4782-96AF-8E5F0A212E9D}"/>
    <dgm:cxn modelId="{EC7476F8-2A51-440D-9AD0-88AAFBC11348}" srcId="{8C880B69-AEE5-4A12-B9F3-8B11F531AD96}" destId="{D9CF616B-D5DA-495F-90E9-663AF8A9E7E9}" srcOrd="1" destOrd="0" parTransId="{9065A082-46FC-4514-81D1-D4EA754A68B8}" sibTransId="{4E15A522-7F21-4D50-859C-79FDC205EC6E}"/>
    <dgm:cxn modelId="{A98050F9-4966-4BEE-854D-62BC388614BE}" srcId="{8C880B69-AEE5-4A12-B9F3-8B11F531AD96}" destId="{87310BFE-42A1-4A34-85EC-E3FF3B879018}" srcOrd="0" destOrd="0" parTransId="{A4C7984D-BC75-4E20-A6C7-D7434E4A3649}" sibTransId="{AD507A9E-D527-4389-8DC5-FAA045777824}"/>
    <dgm:cxn modelId="{686B77FD-EA3B-48BD-AB5A-1231ADC4320A}" type="presOf" srcId="{F1BCA2B2-880C-4C3C-8951-1FB389AD85EF}" destId="{0346F6A3-35B6-43B0-9D09-BA6C9DBAD85D}" srcOrd="0" destOrd="1" presId="urn:microsoft.com/office/officeart/2005/8/layout/vList2"/>
    <dgm:cxn modelId="{49AF948C-8A44-468C-AF9C-9C0E78ECBAB0}" type="presParOf" srcId="{CF60699F-113B-450C-B8FA-9E2749F09973}" destId="{DD75CCB7-9CBB-4962-AEBE-F83B449AC680}" srcOrd="0" destOrd="0" presId="urn:microsoft.com/office/officeart/2005/8/layout/vList2"/>
    <dgm:cxn modelId="{F473F51B-91CF-4011-8160-33E1F599E629}" type="presParOf" srcId="{CF60699F-113B-450C-B8FA-9E2749F09973}" destId="{0346F6A3-35B6-43B0-9D09-BA6C9DBAD85D}" srcOrd="1" destOrd="0" presId="urn:microsoft.com/office/officeart/2005/8/layout/vList2"/>
    <dgm:cxn modelId="{F8A75E01-59CE-4C49-967B-7F1456F00C7A}" type="presParOf" srcId="{CF60699F-113B-450C-B8FA-9E2749F09973}" destId="{82229F70-0F2D-4375-93E7-74E2BDABC7EC}" srcOrd="2" destOrd="0" presId="urn:microsoft.com/office/officeart/2005/8/layout/vList2"/>
    <dgm:cxn modelId="{F95D894B-D2FB-49EA-B7D2-067D6A68769C}" type="presParOf" srcId="{CF60699F-113B-450C-B8FA-9E2749F09973}" destId="{D7157322-53A6-4405-90C2-FB5E37B000CC}" srcOrd="3" destOrd="0" presId="urn:microsoft.com/office/officeart/2005/8/layout/vList2"/>
    <dgm:cxn modelId="{0C447125-E7D8-4799-9ECF-2A7F454914D7}" type="presParOf" srcId="{CF60699F-113B-450C-B8FA-9E2749F09973}" destId="{8840637B-3FC4-45AA-AA75-5A63FAC9F050}" srcOrd="4" destOrd="0" presId="urn:microsoft.com/office/officeart/2005/8/layout/vList2"/>
    <dgm:cxn modelId="{D282D782-E616-42E7-98A4-7FFE3D11AA11}" type="presParOf" srcId="{CF60699F-113B-450C-B8FA-9E2749F09973}" destId="{9AB36943-D4E3-4E09-8806-94EDCB53C547}" srcOrd="5" destOrd="0" presId="urn:microsoft.com/office/officeart/2005/8/layout/vList2"/>
    <dgm:cxn modelId="{8EE78CD2-A08A-4FBD-A569-DCFDC87B6B06}" type="presParOf" srcId="{CF60699F-113B-450C-B8FA-9E2749F09973}" destId="{3C10DDE1-6D11-4454-B084-45C778698735}" srcOrd="6" destOrd="0" presId="urn:microsoft.com/office/officeart/2005/8/layout/vList2"/>
    <dgm:cxn modelId="{6F13C6F8-C861-4C19-AFF7-F82587B2EFA9}" type="presParOf" srcId="{CF60699F-113B-450C-B8FA-9E2749F09973}" destId="{E22174AC-85B4-491E-B962-1F916FC41638}" srcOrd="7" destOrd="0" presId="urn:microsoft.com/office/officeart/2005/8/layout/vList2"/>
    <dgm:cxn modelId="{E81362EF-FFD8-4819-8F6D-B9FF5EC20746}" type="presParOf" srcId="{CF60699F-113B-450C-B8FA-9E2749F09973}" destId="{289AECC6-AE09-4827-96BB-4D0985A2BD7D}" srcOrd="8" destOrd="0" presId="urn:microsoft.com/office/officeart/2005/8/layout/vList2"/>
    <dgm:cxn modelId="{87E8F6B3-81D4-4FA7-84B6-7A36A15D9DA9}" type="presParOf" srcId="{CF60699F-113B-450C-B8FA-9E2749F09973}" destId="{EB49249F-905B-4BB6-830E-D941AA007CAE}" srcOrd="9" destOrd="0" presId="urn:microsoft.com/office/officeart/2005/8/layout/vList2"/>
    <dgm:cxn modelId="{4E548758-551F-4C6E-BAC8-A62037C7E461}" type="presParOf" srcId="{CF60699F-113B-450C-B8FA-9E2749F09973}" destId="{6B9D09C5-72FD-4158-9237-746C135C2839}" srcOrd="10" destOrd="0" presId="urn:microsoft.com/office/officeart/2005/8/layout/vList2"/>
    <dgm:cxn modelId="{7E350E23-E8CB-4105-AAA5-53232358ACA1}" type="presParOf" srcId="{CF60699F-113B-450C-B8FA-9E2749F09973}" destId="{962E0BE7-4785-4DAF-B195-148EEF8A1D84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F88053-0D87-4C57-98FC-971E3E1158D8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D8DBED-A32D-475A-BFF2-5FDEC89ED29C}">
      <dgm:prSet phldrT="[Text]" phldr="0"/>
      <dgm:spPr/>
      <dgm:t>
        <a:bodyPr/>
        <a:lstStyle/>
        <a:p>
          <a:r>
            <a:rPr lang="en-US" dirty="0"/>
            <a:t>Custom Data collection and cleaning Scripts </a:t>
          </a:r>
        </a:p>
      </dgm:t>
    </dgm:pt>
    <dgm:pt modelId="{A3623D89-70A6-4910-AE50-58EA49C39097}" type="parTrans" cxnId="{73F0C96D-A68B-4B81-B56B-693C63DE7832}">
      <dgm:prSet/>
      <dgm:spPr/>
      <dgm:t>
        <a:bodyPr/>
        <a:lstStyle/>
        <a:p>
          <a:endParaRPr lang="en-US"/>
        </a:p>
      </dgm:t>
    </dgm:pt>
    <dgm:pt modelId="{A4E6ED44-6B2B-4676-9D5E-2B544DFF523A}" type="sibTrans" cxnId="{73F0C96D-A68B-4B81-B56B-693C63DE7832}">
      <dgm:prSet/>
      <dgm:spPr/>
      <dgm:t>
        <a:bodyPr/>
        <a:lstStyle/>
        <a:p>
          <a:endParaRPr lang="en-US"/>
        </a:p>
      </dgm:t>
    </dgm:pt>
    <dgm:pt modelId="{E1378748-BCA4-4068-AF43-D029E3F45FA7}">
      <dgm:prSet phldrT="[Text]" phldr="0"/>
      <dgm:spPr/>
      <dgm:t>
        <a:bodyPr/>
        <a:lstStyle/>
        <a:p>
          <a:r>
            <a:rPr lang="en-US" dirty="0"/>
            <a:t>Scalable and Cloud Integration</a:t>
          </a:r>
        </a:p>
      </dgm:t>
    </dgm:pt>
    <dgm:pt modelId="{BAF80031-8632-4025-B57D-9AB1D3E4C509}" type="parTrans" cxnId="{D4FEFC08-E554-4192-965A-95ECBDECE474}">
      <dgm:prSet/>
      <dgm:spPr/>
      <dgm:t>
        <a:bodyPr/>
        <a:lstStyle/>
        <a:p>
          <a:endParaRPr lang="en-US"/>
        </a:p>
      </dgm:t>
    </dgm:pt>
    <dgm:pt modelId="{6C5A7FEE-4E6D-481E-99FA-FDCF3F6F1F5B}" type="sibTrans" cxnId="{D4FEFC08-E554-4192-965A-95ECBDECE474}">
      <dgm:prSet/>
      <dgm:spPr/>
      <dgm:t>
        <a:bodyPr/>
        <a:lstStyle/>
        <a:p>
          <a:endParaRPr lang="en-US"/>
        </a:p>
      </dgm:t>
    </dgm:pt>
    <dgm:pt modelId="{DACEC1EE-E938-432C-B683-33F9A3D8C85C}">
      <dgm:prSet phldrT="[Text]" phldr="0"/>
      <dgm:spPr/>
      <dgm:t>
        <a:bodyPr/>
        <a:lstStyle/>
        <a:p>
          <a:r>
            <a:rPr lang="en-US" dirty="0"/>
            <a:t>Clean UI/UX</a:t>
          </a:r>
        </a:p>
      </dgm:t>
    </dgm:pt>
    <dgm:pt modelId="{D3E05BED-014B-4102-9CF7-2E95D577C149}" type="parTrans" cxnId="{C9F879E6-0806-426D-9F5E-0685EFA75BFD}">
      <dgm:prSet/>
      <dgm:spPr/>
      <dgm:t>
        <a:bodyPr/>
        <a:lstStyle/>
        <a:p>
          <a:endParaRPr lang="en-US"/>
        </a:p>
      </dgm:t>
    </dgm:pt>
    <dgm:pt modelId="{E77474BC-2642-4CBF-8303-7E4C0AAC1E55}" type="sibTrans" cxnId="{C9F879E6-0806-426D-9F5E-0685EFA75BFD}">
      <dgm:prSet/>
      <dgm:spPr/>
      <dgm:t>
        <a:bodyPr/>
        <a:lstStyle/>
        <a:p>
          <a:endParaRPr lang="en-US"/>
        </a:p>
      </dgm:t>
    </dgm:pt>
    <dgm:pt modelId="{1100DF33-5B40-46B1-8B05-76FB6C3D6EDE}">
      <dgm:prSet phldrT="[Text]" phldr="0"/>
      <dgm:spPr/>
      <dgm:t>
        <a:bodyPr/>
        <a:lstStyle/>
        <a:p>
          <a:r>
            <a:rPr lang="en-US" dirty="0"/>
            <a:t>Locally-hosted (1000+ Documents)</a:t>
          </a:r>
        </a:p>
      </dgm:t>
    </dgm:pt>
    <dgm:pt modelId="{26DC308D-AEF9-4E7E-ACAC-2135B46CAD45}" type="parTrans" cxnId="{5AE01874-7766-4D60-9117-15E189B35B74}">
      <dgm:prSet/>
      <dgm:spPr/>
      <dgm:t>
        <a:bodyPr/>
        <a:lstStyle/>
        <a:p>
          <a:endParaRPr lang="en-US"/>
        </a:p>
      </dgm:t>
    </dgm:pt>
    <dgm:pt modelId="{5AC257A2-938D-46AE-9BF7-90E1F020E82A}" type="sibTrans" cxnId="{5AE01874-7766-4D60-9117-15E189B35B74}">
      <dgm:prSet/>
      <dgm:spPr/>
      <dgm:t>
        <a:bodyPr/>
        <a:lstStyle/>
        <a:p>
          <a:endParaRPr lang="en-US"/>
        </a:p>
      </dgm:t>
    </dgm:pt>
    <dgm:pt modelId="{44CF379D-FAC6-4712-94A6-AD2404AAF4E2}" type="pres">
      <dgm:prSet presAssocID="{F5F88053-0D87-4C57-98FC-971E3E1158D8}" presName="linearFlow" presStyleCnt="0">
        <dgm:presLayoutVars>
          <dgm:dir/>
          <dgm:resizeHandles val="exact"/>
        </dgm:presLayoutVars>
      </dgm:prSet>
      <dgm:spPr/>
    </dgm:pt>
    <dgm:pt modelId="{7F59BCB2-0489-45C4-BA81-28CF31D76371}" type="pres">
      <dgm:prSet presAssocID="{02D8DBED-A32D-475A-BFF2-5FDEC89ED29C}" presName="comp" presStyleCnt="0"/>
      <dgm:spPr/>
    </dgm:pt>
    <dgm:pt modelId="{B0833570-5DAA-460D-8085-A1455E232FDE}" type="pres">
      <dgm:prSet presAssocID="{02D8DBED-A32D-475A-BFF2-5FDEC89ED29C}" presName="rect2" presStyleLbl="node1" presStyleIdx="0" presStyleCnt="4">
        <dgm:presLayoutVars>
          <dgm:bulletEnabled val="1"/>
        </dgm:presLayoutVars>
      </dgm:prSet>
      <dgm:spPr/>
    </dgm:pt>
    <dgm:pt modelId="{8523197D-C0D8-45F0-B953-A1280CF5D943}" type="pres">
      <dgm:prSet presAssocID="{02D8DBED-A32D-475A-BFF2-5FDEC89ED29C}" presName="rect1" presStyleLbl="ln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2F663F2E-EB0C-4B1A-ABB9-51E25D1D7BA2}" type="pres">
      <dgm:prSet presAssocID="{A4E6ED44-6B2B-4676-9D5E-2B544DFF523A}" presName="sibTrans" presStyleCnt="0"/>
      <dgm:spPr/>
    </dgm:pt>
    <dgm:pt modelId="{1C0672AF-16A5-434F-B179-A1B110417A05}" type="pres">
      <dgm:prSet presAssocID="{E1378748-BCA4-4068-AF43-D029E3F45FA7}" presName="comp" presStyleCnt="0"/>
      <dgm:spPr/>
    </dgm:pt>
    <dgm:pt modelId="{CC8AF824-B145-456E-B9C8-CD59A6FE7FF4}" type="pres">
      <dgm:prSet presAssocID="{E1378748-BCA4-4068-AF43-D029E3F45FA7}" presName="rect2" presStyleLbl="node1" presStyleIdx="1" presStyleCnt="4">
        <dgm:presLayoutVars>
          <dgm:bulletEnabled val="1"/>
        </dgm:presLayoutVars>
      </dgm:prSet>
      <dgm:spPr/>
    </dgm:pt>
    <dgm:pt modelId="{535F17F0-62F3-46E0-AB1B-7AC83AC47D55}" type="pres">
      <dgm:prSet presAssocID="{E1378748-BCA4-4068-AF43-D029E3F45FA7}" presName="rect1" presStyleLbl="ln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BFACBF24-79DB-4D1A-8EF4-E0AA24656B18}" type="pres">
      <dgm:prSet presAssocID="{6C5A7FEE-4E6D-481E-99FA-FDCF3F6F1F5B}" presName="sibTrans" presStyleCnt="0"/>
      <dgm:spPr/>
    </dgm:pt>
    <dgm:pt modelId="{616BDFB1-265C-4F2A-8C9F-4BA9568B78AE}" type="pres">
      <dgm:prSet presAssocID="{DACEC1EE-E938-432C-B683-33F9A3D8C85C}" presName="comp" presStyleCnt="0"/>
      <dgm:spPr/>
    </dgm:pt>
    <dgm:pt modelId="{B1E9CE1B-3B92-44D3-8AB2-C95FE8E185B9}" type="pres">
      <dgm:prSet presAssocID="{DACEC1EE-E938-432C-B683-33F9A3D8C85C}" presName="rect2" presStyleLbl="node1" presStyleIdx="2" presStyleCnt="4">
        <dgm:presLayoutVars>
          <dgm:bulletEnabled val="1"/>
        </dgm:presLayoutVars>
      </dgm:prSet>
      <dgm:spPr/>
    </dgm:pt>
    <dgm:pt modelId="{FDA9EF70-FCBC-451F-B67E-E47C816EB2CE}" type="pres">
      <dgm:prSet presAssocID="{DACEC1EE-E938-432C-B683-33F9A3D8C85C}" presName="rect1" presStyleLbl="ln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  <dgm:pt modelId="{73B38D48-D543-461F-8E99-E2594243AFD6}" type="pres">
      <dgm:prSet presAssocID="{E77474BC-2642-4CBF-8303-7E4C0AAC1E55}" presName="sibTrans" presStyleCnt="0"/>
      <dgm:spPr/>
    </dgm:pt>
    <dgm:pt modelId="{7B67AA00-EA39-4796-8928-F956C3C8742A}" type="pres">
      <dgm:prSet presAssocID="{1100DF33-5B40-46B1-8B05-76FB6C3D6EDE}" presName="comp" presStyleCnt="0"/>
      <dgm:spPr/>
    </dgm:pt>
    <dgm:pt modelId="{991E11B5-C9E9-4D93-93DE-A0E02EB66387}" type="pres">
      <dgm:prSet presAssocID="{1100DF33-5B40-46B1-8B05-76FB6C3D6EDE}" presName="rect2" presStyleLbl="node1" presStyleIdx="3" presStyleCnt="4">
        <dgm:presLayoutVars>
          <dgm:bulletEnabled val="1"/>
        </dgm:presLayoutVars>
      </dgm:prSet>
      <dgm:spPr/>
    </dgm:pt>
    <dgm:pt modelId="{8DD6000F-9E1F-4F64-A6D0-408FD456AB5F}" type="pres">
      <dgm:prSet presAssocID="{1100DF33-5B40-46B1-8B05-76FB6C3D6EDE}" presName="rect1" presStyleLbl="ln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</dgm:ptLst>
  <dgm:cxnLst>
    <dgm:cxn modelId="{D4FEFC08-E554-4192-965A-95ECBDECE474}" srcId="{F5F88053-0D87-4C57-98FC-971E3E1158D8}" destId="{E1378748-BCA4-4068-AF43-D029E3F45FA7}" srcOrd="1" destOrd="0" parTransId="{BAF80031-8632-4025-B57D-9AB1D3E4C509}" sibTransId="{6C5A7FEE-4E6D-481E-99FA-FDCF3F6F1F5B}"/>
    <dgm:cxn modelId="{5BAE2926-ACF5-4934-9B20-166D8BC38C17}" type="presOf" srcId="{1100DF33-5B40-46B1-8B05-76FB6C3D6EDE}" destId="{991E11B5-C9E9-4D93-93DE-A0E02EB66387}" srcOrd="0" destOrd="0" presId="urn:microsoft.com/office/officeart/2008/layout/AlternatingPictureBlocks"/>
    <dgm:cxn modelId="{3196982B-3BDF-4B93-9916-094C4F9F9A4A}" type="presOf" srcId="{DACEC1EE-E938-432C-B683-33F9A3D8C85C}" destId="{B1E9CE1B-3B92-44D3-8AB2-C95FE8E185B9}" srcOrd="0" destOrd="0" presId="urn:microsoft.com/office/officeart/2008/layout/AlternatingPictureBlocks"/>
    <dgm:cxn modelId="{4D96B832-6486-4FF3-A699-B998D503FB26}" type="presOf" srcId="{E1378748-BCA4-4068-AF43-D029E3F45FA7}" destId="{CC8AF824-B145-456E-B9C8-CD59A6FE7FF4}" srcOrd="0" destOrd="0" presId="urn:microsoft.com/office/officeart/2008/layout/AlternatingPictureBlocks"/>
    <dgm:cxn modelId="{73F0C96D-A68B-4B81-B56B-693C63DE7832}" srcId="{F5F88053-0D87-4C57-98FC-971E3E1158D8}" destId="{02D8DBED-A32D-475A-BFF2-5FDEC89ED29C}" srcOrd="0" destOrd="0" parTransId="{A3623D89-70A6-4910-AE50-58EA49C39097}" sibTransId="{A4E6ED44-6B2B-4676-9D5E-2B544DFF523A}"/>
    <dgm:cxn modelId="{5AE01874-7766-4D60-9117-15E189B35B74}" srcId="{F5F88053-0D87-4C57-98FC-971E3E1158D8}" destId="{1100DF33-5B40-46B1-8B05-76FB6C3D6EDE}" srcOrd="3" destOrd="0" parTransId="{26DC308D-AEF9-4E7E-ACAC-2135B46CAD45}" sibTransId="{5AC257A2-938D-46AE-9BF7-90E1F020E82A}"/>
    <dgm:cxn modelId="{A48BBA78-FDB5-49E7-95AD-5B09DE19C18F}" type="presOf" srcId="{02D8DBED-A32D-475A-BFF2-5FDEC89ED29C}" destId="{B0833570-5DAA-460D-8085-A1455E232FDE}" srcOrd="0" destOrd="0" presId="urn:microsoft.com/office/officeart/2008/layout/AlternatingPictureBlocks"/>
    <dgm:cxn modelId="{B76636DE-2398-49E1-ACFE-652113FF7509}" type="presOf" srcId="{F5F88053-0D87-4C57-98FC-971E3E1158D8}" destId="{44CF379D-FAC6-4712-94A6-AD2404AAF4E2}" srcOrd="0" destOrd="0" presId="urn:microsoft.com/office/officeart/2008/layout/AlternatingPictureBlocks"/>
    <dgm:cxn modelId="{C9F879E6-0806-426D-9F5E-0685EFA75BFD}" srcId="{F5F88053-0D87-4C57-98FC-971E3E1158D8}" destId="{DACEC1EE-E938-432C-B683-33F9A3D8C85C}" srcOrd="2" destOrd="0" parTransId="{D3E05BED-014B-4102-9CF7-2E95D577C149}" sibTransId="{E77474BC-2642-4CBF-8303-7E4C0AAC1E55}"/>
    <dgm:cxn modelId="{36710C13-452D-4917-87E2-E2FA981CC6FE}" type="presParOf" srcId="{44CF379D-FAC6-4712-94A6-AD2404AAF4E2}" destId="{7F59BCB2-0489-45C4-BA81-28CF31D76371}" srcOrd="0" destOrd="0" presId="urn:microsoft.com/office/officeart/2008/layout/AlternatingPictureBlocks"/>
    <dgm:cxn modelId="{9E8AA532-D361-43B1-8620-EB3F7BD49A3A}" type="presParOf" srcId="{7F59BCB2-0489-45C4-BA81-28CF31D76371}" destId="{B0833570-5DAA-460D-8085-A1455E232FDE}" srcOrd="0" destOrd="0" presId="urn:microsoft.com/office/officeart/2008/layout/AlternatingPictureBlocks"/>
    <dgm:cxn modelId="{C64258CC-A66A-4E9F-9C48-A1168054951A}" type="presParOf" srcId="{7F59BCB2-0489-45C4-BA81-28CF31D76371}" destId="{8523197D-C0D8-45F0-B953-A1280CF5D943}" srcOrd="1" destOrd="0" presId="urn:microsoft.com/office/officeart/2008/layout/AlternatingPictureBlocks"/>
    <dgm:cxn modelId="{BF8138B5-229A-480D-ACFD-463514F87FA7}" type="presParOf" srcId="{44CF379D-FAC6-4712-94A6-AD2404AAF4E2}" destId="{2F663F2E-EB0C-4B1A-ABB9-51E25D1D7BA2}" srcOrd="1" destOrd="0" presId="urn:microsoft.com/office/officeart/2008/layout/AlternatingPictureBlocks"/>
    <dgm:cxn modelId="{68A22D37-B804-45F6-B320-71CD1D45EA05}" type="presParOf" srcId="{44CF379D-FAC6-4712-94A6-AD2404AAF4E2}" destId="{1C0672AF-16A5-434F-B179-A1B110417A05}" srcOrd="2" destOrd="0" presId="urn:microsoft.com/office/officeart/2008/layout/AlternatingPictureBlocks"/>
    <dgm:cxn modelId="{5CD01955-C3CC-4143-932D-BAF991DA404B}" type="presParOf" srcId="{1C0672AF-16A5-434F-B179-A1B110417A05}" destId="{CC8AF824-B145-456E-B9C8-CD59A6FE7FF4}" srcOrd="0" destOrd="0" presId="urn:microsoft.com/office/officeart/2008/layout/AlternatingPictureBlocks"/>
    <dgm:cxn modelId="{06B74F4C-AE35-4CCB-9850-603FC95C5563}" type="presParOf" srcId="{1C0672AF-16A5-434F-B179-A1B110417A05}" destId="{535F17F0-62F3-46E0-AB1B-7AC83AC47D55}" srcOrd="1" destOrd="0" presId="urn:microsoft.com/office/officeart/2008/layout/AlternatingPictureBlocks"/>
    <dgm:cxn modelId="{95263212-05DF-45D9-BCC3-3D438CB7459E}" type="presParOf" srcId="{44CF379D-FAC6-4712-94A6-AD2404AAF4E2}" destId="{BFACBF24-79DB-4D1A-8EF4-E0AA24656B18}" srcOrd="3" destOrd="0" presId="urn:microsoft.com/office/officeart/2008/layout/AlternatingPictureBlocks"/>
    <dgm:cxn modelId="{7B46306B-669D-4571-8E37-1DDE592FB750}" type="presParOf" srcId="{44CF379D-FAC6-4712-94A6-AD2404AAF4E2}" destId="{616BDFB1-265C-4F2A-8C9F-4BA9568B78AE}" srcOrd="4" destOrd="0" presId="urn:microsoft.com/office/officeart/2008/layout/AlternatingPictureBlocks"/>
    <dgm:cxn modelId="{AB9E0664-CC1F-4BE7-B50F-22C98DFEC6FD}" type="presParOf" srcId="{616BDFB1-265C-4F2A-8C9F-4BA9568B78AE}" destId="{B1E9CE1B-3B92-44D3-8AB2-C95FE8E185B9}" srcOrd="0" destOrd="0" presId="urn:microsoft.com/office/officeart/2008/layout/AlternatingPictureBlocks"/>
    <dgm:cxn modelId="{53C916BC-763A-4062-A9E4-EE4A1531562B}" type="presParOf" srcId="{616BDFB1-265C-4F2A-8C9F-4BA9568B78AE}" destId="{FDA9EF70-FCBC-451F-B67E-E47C816EB2CE}" srcOrd="1" destOrd="0" presId="urn:microsoft.com/office/officeart/2008/layout/AlternatingPictureBlocks"/>
    <dgm:cxn modelId="{C94A2CA2-C3A9-4140-BAF6-DAAEDC3F0C6F}" type="presParOf" srcId="{44CF379D-FAC6-4712-94A6-AD2404AAF4E2}" destId="{73B38D48-D543-461F-8E99-E2594243AFD6}" srcOrd="5" destOrd="0" presId="urn:microsoft.com/office/officeart/2008/layout/AlternatingPictureBlocks"/>
    <dgm:cxn modelId="{355D2762-0DD5-42FB-BCAE-5E361A5D9F6C}" type="presParOf" srcId="{44CF379D-FAC6-4712-94A6-AD2404AAF4E2}" destId="{7B67AA00-EA39-4796-8928-F956C3C8742A}" srcOrd="6" destOrd="0" presId="urn:microsoft.com/office/officeart/2008/layout/AlternatingPictureBlocks"/>
    <dgm:cxn modelId="{59011CD2-63B4-4ABC-9E07-B21341C50525}" type="presParOf" srcId="{7B67AA00-EA39-4796-8928-F956C3C8742A}" destId="{991E11B5-C9E9-4D93-93DE-A0E02EB66387}" srcOrd="0" destOrd="0" presId="urn:microsoft.com/office/officeart/2008/layout/AlternatingPictureBlocks"/>
    <dgm:cxn modelId="{61245205-513C-4242-88F5-F7AB099928F6}" type="presParOf" srcId="{7B67AA00-EA39-4796-8928-F956C3C8742A}" destId="{8DD6000F-9E1F-4F64-A6D0-408FD456AB5F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92C94C-107A-45E7-8271-B1779659E1A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54FD1D-94D8-43AA-ADF7-1B5C45805A6A}">
      <dgm:prSet phldrT="[Text]" phldr="0"/>
      <dgm:spPr/>
      <dgm:t>
        <a:bodyPr/>
        <a:lstStyle/>
        <a:p>
          <a:r>
            <a:rPr lang="en-US" dirty="0"/>
            <a:t>Challenges</a:t>
          </a:r>
        </a:p>
      </dgm:t>
    </dgm:pt>
    <dgm:pt modelId="{5342E6D9-834B-4EFB-9834-3AB86747EE3E}" type="parTrans" cxnId="{486CE2B1-27A4-4348-8FEB-916707A134F4}">
      <dgm:prSet/>
      <dgm:spPr/>
      <dgm:t>
        <a:bodyPr/>
        <a:lstStyle/>
        <a:p>
          <a:endParaRPr lang="en-US"/>
        </a:p>
      </dgm:t>
    </dgm:pt>
    <dgm:pt modelId="{FB53347E-70F5-4126-8E9C-14538604A2E4}" type="sibTrans" cxnId="{486CE2B1-27A4-4348-8FEB-916707A134F4}">
      <dgm:prSet/>
      <dgm:spPr/>
      <dgm:t>
        <a:bodyPr/>
        <a:lstStyle/>
        <a:p>
          <a:endParaRPr lang="en-US"/>
        </a:p>
      </dgm:t>
    </dgm:pt>
    <dgm:pt modelId="{A8F30FF0-2CE7-40F0-9742-1C23B10F4EA0}">
      <dgm:prSet phldrT="[Text]" phldr="0"/>
      <dgm:spPr/>
      <dgm:t>
        <a:bodyPr/>
        <a:lstStyle/>
        <a:p>
          <a:r>
            <a:rPr lang="en-US" dirty="0"/>
            <a:t>Local-hosting limits LLM Selection and </a:t>
          </a:r>
          <a:r>
            <a:rPr lang="en-US" dirty="0" err="1"/>
            <a:t>top_k</a:t>
          </a:r>
          <a:r>
            <a:rPr lang="en-US" dirty="0"/>
            <a:t> retrieval</a:t>
          </a:r>
        </a:p>
      </dgm:t>
    </dgm:pt>
    <dgm:pt modelId="{B5F8E650-1754-4D6A-801B-AE94CC5BB5C6}" type="parTrans" cxnId="{7AB6A0D4-9A33-4A88-BA5D-9E9640985167}">
      <dgm:prSet/>
      <dgm:spPr/>
      <dgm:t>
        <a:bodyPr/>
        <a:lstStyle/>
        <a:p>
          <a:endParaRPr lang="en-US"/>
        </a:p>
      </dgm:t>
    </dgm:pt>
    <dgm:pt modelId="{A65C5BC0-B84F-472B-93A5-F8FAB955E15C}" type="sibTrans" cxnId="{7AB6A0D4-9A33-4A88-BA5D-9E9640985167}">
      <dgm:prSet/>
      <dgm:spPr/>
      <dgm:t>
        <a:bodyPr/>
        <a:lstStyle/>
        <a:p>
          <a:endParaRPr lang="en-US"/>
        </a:p>
      </dgm:t>
    </dgm:pt>
    <dgm:pt modelId="{860642A1-523F-4311-A1CF-C4CF19358641}">
      <dgm:prSet phldrT="[Text]" phldr="0"/>
      <dgm:spPr/>
      <dgm:t>
        <a:bodyPr/>
        <a:lstStyle/>
        <a:p>
          <a:r>
            <a:rPr lang="en-US" dirty="0"/>
            <a:t>Unilingual only (English)</a:t>
          </a:r>
        </a:p>
      </dgm:t>
    </dgm:pt>
    <dgm:pt modelId="{C779052E-789F-42EC-8CF2-43F055DDD046}" type="parTrans" cxnId="{1D6CBC70-6F16-4897-82C7-B4DD9B75516A}">
      <dgm:prSet/>
      <dgm:spPr/>
      <dgm:t>
        <a:bodyPr/>
        <a:lstStyle/>
        <a:p>
          <a:endParaRPr lang="en-US"/>
        </a:p>
      </dgm:t>
    </dgm:pt>
    <dgm:pt modelId="{CB9CF53D-2356-481B-997E-5972ABF7979B}" type="sibTrans" cxnId="{1D6CBC70-6F16-4897-82C7-B4DD9B75516A}">
      <dgm:prSet/>
      <dgm:spPr/>
      <dgm:t>
        <a:bodyPr/>
        <a:lstStyle/>
        <a:p>
          <a:endParaRPr lang="en-US"/>
        </a:p>
      </dgm:t>
    </dgm:pt>
    <dgm:pt modelId="{2F2AA013-63EC-469F-848C-F54756D357BD}">
      <dgm:prSet phldrT="[Text]" phldr="0"/>
      <dgm:spPr/>
      <dgm:t>
        <a:bodyPr/>
        <a:lstStyle/>
        <a:p>
          <a:r>
            <a:rPr lang="en-US" dirty="0"/>
            <a:t>Future</a:t>
          </a:r>
        </a:p>
      </dgm:t>
    </dgm:pt>
    <dgm:pt modelId="{0F52FE67-2989-4467-8E9E-6E1490E12D41}" type="parTrans" cxnId="{4C7D0E56-C832-473F-A1CF-D087A01EF4B3}">
      <dgm:prSet/>
      <dgm:spPr/>
      <dgm:t>
        <a:bodyPr/>
        <a:lstStyle/>
        <a:p>
          <a:endParaRPr lang="en-US"/>
        </a:p>
      </dgm:t>
    </dgm:pt>
    <dgm:pt modelId="{D68D8844-5060-4956-B959-CB80C9001541}" type="sibTrans" cxnId="{4C7D0E56-C832-473F-A1CF-D087A01EF4B3}">
      <dgm:prSet/>
      <dgm:spPr/>
      <dgm:t>
        <a:bodyPr/>
        <a:lstStyle/>
        <a:p>
          <a:endParaRPr lang="en-US"/>
        </a:p>
      </dgm:t>
    </dgm:pt>
    <dgm:pt modelId="{763C2833-26DB-4441-9DDB-75BA628C0316}">
      <dgm:prSet phldrT="[Text]" phldr="0"/>
      <dgm:spPr/>
      <dgm:t>
        <a:bodyPr/>
        <a:lstStyle/>
        <a:p>
          <a:r>
            <a:rPr lang="en-US" dirty="0"/>
            <a:t>Cloud and Scalability</a:t>
          </a:r>
        </a:p>
      </dgm:t>
    </dgm:pt>
    <dgm:pt modelId="{C0F28798-92B2-413F-B965-5F1924544380}" type="parTrans" cxnId="{01006412-BAEE-4E7C-99E2-FBFEFAAB105A}">
      <dgm:prSet/>
      <dgm:spPr/>
      <dgm:t>
        <a:bodyPr/>
        <a:lstStyle/>
        <a:p>
          <a:endParaRPr lang="en-US"/>
        </a:p>
      </dgm:t>
    </dgm:pt>
    <dgm:pt modelId="{17D94A0E-E5DE-4461-AB37-9E2F1FEC8ACC}" type="sibTrans" cxnId="{01006412-BAEE-4E7C-99E2-FBFEFAAB105A}">
      <dgm:prSet/>
      <dgm:spPr/>
      <dgm:t>
        <a:bodyPr/>
        <a:lstStyle/>
        <a:p>
          <a:endParaRPr lang="en-US"/>
        </a:p>
      </dgm:t>
    </dgm:pt>
    <dgm:pt modelId="{CA10F0EC-158E-490D-BBCB-F36ADC6FB3BF}">
      <dgm:prSet phldrT="[Text]" phldr="0"/>
      <dgm:spPr/>
      <dgm:t>
        <a:bodyPr/>
        <a:lstStyle/>
        <a:p>
          <a:r>
            <a:rPr lang="en-US"/>
            <a:t>Chance of Scraping sensitive Data</a:t>
          </a:r>
          <a:endParaRPr lang="en-US" dirty="0"/>
        </a:p>
      </dgm:t>
    </dgm:pt>
    <dgm:pt modelId="{6E6AA29D-AF0C-417F-94E8-AC564BD3549F}" type="parTrans" cxnId="{E82928D9-15A9-45D8-BC66-53C6ED796D58}">
      <dgm:prSet/>
      <dgm:spPr/>
      <dgm:t>
        <a:bodyPr/>
        <a:lstStyle/>
        <a:p>
          <a:endParaRPr lang="en-US"/>
        </a:p>
      </dgm:t>
    </dgm:pt>
    <dgm:pt modelId="{688189B8-867B-42FA-9C4A-8BEE2BAFC4B9}" type="sibTrans" cxnId="{E82928D9-15A9-45D8-BC66-53C6ED796D58}">
      <dgm:prSet/>
      <dgm:spPr/>
      <dgm:t>
        <a:bodyPr/>
        <a:lstStyle/>
        <a:p>
          <a:endParaRPr lang="en-US"/>
        </a:p>
      </dgm:t>
    </dgm:pt>
    <dgm:pt modelId="{E832089A-82A2-4A65-B692-C3F851BF6D56}">
      <dgm:prSet phldrT="[Text]" phldr="0"/>
      <dgm:spPr/>
      <dgm:t>
        <a:bodyPr/>
        <a:lstStyle/>
        <a:p>
          <a:r>
            <a:rPr lang="en-US"/>
            <a:t>No Image or Video Integration</a:t>
          </a:r>
          <a:endParaRPr lang="en-US" dirty="0"/>
        </a:p>
      </dgm:t>
    </dgm:pt>
    <dgm:pt modelId="{4EA96863-E6D9-4ACB-AB6C-3260358B27FE}" type="parTrans" cxnId="{32C4E85D-E58E-4AB9-AB5F-044E105FC432}">
      <dgm:prSet/>
      <dgm:spPr/>
      <dgm:t>
        <a:bodyPr/>
        <a:lstStyle/>
        <a:p>
          <a:endParaRPr lang="en-US"/>
        </a:p>
      </dgm:t>
    </dgm:pt>
    <dgm:pt modelId="{43261D4C-0160-4BE1-8513-3F42CB023126}" type="sibTrans" cxnId="{32C4E85D-E58E-4AB9-AB5F-044E105FC432}">
      <dgm:prSet/>
      <dgm:spPr/>
      <dgm:t>
        <a:bodyPr/>
        <a:lstStyle/>
        <a:p>
          <a:endParaRPr lang="en-US"/>
        </a:p>
      </dgm:t>
    </dgm:pt>
    <dgm:pt modelId="{BA710C8E-A8F5-4FC2-BC3B-0C120CD3A147}">
      <dgm:prSet phldrT="[Text]" phldr="0"/>
      <dgm:spPr/>
      <dgm:t>
        <a:bodyPr/>
        <a:lstStyle/>
        <a:p>
          <a:r>
            <a:rPr lang="en-US" dirty="0"/>
            <a:t>Use of multiple Financial Institutes</a:t>
          </a:r>
        </a:p>
      </dgm:t>
    </dgm:pt>
    <dgm:pt modelId="{A8701C5F-6173-444B-99B2-BA6AF78BB085}" type="parTrans" cxnId="{005F73AB-534C-46DE-8EBE-7C5507651108}">
      <dgm:prSet/>
      <dgm:spPr/>
      <dgm:t>
        <a:bodyPr/>
        <a:lstStyle/>
        <a:p>
          <a:endParaRPr lang="en-US"/>
        </a:p>
      </dgm:t>
    </dgm:pt>
    <dgm:pt modelId="{8EF3F6B8-BD2A-461E-8ADD-789E6DA9BD60}" type="sibTrans" cxnId="{005F73AB-534C-46DE-8EBE-7C5507651108}">
      <dgm:prSet/>
      <dgm:spPr/>
      <dgm:t>
        <a:bodyPr/>
        <a:lstStyle/>
        <a:p>
          <a:endParaRPr lang="en-US"/>
        </a:p>
      </dgm:t>
    </dgm:pt>
    <dgm:pt modelId="{FE2E3648-ADF7-4B93-97C8-65F05E0AB34D}">
      <dgm:prSet phldrT="[Text]" phldr="0"/>
      <dgm:spPr/>
      <dgm:t>
        <a:bodyPr/>
        <a:lstStyle/>
        <a:p>
          <a:r>
            <a:rPr lang="en-US"/>
            <a:t>Improved UI/UX</a:t>
          </a:r>
          <a:endParaRPr lang="en-US" dirty="0"/>
        </a:p>
      </dgm:t>
    </dgm:pt>
    <dgm:pt modelId="{48C46E55-D23F-407D-9822-4CB64A80D7BD}" type="parTrans" cxnId="{493E3E8B-94AC-475C-BCA7-F94599BA21D5}">
      <dgm:prSet/>
      <dgm:spPr/>
      <dgm:t>
        <a:bodyPr/>
        <a:lstStyle/>
        <a:p>
          <a:endParaRPr lang="en-US"/>
        </a:p>
      </dgm:t>
    </dgm:pt>
    <dgm:pt modelId="{DAFEE4A9-B3F0-490E-982B-5F69ECF55850}" type="sibTrans" cxnId="{493E3E8B-94AC-475C-BCA7-F94599BA21D5}">
      <dgm:prSet/>
      <dgm:spPr/>
      <dgm:t>
        <a:bodyPr/>
        <a:lstStyle/>
        <a:p>
          <a:endParaRPr lang="en-US"/>
        </a:p>
      </dgm:t>
    </dgm:pt>
    <dgm:pt modelId="{A51F3AB4-F2BD-46FD-AAD2-86E861EED069}">
      <dgm:prSet phldrT="[Text]" phldr="0"/>
      <dgm:spPr/>
      <dgm:t>
        <a:bodyPr/>
        <a:lstStyle/>
        <a:p>
          <a:r>
            <a:rPr lang="en-US" dirty="0"/>
            <a:t>Bigger Databases and Collections</a:t>
          </a:r>
        </a:p>
      </dgm:t>
    </dgm:pt>
    <dgm:pt modelId="{48356549-20CE-4CFC-B7B0-1227F5F0DD65}" type="parTrans" cxnId="{07D412DB-297A-4800-AE54-DD3B7AA8227C}">
      <dgm:prSet/>
      <dgm:spPr/>
      <dgm:t>
        <a:bodyPr/>
        <a:lstStyle/>
        <a:p>
          <a:endParaRPr lang="en-US"/>
        </a:p>
      </dgm:t>
    </dgm:pt>
    <dgm:pt modelId="{F7E358B3-B2DA-4B27-89A5-4DD0A0A95A1A}" type="sibTrans" cxnId="{07D412DB-297A-4800-AE54-DD3B7AA8227C}">
      <dgm:prSet/>
      <dgm:spPr/>
      <dgm:t>
        <a:bodyPr/>
        <a:lstStyle/>
        <a:p>
          <a:endParaRPr lang="en-US"/>
        </a:p>
      </dgm:t>
    </dgm:pt>
    <dgm:pt modelId="{39C143BC-3AF8-4106-99DE-D79455D302D1}" type="pres">
      <dgm:prSet presAssocID="{D092C94C-107A-45E7-8271-B1779659E1A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516C6D-C6EA-485F-AB1C-1F9EDAF082AF}" type="pres">
      <dgm:prSet presAssocID="{9954FD1D-94D8-43AA-ADF7-1B5C45805A6A}" presName="root" presStyleCnt="0"/>
      <dgm:spPr/>
    </dgm:pt>
    <dgm:pt modelId="{169C2902-5FD0-4302-8777-A684601A3081}" type="pres">
      <dgm:prSet presAssocID="{9954FD1D-94D8-43AA-ADF7-1B5C45805A6A}" presName="rootComposite" presStyleCnt="0"/>
      <dgm:spPr/>
    </dgm:pt>
    <dgm:pt modelId="{3A449FEA-670A-4880-8EEA-0009C81E5540}" type="pres">
      <dgm:prSet presAssocID="{9954FD1D-94D8-43AA-ADF7-1B5C45805A6A}" presName="rootText" presStyleLbl="node1" presStyleIdx="0" presStyleCnt="2"/>
      <dgm:spPr/>
    </dgm:pt>
    <dgm:pt modelId="{670AA881-D19E-44A0-B785-D9DCBCBD8985}" type="pres">
      <dgm:prSet presAssocID="{9954FD1D-94D8-43AA-ADF7-1B5C45805A6A}" presName="rootConnector" presStyleLbl="node1" presStyleIdx="0" presStyleCnt="2"/>
      <dgm:spPr/>
    </dgm:pt>
    <dgm:pt modelId="{80B6B653-F38C-4536-948F-2EE12FA48F79}" type="pres">
      <dgm:prSet presAssocID="{9954FD1D-94D8-43AA-ADF7-1B5C45805A6A}" presName="childShape" presStyleCnt="0"/>
      <dgm:spPr/>
    </dgm:pt>
    <dgm:pt modelId="{EB5A6A9F-6C0F-455C-ABE3-72BB5174D97E}" type="pres">
      <dgm:prSet presAssocID="{B5F8E650-1754-4D6A-801B-AE94CC5BB5C6}" presName="Name13" presStyleLbl="parChTrans1D2" presStyleIdx="0" presStyleCnt="8"/>
      <dgm:spPr/>
    </dgm:pt>
    <dgm:pt modelId="{640C7200-D770-483B-87EE-B63573ABC14D}" type="pres">
      <dgm:prSet presAssocID="{A8F30FF0-2CE7-40F0-9742-1C23B10F4EA0}" presName="childText" presStyleLbl="bgAcc1" presStyleIdx="0" presStyleCnt="8">
        <dgm:presLayoutVars>
          <dgm:bulletEnabled val="1"/>
        </dgm:presLayoutVars>
      </dgm:prSet>
      <dgm:spPr/>
    </dgm:pt>
    <dgm:pt modelId="{CBD40304-2D91-44AE-B024-C91A7A547A07}" type="pres">
      <dgm:prSet presAssocID="{C779052E-789F-42EC-8CF2-43F055DDD046}" presName="Name13" presStyleLbl="parChTrans1D2" presStyleIdx="1" presStyleCnt="8"/>
      <dgm:spPr/>
    </dgm:pt>
    <dgm:pt modelId="{A7B41DBB-11D2-48AC-A8C4-802FD3465B09}" type="pres">
      <dgm:prSet presAssocID="{860642A1-523F-4311-A1CF-C4CF19358641}" presName="childText" presStyleLbl="bgAcc1" presStyleIdx="1" presStyleCnt="8">
        <dgm:presLayoutVars>
          <dgm:bulletEnabled val="1"/>
        </dgm:presLayoutVars>
      </dgm:prSet>
      <dgm:spPr/>
    </dgm:pt>
    <dgm:pt modelId="{BEEEE4CD-FF10-4DA7-A250-A0F083FB0A82}" type="pres">
      <dgm:prSet presAssocID="{6E6AA29D-AF0C-417F-94E8-AC564BD3549F}" presName="Name13" presStyleLbl="parChTrans1D2" presStyleIdx="2" presStyleCnt="8"/>
      <dgm:spPr/>
    </dgm:pt>
    <dgm:pt modelId="{D8F05927-D057-43E2-AFCA-F7F142438371}" type="pres">
      <dgm:prSet presAssocID="{CA10F0EC-158E-490D-BBCB-F36ADC6FB3BF}" presName="childText" presStyleLbl="bgAcc1" presStyleIdx="2" presStyleCnt="8">
        <dgm:presLayoutVars>
          <dgm:bulletEnabled val="1"/>
        </dgm:presLayoutVars>
      </dgm:prSet>
      <dgm:spPr/>
    </dgm:pt>
    <dgm:pt modelId="{6C40FDA5-A5FE-4FA1-90A8-8C49F220E2F2}" type="pres">
      <dgm:prSet presAssocID="{4EA96863-E6D9-4ACB-AB6C-3260358B27FE}" presName="Name13" presStyleLbl="parChTrans1D2" presStyleIdx="3" presStyleCnt="8"/>
      <dgm:spPr/>
    </dgm:pt>
    <dgm:pt modelId="{CAE407A6-1FFE-437E-9931-D5B1EE7F0B72}" type="pres">
      <dgm:prSet presAssocID="{E832089A-82A2-4A65-B692-C3F851BF6D56}" presName="childText" presStyleLbl="bgAcc1" presStyleIdx="3" presStyleCnt="8">
        <dgm:presLayoutVars>
          <dgm:bulletEnabled val="1"/>
        </dgm:presLayoutVars>
      </dgm:prSet>
      <dgm:spPr/>
    </dgm:pt>
    <dgm:pt modelId="{58F54B7D-668B-4F0B-A178-7EEE7219C829}" type="pres">
      <dgm:prSet presAssocID="{2F2AA013-63EC-469F-848C-F54756D357BD}" presName="root" presStyleCnt="0"/>
      <dgm:spPr/>
    </dgm:pt>
    <dgm:pt modelId="{64675067-6151-4474-8203-6988DB5D1AA7}" type="pres">
      <dgm:prSet presAssocID="{2F2AA013-63EC-469F-848C-F54756D357BD}" presName="rootComposite" presStyleCnt="0"/>
      <dgm:spPr/>
    </dgm:pt>
    <dgm:pt modelId="{DEE2BB65-E38E-415E-9F7B-7EA489AD736B}" type="pres">
      <dgm:prSet presAssocID="{2F2AA013-63EC-469F-848C-F54756D357BD}" presName="rootText" presStyleLbl="node1" presStyleIdx="1" presStyleCnt="2"/>
      <dgm:spPr/>
    </dgm:pt>
    <dgm:pt modelId="{AF8370E8-4C5F-417C-85FD-E95A3CF40896}" type="pres">
      <dgm:prSet presAssocID="{2F2AA013-63EC-469F-848C-F54756D357BD}" presName="rootConnector" presStyleLbl="node1" presStyleIdx="1" presStyleCnt="2"/>
      <dgm:spPr/>
    </dgm:pt>
    <dgm:pt modelId="{15BA03AC-BA7F-45A1-8855-283CFA0380C3}" type="pres">
      <dgm:prSet presAssocID="{2F2AA013-63EC-469F-848C-F54756D357BD}" presName="childShape" presStyleCnt="0"/>
      <dgm:spPr/>
    </dgm:pt>
    <dgm:pt modelId="{7965E5FB-B76A-4E9E-9456-26C810CC09CA}" type="pres">
      <dgm:prSet presAssocID="{C0F28798-92B2-413F-B965-5F1924544380}" presName="Name13" presStyleLbl="parChTrans1D2" presStyleIdx="4" presStyleCnt="8"/>
      <dgm:spPr/>
    </dgm:pt>
    <dgm:pt modelId="{8E88E5D8-CE23-4A4E-AECB-1EC75EA463CB}" type="pres">
      <dgm:prSet presAssocID="{763C2833-26DB-4441-9DDB-75BA628C0316}" presName="childText" presStyleLbl="bgAcc1" presStyleIdx="4" presStyleCnt="8">
        <dgm:presLayoutVars>
          <dgm:bulletEnabled val="1"/>
        </dgm:presLayoutVars>
      </dgm:prSet>
      <dgm:spPr/>
    </dgm:pt>
    <dgm:pt modelId="{A2D7177A-AC66-4BA9-94AF-E7FC76BF3B3C}" type="pres">
      <dgm:prSet presAssocID="{A8701C5F-6173-444B-99B2-BA6AF78BB085}" presName="Name13" presStyleLbl="parChTrans1D2" presStyleIdx="5" presStyleCnt="8"/>
      <dgm:spPr/>
    </dgm:pt>
    <dgm:pt modelId="{9873D286-F374-47BD-A732-ABD1B34077A5}" type="pres">
      <dgm:prSet presAssocID="{BA710C8E-A8F5-4FC2-BC3B-0C120CD3A147}" presName="childText" presStyleLbl="bgAcc1" presStyleIdx="5" presStyleCnt="8">
        <dgm:presLayoutVars>
          <dgm:bulletEnabled val="1"/>
        </dgm:presLayoutVars>
      </dgm:prSet>
      <dgm:spPr/>
    </dgm:pt>
    <dgm:pt modelId="{17CDE362-E52B-48D4-8BB9-34AF125670C7}" type="pres">
      <dgm:prSet presAssocID="{48356549-20CE-4CFC-B7B0-1227F5F0DD65}" presName="Name13" presStyleLbl="parChTrans1D2" presStyleIdx="6" presStyleCnt="8"/>
      <dgm:spPr/>
    </dgm:pt>
    <dgm:pt modelId="{A41F580E-6A09-4F8A-A457-859F1CA5D2E7}" type="pres">
      <dgm:prSet presAssocID="{A51F3AB4-F2BD-46FD-AAD2-86E861EED069}" presName="childText" presStyleLbl="bgAcc1" presStyleIdx="6" presStyleCnt="8">
        <dgm:presLayoutVars>
          <dgm:bulletEnabled val="1"/>
        </dgm:presLayoutVars>
      </dgm:prSet>
      <dgm:spPr/>
    </dgm:pt>
    <dgm:pt modelId="{EBDA34CB-D238-4DF4-9116-67E326624EFB}" type="pres">
      <dgm:prSet presAssocID="{48C46E55-D23F-407D-9822-4CB64A80D7BD}" presName="Name13" presStyleLbl="parChTrans1D2" presStyleIdx="7" presStyleCnt="8"/>
      <dgm:spPr/>
    </dgm:pt>
    <dgm:pt modelId="{AD013B95-F9EA-4458-A14A-569F8EB92F3E}" type="pres">
      <dgm:prSet presAssocID="{FE2E3648-ADF7-4B93-97C8-65F05E0AB34D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AC8F780A-E292-4196-97CA-3CB2969E602D}" type="presOf" srcId="{B5F8E650-1754-4D6A-801B-AE94CC5BB5C6}" destId="{EB5A6A9F-6C0F-455C-ABE3-72BB5174D97E}" srcOrd="0" destOrd="0" presId="urn:microsoft.com/office/officeart/2005/8/layout/hierarchy3"/>
    <dgm:cxn modelId="{A8578F0D-03D3-4DD9-8D0C-0D15E174F19A}" type="presOf" srcId="{C0F28798-92B2-413F-B965-5F1924544380}" destId="{7965E5FB-B76A-4E9E-9456-26C810CC09CA}" srcOrd="0" destOrd="0" presId="urn:microsoft.com/office/officeart/2005/8/layout/hierarchy3"/>
    <dgm:cxn modelId="{01006412-BAEE-4E7C-99E2-FBFEFAAB105A}" srcId="{2F2AA013-63EC-469F-848C-F54756D357BD}" destId="{763C2833-26DB-4441-9DDB-75BA628C0316}" srcOrd="0" destOrd="0" parTransId="{C0F28798-92B2-413F-B965-5F1924544380}" sibTransId="{17D94A0E-E5DE-4461-AB37-9E2F1FEC8ACC}"/>
    <dgm:cxn modelId="{60BC2514-E7A0-41F7-B68A-D6DFDD6C0F01}" type="presOf" srcId="{A8701C5F-6173-444B-99B2-BA6AF78BB085}" destId="{A2D7177A-AC66-4BA9-94AF-E7FC76BF3B3C}" srcOrd="0" destOrd="0" presId="urn:microsoft.com/office/officeart/2005/8/layout/hierarchy3"/>
    <dgm:cxn modelId="{34EE532C-4D7E-41AC-87CE-D4934EF03D6E}" type="presOf" srcId="{9954FD1D-94D8-43AA-ADF7-1B5C45805A6A}" destId="{3A449FEA-670A-4880-8EEA-0009C81E5540}" srcOrd="0" destOrd="0" presId="urn:microsoft.com/office/officeart/2005/8/layout/hierarchy3"/>
    <dgm:cxn modelId="{91D24B39-70DA-4167-9877-53FD3C2B377D}" type="presOf" srcId="{860642A1-523F-4311-A1CF-C4CF19358641}" destId="{A7B41DBB-11D2-48AC-A8C4-802FD3465B09}" srcOrd="0" destOrd="0" presId="urn:microsoft.com/office/officeart/2005/8/layout/hierarchy3"/>
    <dgm:cxn modelId="{D97D4D3E-E158-42D3-8805-4E3ADD04D49E}" type="presOf" srcId="{A8F30FF0-2CE7-40F0-9742-1C23B10F4EA0}" destId="{640C7200-D770-483B-87EE-B63573ABC14D}" srcOrd="0" destOrd="0" presId="urn:microsoft.com/office/officeart/2005/8/layout/hierarchy3"/>
    <dgm:cxn modelId="{4E1F8C3F-5737-472C-90B2-1109C6C5FA3C}" type="presOf" srcId="{E832089A-82A2-4A65-B692-C3F851BF6D56}" destId="{CAE407A6-1FFE-437E-9931-D5B1EE7F0B72}" srcOrd="0" destOrd="0" presId="urn:microsoft.com/office/officeart/2005/8/layout/hierarchy3"/>
    <dgm:cxn modelId="{32C4E85D-E58E-4AB9-AB5F-044E105FC432}" srcId="{9954FD1D-94D8-43AA-ADF7-1B5C45805A6A}" destId="{E832089A-82A2-4A65-B692-C3F851BF6D56}" srcOrd="3" destOrd="0" parTransId="{4EA96863-E6D9-4ACB-AB6C-3260358B27FE}" sibTransId="{43261D4C-0160-4BE1-8513-3F42CB023126}"/>
    <dgm:cxn modelId="{4137DF60-E82A-49FF-9DF6-A49104D21EBF}" type="presOf" srcId="{FE2E3648-ADF7-4B93-97C8-65F05E0AB34D}" destId="{AD013B95-F9EA-4458-A14A-569F8EB92F3E}" srcOrd="0" destOrd="0" presId="urn:microsoft.com/office/officeart/2005/8/layout/hierarchy3"/>
    <dgm:cxn modelId="{0D9E7A66-BE65-45D6-9980-0F46E137D361}" type="presOf" srcId="{2F2AA013-63EC-469F-848C-F54756D357BD}" destId="{DEE2BB65-E38E-415E-9F7B-7EA489AD736B}" srcOrd="0" destOrd="0" presId="urn:microsoft.com/office/officeart/2005/8/layout/hierarchy3"/>
    <dgm:cxn modelId="{C783E56E-92EA-4724-898B-EE4AFD15D56E}" type="presOf" srcId="{6E6AA29D-AF0C-417F-94E8-AC564BD3549F}" destId="{BEEEE4CD-FF10-4DA7-A250-A0F083FB0A82}" srcOrd="0" destOrd="0" presId="urn:microsoft.com/office/officeart/2005/8/layout/hierarchy3"/>
    <dgm:cxn modelId="{1D6CBC70-6F16-4897-82C7-B4DD9B75516A}" srcId="{9954FD1D-94D8-43AA-ADF7-1B5C45805A6A}" destId="{860642A1-523F-4311-A1CF-C4CF19358641}" srcOrd="1" destOrd="0" parTransId="{C779052E-789F-42EC-8CF2-43F055DDD046}" sibTransId="{CB9CF53D-2356-481B-997E-5972ABF7979B}"/>
    <dgm:cxn modelId="{0B32E553-166D-4944-BC8D-EF3129550EAD}" type="presOf" srcId="{2F2AA013-63EC-469F-848C-F54756D357BD}" destId="{AF8370E8-4C5F-417C-85FD-E95A3CF40896}" srcOrd="1" destOrd="0" presId="urn:microsoft.com/office/officeart/2005/8/layout/hierarchy3"/>
    <dgm:cxn modelId="{4C7D0E56-C832-473F-A1CF-D087A01EF4B3}" srcId="{D092C94C-107A-45E7-8271-B1779659E1A0}" destId="{2F2AA013-63EC-469F-848C-F54756D357BD}" srcOrd="1" destOrd="0" parTransId="{0F52FE67-2989-4467-8E9E-6E1490E12D41}" sibTransId="{D68D8844-5060-4956-B959-CB80C9001541}"/>
    <dgm:cxn modelId="{0D678376-FB09-4927-9F12-8CE97A4C9E57}" type="presOf" srcId="{D092C94C-107A-45E7-8271-B1779659E1A0}" destId="{39C143BC-3AF8-4106-99DE-D79455D302D1}" srcOrd="0" destOrd="0" presId="urn:microsoft.com/office/officeart/2005/8/layout/hierarchy3"/>
    <dgm:cxn modelId="{91355083-C939-4D5E-A7B1-920E57B11E23}" type="presOf" srcId="{763C2833-26DB-4441-9DDB-75BA628C0316}" destId="{8E88E5D8-CE23-4A4E-AECB-1EC75EA463CB}" srcOrd="0" destOrd="0" presId="urn:microsoft.com/office/officeart/2005/8/layout/hierarchy3"/>
    <dgm:cxn modelId="{493E3E8B-94AC-475C-BCA7-F94599BA21D5}" srcId="{2F2AA013-63EC-469F-848C-F54756D357BD}" destId="{FE2E3648-ADF7-4B93-97C8-65F05E0AB34D}" srcOrd="3" destOrd="0" parTransId="{48C46E55-D23F-407D-9822-4CB64A80D7BD}" sibTransId="{DAFEE4A9-B3F0-490E-982B-5F69ECF55850}"/>
    <dgm:cxn modelId="{F1F8F5A0-3DC0-4D95-B39F-A01A2674660B}" type="presOf" srcId="{BA710C8E-A8F5-4FC2-BC3B-0C120CD3A147}" destId="{9873D286-F374-47BD-A732-ABD1B34077A5}" srcOrd="0" destOrd="0" presId="urn:microsoft.com/office/officeart/2005/8/layout/hierarchy3"/>
    <dgm:cxn modelId="{005F73AB-534C-46DE-8EBE-7C5507651108}" srcId="{2F2AA013-63EC-469F-848C-F54756D357BD}" destId="{BA710C8E-A8F5-4FC2-BC3B-0C120CD3A147}" srcOrd="1" destOrd="0" parTransId="{A8701C5F-6173-444B-99B2-BA6AF78BB085}" sibTransId="{8EF3F6B8-BD2A-461E-8ADD-789E6DA9BD60}"/>
    <dgm:cxn modelId="{486CE2B1-27A4-4348-8FEB-916707A134F4}" srcId="{D092C94C-107A-45E7-8271-B1779659E1A0}" destId="{9954FD1D-94D8-43AA-ADF7-1B5C45805A6A}" srcOrd="0" destOrd="0" parTransId="{5342E6D9-834B-4EFB-9834-3AB86747EE3E}" sibTransId="{FB53347E-70F5-4126-8E9C-14538604A2E4}"/>
    <dgm:cxn modelId="{F76FE8B5-88D2-42FB-A276-C24827AF8D8E}" type="presOf" srcId="{C779052E-789F-42EC-8CF2-43F055DDD046}" destId="{CBD40304-2D91-44AE-B024-C91A7A547A07}" srcOrd="0" destOrd="0" presId="urn:microsoft.com/office/officeart/2005/8/layout/hierarchy3"/>
    <dgm:cxn modelId="{5A8E97BD-1FB1-4626-A7A2-78428955D386}" type="presOf" srcId="{4EA96863-E6D9-4ACB-AB6C-3260358B27FE}" destId="{6C40FDA5-A5FE-4FA1-90A8-8C49F220E2F2}" srcOrd="0" destOrd="0" presId="urn:microsoft.com/office/officeart/2005/8/layout/hierarchy3"/>
    <dgm:cxn modelId="{1BC4B1CC-40A4-4B57-A153-DD5F2E3120C0}" type="presOf" srcId="{48C46E55-D23F-407D-9822-4CB64A80D7BD}" destId="{EBDA34CB-D238-4DF4-9116-67E326624EFB}" srcOrd="0" destOrd="0" presId="urn:microsoft.com/office/officeart/2005/8/layout/hierarchy3"/>
    <dgm:cxn modelId="{F5A9D7D3-50DE-430D-B445-4A576FBE3089}" type="presOf" srcId="{A51F3AB4-F2BD-46FD-AAD2-86E861EED069}" destId="{A41F580E-6A09-4F8A-A457-859F1CA5D2E7}" srcOrd="0" destOrd="0" presId="urn:microsoft.com/office/officeart/2005/8/layout/hierarchy3"/>
    <dgm:cxn modelId="{7AB6A0D4-9A33-4A88-BA5D-9E9640985167}" srcId="{9954FD1D-94D8-43AA-ADF7-1B5C45805A6A}" destId="{A8F30FF0-2CE7-40F0-9742-1C23B10F4EA0}" srcOrd="0" destOrd="0" parTransId="{B5F8E650-1754-4D6A-801B-AE94CC5BB5C6}" sibTransId="{A65C5BC0-B84F-472B-93A5-F8FAB955E15C}"/>
    <dgm:cxn modelId="{E82928D9-15A9-45D8-BC66-53C6ED796D58}" srcId="{9954FD1D-94D8-43AA-ADF7-1B5C45805A6A}" destId="{CA10F0EC-158E-490D-BBCB-F36ADC6FB3BF}" srcOrd="2" destOrd="0" parTransId="{6E6AA29D-AF0C-417F-94E8-AC564BD3549F}" sibTransId="{688189B8-867B-42FA-9C4A-8BEE2BAFC4B9}"/>
    <dgm:cxn modelId="{07D412DB-297A-4800-AE54-DD3B7AA8227C}" srcId="{2F2AA013-63EC-469F-848C-F54756D357BD}" destId="{A51F3AB4-F2BD-46FD-AAD2-86E861EED069}" srcOrd="2" destOrd="0" parTransId="{48356549-20CE-4CFC-B7B0-1227F5F0DD65}" sibTransId="{F7E358B3-B2DA-4B27-89A5-4DD0A0A95A1A}"/>
    <dgm:cxn modelId="{7F5FBBE4-342F-4F15-9852-5367C9E7264A}" type="presOf" srcId="{48356549-20CE-4CFC-B7B0-1227F5F0DD65}" destId="{17CDE362-E52B-48D4-8BB9-34AF125670C7}" srcOrd="0" destOrd="0" presId="urn:microsoft.com/office/officeart/2005/8/layout/hierarchy3"/>
    <dgm:cxn modelId="{A62305F3-E6F1-4660-9B28-CFC55812A0E3}" type="presOf" srcId="{CA10F0EC-158E-490D-BBCB-F36ADC6FB3BF}" destId="{D8F05927-D057-43E2-AFCA-F7F142438371}" srcOrd="0" destOrd="0" presId="urn:microsoft.com/office/officeart/2005/8/layout/hierarchy3"/>
    <dgm:cxn modelId="{03A2E8FD-8679-4A3B-BC00-586325E8B122}" type="presOf" srcId="{9954FD1D-94D8-43AA-ADF7-1B5C45805A6A}" destId="{670AA881-D19E-44A0-B785-D9DCBCBD8985}" srcOrd="1" destOrd="0" presId="urn:microsoft.com/office/officeart/2005/8/layout/hierarchy3"/>
    <dgm:cxn modelId="{65BEB0E7-0EBE-4E2E-98F4-C9E208D003CA}" type="presParOf" srcId="{39C143BC-3AF8-4106-99DE-D79455D302D1}" destId="{23516C6D-C6EA-485F-AB1C-1F9EDAF082AF}" srcOrd="0" destOrd="0" presId="urn:microsoft.com/office/officeart/2005/8/layout/hierarchy3"/>
    <dgm:cxn modelId="{538148DE-B962-45BC-9101-8137909E4377}" type="presParOf" srcId="{23516C6D-C6EA-485F-AB1C-1F9EDAF082AF}" destId="{169C2902-5FD0-4302-8777-A684601A3081}" srcOrd="0" destOrd="0" presId="urn:microsoft.com/office/officeart/2005/8/layout/hierarchy3"/>
    <dgm:cxn modelId="{08FF4530-985B-4BC5-B35E-C1B3F1661CDE}" type="presParOf" srcId="{169C2902-5FD0-4302-8777-A684601A3081}" destId="{3A449FEA-670A-4880-8EEA-0009C81E5540}" srcOrd="0" destOrd="0" presId="urn:microsoft.com/office/officeart/2005/8/layout/hierarchy3"/>
    <dgm:cxn modelId="{3E6693AA-228E-4B48-8239-26EB92785754}" type="presParOf" srcId="{169C2902-5FD0-4302-8777-A684601A3081}" destId="{670AA881-D19E-44A0-B785-D9DCBCBD8985}" srcOrd="1" destOrd="0" presId="urn:microsoft.com/office/officeart/2005/8/layout/hierarchy3"/>
    <dgm:cxn modelId="{CFC0874A-32AD-444A-8DB0-9ED90A1CC654}" type="presParOf" srcId="{23516C6D-C6EA-485F-AB1C-1F9EDAF082AF}" destId="{80B6B653-F38C-4536-948F-2EE12FA48F79}" srcOrd="1" destOrd="0" presId="urn:microsoft.com/office/officeart/2005/8/layout/hierarchy3"/>
    <dgm:cxn modelId="{BF49B09F-4D95-455C-AC0A-E4A0D1016B3F}" type="presParOf" srcId="{80B6B653-F38C-4536-948F-2EE12FA48F79}" destId="{EB5A6A9F-6C0F-455C-ABE3-72BB5174D97E}" srcOrd="0" destOrd="0" presId="urn:microsoft.com/office/officeart/2005/8/layout/hierarchy3"/>
    <dgm:cxn modelId="{AD07522B-14C0-4D7B-A455-C999D02386BF}" type="presParOf" srcId="{80B6B653-F38C-4536-948F-2EE12FA48F79}" destId="{640C7200-D770-483B-87EE-B63573ABC14D}" srcOrd="1" destOrd="0" presId="urn:microsoft.com/office/officeart/2005/8/layout/hierarchy3"/>
    <dgm:cxn modelId="{2D7B08D7-4812-4E92-9970-8F7BFDB9DB77}" type="presParOf" srcId="{80B6B653-F38C-4536-948F-2EE12FA48F79}" destId="{CBD40304-2D91-44AE-B024-C91A7A547A07}" srcOrd="2" destOrd="0" presId="urn:microsoft.com/office/officeart/2005/8/layout/hierarchy3"/>
    <dgm:cxn modelId="{F1B6A3FB-4A4F-47FA-83F6-F193CA0A31A3}" type="presParOf" srcId="{80B6B653-F38C-4536-948F-2EE12FA48F79}" destId="{A7B41DBB-11D2-48AC-A8C4-802FD3465B09}" srcOrd="3" destOrd="0" presId="urn:microsoft.com/office/officeart/2005/8/layout/hierarchy3"/>
    <dgm:cxn modelId="{41B1FC37-D3F9-4AC1-88AD-2E142FAE8600}" type="presParOf" srcId="{80B6B653-F38C-4536-948F-2EE12FA48F79}" destId="{BEEEE4CD-FF10-4DA7-A250-A0F083FB0A82}" srcOrd="4" destOrd="0" presId="urn:microsoft.com/office/officeart/2005/8/layout/hierarchy3"/>
    <dgm:cxn modelId="{D53423D8-DCBF-470C-8A20-9978248D51EA}" type="presParOf" srcId="{80B6B653-F38C-4536-948F-2EE12FA48F79}" destId="{D8F05927-D057-43E2-AFCA-F7F142438371}" srcOrd="5" destOrd="0" presId="urn:microsoft.com/office/officeart/2005/8/layout/hierarchy3"/>
    <dgm:cxn modelId="{3551F068-6684-4447-8FF7-505B8F950E9E}" type="presParOf" srcId="{80B6B653-F38C-4536-948F-2EE12FA48F79}" destId="{6C40FDA5-A5FE-4FA1-90A8-8C49F220E2F2}" srcOrd="6" destOrd="0" presId="urn:microsoft.com/office/officeart/2005/8/layout/hierarchy3"/>
    <dgm:cxn modelId="{C4404957-1198-43AE-BEC0-820921ABF2E0}" type="presParOf" srcId="{80B6B653-F38C-4536-948F-2EE12FA48F79}" destId="{CAE407A6-1FFE-437E-9931-D5B1EE7F0B72}" srcOrd="7" destOrd="0" presId="urn:microsoft.com/office/officeart/2005/8/layout/hierarchy3"/>
    <dgm:cxn modelId="{0929FC6C-5ED7-4641-9BF2-7FA3D1D59CF5}" type="presParOf" srcId="{39C143BC-3AF8-4106-99DE-D79455D302D1}" destId="{58F54B7D-668B-4F0B-A178-7EEE7219C829}" srcOrd="1" destOrd="0" presId="urn:microsoft.com/office/officeart/2005/8/layout/hierarchy3"/>
    <dgm:cxn modelId="{E0EAA241-5BBB-4DDA-A932-DF9633AA9FBA}" type="presParOf" srcId="{58F54B7D-668B-4F0B-A178-7EEE7219C829}" destId="{64675067-6151-4474-8203-6988DB5D1AA7}" srcOrd="0" destOrd="0" presId="urn:microsoft.com/office/officeart/2005/8/layout/hierarchy3"/>
    <dgm:cxn modelId="{D6914FBE-9299-46D3-842F-EA54B52DF696}" type="presParOf" srcId="{64675067-6151-4474-8203-6988DB5D1AA7}" destId="{DEE2BB65-E38E-415E-9F7B-7EA489AD736B}" srcOrd="0" destOrd="0" presId="urn:microsoft.com/office/officeart/2005/8/layout/hierarchy3"/>
    <dgm:cxn modelId="{91F44F6D-73F2-44B3-8B0D-926D601F354B}" type="presParOf" srcId="{64675067-6151-4474-8203-6988DB5D1AA7}" destId="{AF8370E8-4C5F-417C-85FD-E95A3CF40896}" srcOrd="1" destOrd="0" presId="urn:microsoft.com/office/officeart/2005/8/layout/hierarchy3"/>
    <dgm:cxn modelId="{08EF3711-1E65-4FC7-AD7C-9F26A23E21CF}" type="presParOf" srcId="{58F54B7D-668B-4F0B-A178-7EEE7219C829}" destId="{15BA03AC-BA7F-45A1-8855-283CFA0380C3}" srcOrd="1" destOrd="0" presId="urn:microsoft.com/office/officeart/2005/8/layout/hierarchy3"/>
    <dgm:cxn modelId="{858BBF91-7EC4-42F9-97E5-B04B19AB49F1}" type="presParOf" srcId="{15BA03AC-BA7F-45A1-8855-283CFA0380C3}" destId="{7965E5FB-B76A-4E9E-9456-26C810CC09CA}" srcOrd="0" destOrd="0" presId="urn:microsoft.com/office/officeart/2005/8/layout/hierarchy3"/>
    <dgm:cxn modelId="{84A24784-8C6F-4AFA-9922-E28FC895AC1F}" type="presParOf" srcId="{15BA03AC-BA7F-45A1-8855-283CFA0380C3}" destId="{8E88E5D8-CE23-4A4E-AECB-1EC75EA463CB}" srcOrd="1" destOrd="0" presId="urn:microsoft.com/office/officeart/2005/8/layout/hierarchy3"/>
    <dgm:cxn modelId="{0B3AD817-C2C1-4499-9E3C-F627704D7B6A}" type="presParOf" srcId="{15BA03AC-BA7F-45A1-8855-283CFA0380C3}" destId="{A2D7177A-AC66-4BA9-94AF-E7FC76BF3B3C}" srcOrd="2" destOrd="0" presId="urn:microsoft.com/office/officeart/2005/8/layout/hierarchy3"/>
    <dgm:cxn modelId="{457CD0DF-63DF-4CAD-8C9A-44EB015F4ADA}" type="presParOf" srcId="{15BA03AC-BA7F-45A1-8855-283CFA0380C3}" destId="{9873D286-F374-47BD-A732-ABD1B34077A5}" srcOrd="3" destOrd="0" presId="urn:microsoft.com/office/officeart/2005/8/layout/hierarchy3"/>
    <dgm:cxn modelId="{626D5976-55E6-477D-9EA3-BCB16B797E6C}" type="presParOf" srcId="{15BA03AC-BA7F-45A1-8855-283CFA0380C3}" destId="{17CDE362-E52B-48D4-8BB9-34AF125670C7}" srcOrd="4" destOrd="0" presId="urn:microsoft.com/office/officeart/2005/8/layout/hierarchy3"/>
    <dgm:cxn modelId="{6B08CACE-11AA-4C53-869F-EF22203111BE}" type="presParOf" srcId="{15BA03AC-BA7F-45A1-8855-283CFA0380C3}" destId="{A41F580E-6A09-4F8A-A457-859F1CA5D2E7}" srcOrd="5" destOrd="0" presId="urn:microsoft.com/office/officeart/2005/8/layout/hierarchy3"/>
    <dgm:cxn modelId="{E2908941-4DA5-4CC1-82A6-08AF9C43D642}" type="presParOf" srcId="{15BA03AC-BA7F-45A1-8855-283CFA0380C3}" destId="{EBDA34CB-D238-4DF4-9116-67E326624EFB}" srcOrd="6" destOrd="0" presId="urn:microsoft.com/office/officeart/2005/8/layout/hierarchy3"/>
    <dgm:cxn modelId="{C27D7986-2B2C-4174-B28E-2E6A22A4CD20}" type="presParOf" srcId="{15BA03AC-BA7F-45A1-8855-283CFA0380C3}" destId="{AD013B95-F9EA-4458-A14A-569F8EB92F3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C790A-777B-4CC3-AE7B-8B937CA63D92}">
      <dsp:nvSpPr>
        <dsp:cNvPr id="0" name=""/>
        <dsp:cNvSpPr/>
      </dsp:nvSpPr>
      <dsp:spPr>
        <a:xfrm>
          <a:off x="0" y="1056527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F43A5-D220-4947-8453-DDFC4B50C4AF}">
      <dsp:nvSpPr>
        <dsp:cNvPr id="0" name=""/>
        <dsp:cNvSpPr/>
      </dsp:nvSpPr>
      <dsp:spPr>
        <a:xfrm>
          <a:off x="406400" y="717047"/>
          <a:ext cx="56896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Scattered Information amongst hundreds and </a:t>
          </a:r>
          <a:r>
            <a:rPr lang="en-US" sz="2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thousands of  </a:t>
          </a:r>
          <a:r>
            <a:rPr lang="en-US" sz="23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 pages</a:t>
          </a:r>
        </a:p>
      </dsp:txBody>
      <dsp:txXfrm>
        <a:off x="439544" y="750191"/>
        <a:ext cx="5623312" cy="612672"/>
      </dsp:txXfrm>
    </dsp:sp>
    <dsp:sp modelId="{2DDC7547-5128-495B-8AB2-8011A825CBD7}">
      <dsp:nvSpPr>
        <dsp:cNvPr id="0" name=""/>
        <dsp:cNvSpPr/>
      </dsp:nvSpPr>
      <dsp:spPr>
        <a:xfrm>
          <a:off x="0" y="2099807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4661E-AAE4-4111-9798-9E5AAE33791A}">
      <dsp:nvSpPr>
        <dsp:cNvPr id="0" name=""/>
        <dsp:cNvSpPr/>
      </dsp:nvSpPr>
      <dsp:spPr>
        <a:xfrm>
          <a:off x="406400" y="1760327"/>
          <a:ext cx="56896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Finding the exact information is a time-consuming process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9544" y="1793471"/>
        <a:ext cx="5623312" cy="612672"/>
      </dsp:txXfrm>
    </dsp:sp>
    <dsp:sp modelId="{1C7CF2D1-97BF-47F1-8288-1CE1BFFF66B1}">
      <dsp:nvSpPr>
        <dsp:cNvPr id="0" name=""/>
        <dsp:cNvSpPr/>
      </dsp:nvSpPr>
      <dsp:spPr>
        <a:xfrm>
          <a:off x="0" y="3143087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6B741-84F2-479B-88C3-2DE4E3134E83}">
      <dsp:nvSpPr>
        <dsp:cNvPr id="0" name=""/>
        <dsp:cNvSpPr/>
      </dsp:nvSpPr>
      <dsp:spPr>
        <a:xfrm>
          <a:off x="406400" y="2803607"/>
          <a:ext cx="56896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Using conventional general-purpose AI isn’t very reliable and leads to Hallucinations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9544" y="2836751"/>
        <a:ext cx="56233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9AB50-3890-4EA4-B1D0-CDA233BFC6F2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D76CC-62F8-4B44-A951-961BC310941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Question and Answering Model</a:t>
          </a:r>
        </a:p>
      </dsp:txBody>
      <dsp:txXfrm>
        <a:off x="509717" y="338558"/>
        <a:ext cx="7541700" cy="677550"/>
      </dsp:txXfrm>
    </dsp:sp>
    <dsp:sp modelId="{A0B4390F-BB7C-4287-8D81-F5294979D873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6A7E2-69BD-4C51-B877-BBC995DE8E4B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Ease of Use and Great UX</a:t>
          </a:r>
        </a:p>
      </dsp:txBody>
      <dsp:txXfrm>
        <a:off x="995230" y="1354558"/>
        <a:ext cx="7056187" cy="677550"/>
      </dsp:txXfrm>
    </dsp:sp>
    <dsp:sp modelId="{432F1D3D-EA30-4BD1-A5C1-336012B1F2F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A00F9-6E33-4DE7-A464-B8D9B5CCD4C2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Faster Access to information</a:t>
          </a:r>
        </a:p>
      </dsp:txBody>
      <dsp:txXfrm>
        <a:off x="1144243" y="2370558"/>
        <a:ext cx="6907174" cy="677550"/>
      </dsp:txXfrm>
    </dsp:sp>
    <dsp:sp modelId="{D7671574-685B-48D3-8871-C512F2AD3B9C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13550-4821-46A8-9648-E10050A2A856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Customized Answers</a:t>
          </a:r>
        </a:p>
      </dsp:txBody>
      <dsp:txXfrm>
        <a:off x="995230" y="3386558"/>
        <a:ext cx="7056187" cy="677550"/>
      </dsp:txXfrm>
    </dsp:sp>
    <dsp:sp modelId="{71C2AD4B-A84E-41C8-9A11-C234D86BD0AD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CAA5D-78EC-4DEA-8684-983272C7D00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Easy to implement and Scale</a:t>
          </a:r>
        </a:p>
      </dsp:txBody>
      <dsp:txXfrm>
        <a:off x="509717" y="4402558"/>
        <a:ext cx="7541700" cy="677550"/>
      </dsp:txXfrm>
    </dsp:sp>
    <dsp:sp modelId="{8BE3C6A2-ECF3-460D-9D66-E300732C27B0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43CD0-0A93-43C8-BE2C-15D8A50B1285}">
      <dsp:nvSpPr>
        <dsp:cNvPr id="0" name=""/>
        <dsp:cNvSpPr/>
      </dsp:nvSpPr>
      <dsp:spPr>
        <a:xfrm>
          <a:off x="5734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Crawler</a:t>
          </a:r>
        </a:p>
      </dsp:txBody>
      <dsp:txXfrm>
        <a:off x="432395" y="2136008"/>
        <a:ext cx="1279981" cy="853321"/>
      </dsp:txXfrm>
    </dsp:sp>
    <dsp:sp modelId="{4C133740-BF41-4537-A1C3-3E98FFD674B5}">
      <dsp:nvSpPr>
        <dsp:cNvPr id="0" name=""/>
        <dsp:cNvSpPr/>
      </dsp:nvSpPr>
      <dsp:spPr>
        <a:xfrm>
          <a:off x="1925707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Scraper</a:t>
          </a:r>
        </a:p>
      </dsp:txBody>
      <dsp:txXfrm>
        <a:off x="2352368" y="2136008"/>
        <a:ext cx="1279981" cy="853321"/>
      </dsp:txXfrm>
    </dsp:sp>
    <dsp:sp modelId="{BCEF3852-6EE4-4592-AD2B-8A7FE79B1760}">
      <dsp:nvSpPr>
        <dsp:cNvPr id="0" name=""/>
        <dsp:cNvSpPr/>
      </dsp:nvSpPr>
      <dsp:spPr>
        <a:xfrm>
          <a:off x="3845679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Cleaning Data</a:t>
          </a:r>
        </a:p>
      </dsp:txBody>
      <dsp:txXfrm>
        <a:off x="4272340" y="2136008"/>
        <a:ext cx="1279981" cy="853321"/>
      </dsp:txXfrm>
    </dsp:sp>
    <dsp:sp modelId="{7CC80699-FD5F-41A6-AC2A-C900981531E4}">
      <dsp:nvSpPr>
        <dsp:cNvPr id="0" name=""/>
        <dsp:cNvSpPr/>
      </dsp:nvSpPr>
      <dsp:spPr>
        <a:xfrm>
          <a:off x="5765651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Database</a:t>
          </a:r>
          <a:endParaRPr lang="en-US" sz="2400" kern="1200" dirty="0"/>
        </a:p>
      </dsp:txBody>
      <dsp:txXfrm>
        <a:off x="6192312" y="2136008"/>
        <a:ext cx="1279981" cy="853321"/>
      </dsp:txXfrm>
    </dsp:sp>
    <dsp:sp modelId="{B23FDEDC-FD95-4EB4-95DF-C9931D2AC269}">
      <dsp:nvSpPr>
        <dsp:cNvPr id="0" name=""/>
        <dsp:cNvSpPr/>
      </dsp:nvSpPr>
      <dsp:spPr>
        <a:xfrm>
          <a:off x="7685624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LLM Model</a:t>
          </a:r>
          <a:endParaRPr lang="en-US" sz="2400" kern="1200" dirty="0"/>
        </a:p>
      </dsp:txBody>
      <dsp:txXfrm>
        <a:off x="8112285" y="2136008"/>
        <a:ext cx="1279981" cy="853321"/>
      </dsp:txXfrm>
    </dsp:sp>
    <dsp:sp modelId="{D953A70D-F197-45CE-A61B-2998ABF76400}">
      <dsp:nvSpPr>
        <dsp:cNvPr id="0" name=""/>
        <dsp:cNvSpPr/>
      </dsp:nvSpPr>
      <dsp:spPr>
        <a:xfrm>
          <a:off x="9605596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Interface</a:t>
          </a:r>
          <a:endParaRPr lang="en-US" sz="2400" kern="1200" dirty="0"/>
        </a:p>
      </dsp:txBody>
      <dsp:txXfrm>
        <a:off x="10032257" y="2136008"/>
        <a:ext cx="1279981" cy="853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F2EFD-7931-48A6-8EA8-B6FF7BF1F97A}">
      <dsp:nvSpPr>
        <dsp:cNvPr id="0" name=""/>
        <dsp:cNvSpPr/>
      </dsp:nvSpPr>
      <dsp:spPr>
        <a:xfrm>
          <a:off x="5909327" y="1025211"/>
          <a:ext cx="1845327" cy="4393455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Clean Data: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Arabic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Repetition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HTML Artifacts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Pictures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URLs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Normalizations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Regex and Pandas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Saves Clean Data in a CSV file along with URLs and Names </a:t>
          </a:r>
          <a:endParaRPr lang="en-US" sz="1900" kern="1200" dirty="0"/>
        </a:p>
      </dsp:txBody>
      <dsp:txXfrm>
        <a:off x="6143314" y="1025211"/>
        <a:ext cx="1611339" cy="4393455"/>
      </dsp:txXfrm>
    </dsp:sp>
    <dsp:sp modelId="{F6D4908F-6561-4927-B532-EDD92C9467D3}">
      <dsp:nvSpPr>
        <dsp:cNvPr id="0" name=""/>
        <dsp:cNvSpPr/>
      </dsp:nvSpPr>
      <dsp:spPr>
        <a:xfrm>
          <a:off x="5909327" y="0"/>
          <a:ext cx="1845327" cy="1025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</a:p>
      </dsp:txBody>
      <dsp:txXfrm>
        <a:off x="5909327" y="0"/>
        <a:ext cx="1845327" cy="1025211"/>
      </dsp:txXfrm>
    </dsp:sp>
    <dsp:sp modelId="{C77FC12F-8A76-42E6-AE3F-9CD53F463AD5}">
      <dsp:nvSpPr>
        <dsp:cNvPr id="0" name=""/>
        <dsp:cNvSpPr/>
      </dsp:nvSpPr>
      <dsp:spPr>
        <a:xfrm>
          <a:off x="4063999" y="1025211"/>
          <a:ext cx="1845327" cy="410084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Request and </a:t>
          </a:r>
          <a:r>
            <a:rPr lang="en-US" sz="1900" kern="1200" dirty="0" err="1"/>
            <a:t>BeautifulSoup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Captures HTML Text Data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Saves all Data in a CSV file along with their URLs and Names</a:t>
          </a:r>
        </a:p>
      </dsp:txBody>
      <dsp:txXfrm>
        <a:off x="4297987" y="1025211"/>
        <a:ext cx="1611339" cy="4100847"/>
      </dsp:txXfrm>
    </dsp:sp>
    <dsp:sp modelId="{90D541A6-CCA1-411A-AA92-E4681708FC3C}">
      <dsp:nvSpPr>
        <dsp:cNvPr id="0" name=""/>
        <dsp:cNvSpPr/>
      </dsp:nvSpPr>
      <dsp:spPr>
        <a:xfrm>
          <a:off x="4063999" y="149013"/>
          <a:ext cx="1845327" cy="878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 Scraper</a:t>
          </a:r>
        </a:p>
      </dsp:txBody>
      <dsp:txXfrm>
        <a:off x="4063999" y="149013"/>
        <a:ext cx="1845327" cy="878907"/>
      </dsp:txXfrm>
    </dsp:sp>
    <dsp:sp modelId="{7B4863BA-23B6-4C0F-A491-ABFCB5FEBE1F}">
      <dsp:nvSpPr>
        <dsp:cNvPr id="0" name=""/>
        <dsp:cNvSpPr/>
      </dsp:nvSpPr>
      <dsp:spPr>
        <a:xfrm>
          <a:off x="2218672" y="1025211"/>
          <a:ext cx="1845327" cy="380769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BFT over URLS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scripts and Scalability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Request and </a:t>
          </a:r>
          <a:r>
            <a:rPr lang="en-US" sz="1900" kern="1200" dirty="0" err="1"/>
            <a:t>BeautifulSoup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 all URLs visited and names in a CSV file</a:t>
          </a:r>
        </a:p>
      </dsp:txBody>
      <dsp:txXfrm>
        <a:off x="2452660" y="1025211"/>
        <a:ext cx="1611339" cy="3807697"/>
      </dsp:txXfrm>
    </dsp:sp>
    <dsp:sp modelId="{C2EABB95-5677-40DE-8177-205755268FA0}">
      <dsp:nvSpPr>
        <dsp:cNvPr id="0" name=""/>
        <dsp:cNvSpPr/>
      </dsp:nvSpPr>
      <dsp:spPr>
        <a:xfrm>
          <a:off x="2218672" y="293149"/>
          <a:ext cx="1845327" cy="732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Focused Crawler</a:t>
          </a:r>
          <a:endParaRPr lang="en-US" sz="2200" kern="1200" dirty="0"/>
        </a:p>
      </dsp:txBody>
      <dsp:txXfrm>
        <a:off x="2218672" y="293149"/>
        <a:ext cx="1845327" cy="732061"/>
      </dsp:txXfrm>
    </dsp:sp>
    <dsp:sp modelId="{F1CEF8AA-242F-4553-8355-BB06DF5799B9}">
      <dsp:nvSpPr>
        <dsp:cNvPr id="0" name=""/>
        <dsp:cNvSpPr/>
      </dsp:nvSpPr>
      <dsp:spPr>
        <a:xfrm>
          <a:off x="373345" y="1025211"/>
          <a:ext cx="1845327" cy="351454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 of a base URL of Desired Website</a:t>
          </a:r>
          <a:endParaRPr lang="en-US" sz="1900" kern="1200" dirty="0"/>
        </a:p>
      </dsp:txBody>
      <dsp:txXfrm>
        <a:off x="607333" y="1025211"/>
        <a:ext cx="1611339" cy="3514547"/>
      </dsp:txXfrm>
    </dsp:sp>
    <dsp:sp modelId="{8524A993-1012-4D8F-9A09-A783E06E8B08}">
      <dsp:nvSpPr>
        <dsp:cNvPr id="0" name=""/>
        <dsp:cNvSpPr/>
      </dsp:nvSpPr>
      <dsp:spPr>
        <a:xfrm>
          <a:off x="373345" y="439453"/>
          <a:ext cx="1845327" cy="585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Python Script</a:t>
          </a:r>
        </a:p>
      </dsp:txBody>
      <dsp:txXfrm>
        <a:off x="373345" y="439453"/>
        <a:ext cx="1845327" cy="585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5CCB7-9CBB-4962-AEBE-F83B449AC680}">
      <dsp:nvSpPr>
        <dsp:cNvPr id="0" name=""/>
        <dsp:cNvSpPr/>
      </dsp:nvSpPr>
      <dsp:spPr>
        <a:xfrm>
          <a:off x="0" y="56632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LiquidAI</a:t>
          </a:r>
          <a:r>
            <a:rPr lang="en-US" sz="1700" kern="1200" dirty="0"/>
            <a:t>/LFM2-2.6B</a:t>
          </a:r>
        </a:p>
      </dsp:txBody>
      <dsp:txXfrm>
        <a:off x="19419" y="76051"/>
        <a:ext cx="7574606" cy="358962"/>
      </dsp:txXfrm>
    </dsp:sp>
    <dsp:sp modelId="{0346F6A3-35B6-43B0-9D09-BA6C9DBAD85D}">
      <dsp:nvSpPr>
        <dsp:cNvPr id="0" name=""/>
        <dsp:cNvSpPr/>
      </dsp:nvSpPr>
      <dsp:spPr>
        <a:xfrm>
          <a:off x="0" y="454432"/>
          <a:ext cx="7613444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/>
            <a:t>2.6B parameter LLM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Fine-tuned on QA</a:t>
          </a:r>
        </a:p>
      </dsp:txBody>
      <dsp:txXfrm>
        <a:off x="0" y="454432"/>
        <a:ext cx="7613444" cy="431077"/>
      </dsp:txXfrm>
    </dsp:sp>
    <dsp:sp modelId="{82229F70-0F2D-4375-93E7-74E2BDABC7EC}">
      <dsp:nvSpPr>
        <dsp:cNvPr id="0" name=""/>
        <dsp:cNvSpPr/>
      </dsp:nvSpPr>
      <dsp:spPr>
        <a:xfrm>
          <a:off x="0" y="885510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 Retrieve Data</a:t>
          </a:r>
        </a:p>
      </dsp:txBody>
      <dsp:txXfrm>
        <a:off x="19419" y="904929"/>
        <a:ext cx="7574606" cy="358962"/>
      </dsp:txXfrm>
    </dsp:sp>
    <dsp:sp modelId="{D7157322-53A6-4405-90C2-FB5E37B000CC}">
      <dsp:nvSpPr>
        <dsp:cNvPr id="0" name=""/>
        <dsp:cNvSpPr/>
      </dsp:nvSpPr>
      <dsp:spPr>
        <a:xfrm>
          <a:off x="0" y="1283310"/>
          <a:ext cx="761344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CSV file and read with Pandas</a:t>
          </a:r>
        </a:p>
      </dsp:txBody>
      <dsp:txXfrm>
        <a:off x="0" y="1283310"/>
        <a:ext cx="7613444" cy="281520"/>
      </dsp:txXfrm>
    </dsp:sp>
    <dsp:sp modelId="{8840637B-3FC4-45AA-AA75-5A63FAC9F050}">
      <dsp:nvSpPr>
        <dsp:cNvPr id="0" name=""/>
        <dsp:cNvSpPr/>
      </dsp:nvSpPr>
      <dsp:spPr>
        <a:xfrm>
          <a:off x="0" y="1564830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Embeddings and Chunking</a:t>
          </a:r>
        </a:p>
      </dsp:txBody>
      <dsp:txXfrm>
        <a:off x="19419" y="1584249"/>
        <a:ext cx="7574606" cy="358962"/>
      </dsp:txXfrm>
    </dsp:sp>
    <dsp:sp modelId="{9AB36943-D4E3-4E09-8806-94EDCB53C547}">
      <dsp:nvSpPr>
        <dsp:cNvPr id="0" name=""/>
        <dsp:cNvSpPr/>
      </dsp:nvSpPr>
      <dsp:spPr>
        <a:xfrm>
          <a:off x="0" y="1962630"/>
          <a:ext cx="7613444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Sentence transformer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Text Splitter</a:t>
          </a:r>
          <a:endParaRPr lang="en-US" sz="1300" kern="1200" dirty="0"/>
        </a:p>
      </dsp:txBody>
      <dsp:txXfrm>
        <a:off x="0" y="1962630"/>
        <a:ext cx="7613444" cy="431077"/>
      </dsp:txXfrm>
    </dsp:sp>
    <dsp:sp modelId="{3C10DDE1-6D11-4454-B084-45C778698735}">
      <dsp:nvSpPr>
        <dsp:cNvPr id="0" name=""/>
        <dsp:cNvSpPr/>
      </dsp:nvSpPr>
      <dsp:spPr>
        <a:xfrm>
          <a:off x="0" y="2393707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Vector Search</a:t>
          </a:r>
        </a:p>
      </dsp:txBody>
      <dsp:txXfrm>
        <a:off x="19419" y="2413126"/>
        <a:ext cx="7574606" cy="358962"/>
      </dsp:txXfrm>
    </dsp:sp>
    <dsp:sp modelId="{E22174AC-85B4-491E-B962-1F916FC41638}">
      <dsp:nvSpPr>
        <dsp:cNvPr id="0" name=""/>
        <dsp:cNvSpPr/>
      </dsp:nvSpPr>
      <dsp:spPr>
        <a:xfrm>
          <a:off x="0" y="2791507"/>
          <a:ext cx="761344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FAISS</a:t>
          </a:r>
          <a:endParaRPr lang="en-US" sz="1300" kern="1200" dirty="0"/>
        </a:p>
      </dsp:txBody>
      <dsp:txXfrm>
        <a:off x="0" y="2791507"/>
        <a:ext cx="7613444" cy="281520"/>
      </dsp:txXfrm>
    </dsp:sp>
    <dsp:sp modelId="{289AECC6-AE09-4827-96BB-4D0985A2BD7D}">
      <dsp:nvSpPr>
        <dsp:cNvPr id="0" name=""/>
        <dsp:cNvSpPr/>
      </dsp:nvSpPr>
      <dsp:spPr>
        <a:xfrm>
          <a:off x="0" y="3073027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</a:t>
          </a:r>
          <a:endParaRPr lang="en-US" sz="1700" kern="1200" dirty="0"/>
        </a:p>
      </dsp:txBody>
      <dsp:txXfrm>
        <a:off x="19419" y="3092446"/>
        <a:ext cx="7574606" cy="358962"/>
      </dsp:txXfrm>
    </dsp:sp>
    <dsp:sp modelId="{EB49249F-905B-4BB6-830E-D941AA007CAE}">
      <dsp:nvSpPr>
        <dsp:cNvPr id="0" name=""/>
        <dsp:cNvSpPr/>
      </dsp:nvSpPr>
      <dsp:spPr>
        <a:xfrm>
          <a:off x="0" y="3470827"/>
          <a:ext cx="7613444" cy="651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MongoDB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Store previously asked Questions for faster answers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Self-hosted</a:t>
          </a:r>
        </a:p>
      </dsp:txBody>
      <dsp:txXfrm>
        <a:off x="0" y="3470827"/>
        <a:ext cx="7613444" cy="651014"/>
      </dsp:txXfrm>
    </dsp:sp>
    <dsp:sp modelId="{6B9D09C5-72FD-4158-9237-746C135C2839}">
      <dsp:nvSpPr>
        <dsp:cNvPr id="0" name=""/>
        <dsp:cNvSpPr/>
      </dsp:nvSpPr>
      <dsp:spPr>
        <a:xfrm>
          <a:off x="0" y="4121842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GPU</a:t>
          </a:r>
          <a:endParaRPr lang="en-US" sz="1700" kern="1200" dirty="0"/>
        </a:p>
      </dsp:txBody>
      <dsp:txXfrm>
        <a:off x="19419" y="4141261"/>
        <a:ext cx="7574606" cy="358962"/>
      </dsp:txXfrm>
    </dsp:sp>
    <dsp:sp modelId="{962E0BE7-4785-4DAF-B195-148EEF8A1D84}">
      <dsp:nvSpPr>
        <dsp:cNvPr id="0" name=""/>
        <dsp:cNvSpPr/>
      </dsp:nvSpPr>
      <dsp:spPr>
        <a:xfrm>
          <a:off x="0" y="4519642"/>
          <a:ext cx="7613444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Linux (Ubuntu)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RTX 4050 and Cuda cores</a:t>
          </a:r>
          <a:endParaRPr lang="en-US" sz="1300" kern="1200" dirty="0"/>
        </a:p>
      </dsp:txBody>
      <dsp:txXfrm>
        <a:off x="0" y="4519642"/>
        <a:ext cx="7613444" cy="431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33570-5DAA-460D-8085-A1455E232FDE}">
      <dsp:nvSpPr>
        <dsp:cNvPr id="0" name=""/>
        <dsp:cNvSpPr/>
      </dsp:nvSpPr>
      <dsp:spPr>
        <a:xfrm>
          <a:off x="3387963" y="968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Custom Data collection and cleaning Scripts </a:t>
          </a:r>
        </a:p>
      </dsp:txBody>
      <dsp:txXfrm>
        <a:off x="3387963" y="968"/>
        <a:ext cx="2664380" cy="1205056"/>
      </dsp:txXfrm>
    </dsp:sp>
    <dsp:sp modelId="{8523197D-C0D8-45F0-B953-A1280CF5D943}">
      <dsp:nvSpPr>
        <dsp:cNvPr id="0" name=""/>
        <dsp:cNvSpPr/>
      </dsp:nvSpPr>
      <dsp:spPr>
        <a:xfrm>
          <a:off x="2075656" y="968"/>
          <a:ext cx="1193006" cy="120505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AF824-B145-456E-B9C8-CD59A6FE7FF4}">
      <dsp:nvSpPr>
        <dsp:cNvPr id="0" name=""/>
        <dsp:cNvSpPr/>
      </dsp:nvSpPr>
      <dsp:spPr>
        <a:xfrm>
          <a:off x="2075656" y="1404859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Scalable and Cloud Integration</a:t>
          </a:r>
        </a:p>
      </dsp:txBody>
      <dsp:txXfrm>
        <a:off x="2075656" y="1404859"/>
        <a:ext cx="2664380" cy="1205056"/>
      </dsp:txXfrm>
    </dsp:sp>
    <dsp:sp modelId="{535F17F0-62F3-46E0-AB1B-7AC83AC47D55}">
      <dsp:nvSpPr>
        <dsp:cNvPr id="0" name=""/>
        <dsp:cNvSpPr/>
      </dsp:nvSpPr>
      <dsp:spPr>
        <a:xfrm>
          <a:off x="4859337" y="1404859"/>
          <a:ext cx="1193006" cy="120505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9CE1B-3B92-44D3-8AB2-C95FE8E185B9}">
      <dsp:nvSpPr>
        <dsp:cNvPr id="0" name=""/>
        <dsp:cNvSpPr/>
      </dsp:nvSpPr>
      <dsp:spPr>
        <a:xfrm>
          <a:off x="3387963" y="2808750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Clean UI/UX</a:t>
          </a:r>
        </a:p>
      </dsp:txBody>
      <dsp:txXfrm>
        <a:off x="3387963" y="2808750"/>
        <a:ext cx="2664380" cy="1205056"/>
      </dsp:txXfrm>
    </dsp:sp>
    <dsp:sp modelId="{FDA9EF70-FCBC-451F-B67E-E47C816EB2CE}">
      <dsp:nvSpPr>
        <dsp:cNvPr id="0" name=""/>
        <dsp:cNvSpPr/>
      </dsp:nvSpPr>
      <dsp:spPr>
        <a:xfrm>
          <a:off x="2075656" y="2808750"/>
          <a:ext cx="1193006" cy="1205056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E11B5-C9E9-4D93-93DE-A0E02EB66387}">
      <dsp:nvSpPr>
        <dsp:cNvPr id="0" name=""/>
        <dsp:cNvSpPr/>
      </dsp:nvSpPr>
      <dsp:spPr>
        <a:xfrm>
          <a:off x="2075656" y="4212641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Locally-hosted (1000+ Documents)</a:t>
          </a:r>
        </a:p>
      </dsp:txBody>
      <dsp:txXfrm>
        <a:off x="2075656" y="4212641"/>
        <a:ext cx="2664380" cy="1205056"/>
      </dsp:txXfrm>
    </dsp:sp>
    <dsp:sp modelId="{8DD6000F-9E1F-4F64-A6D0-408FD456AB5F}">
      <dsp:nvSpPr>
        <dsp:cNvPr id="0" name=""/>
        <dsp:cNvSpPr/>
      </dsp:nvSpPr>
      <dsp:spPr>
        <a:xfrm>
          <a:off x="4859337" y="4212641"/>
          <a:ext cx="1193006" cy="1205056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49FEA-670A-4880-8EEA-0009C81E5540}">
      <dsp:nvSpPr>
        <dsp:cNvPr id="0" name=""/>
        <dsp:cNvSpPr/>
      </dsp:nvSpPr>
      <dsp:spPr>
        <a:xfrm>
          <a:off x="2032496" y="661"/>
          <a:ext cx="1805781" cy="902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Challenges</a:t>
          </a:r>
        </a:p>
      </dsp:txBody>
      <dsp:txXfrm>
        <a:off x="2058941" y="27106"/>
        <a:ext cx="1752891" cy="850000"/>
      </dsp:txXfrm>
    </dsp:sp>
    <dsp:sp modelId="{EB5A6A9F-6C0F-455C-ABE3-72BB5174D97E}">
      <dsp:nvSpPr>
        <dsp:cNvPr id="0" name=""/>
        <dsp:cNvSpPr/>
      </dsp:nvSpPr>
      <dsp:spPr>
        <a:xfrm>
          <a:off x="2213074" y="903552"/>
          <a:ext cx="180578" cy="6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167"/>
              </a:lnTo>
              <a:lnTo>
                <a:pt x="180578" y="67716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C7200-D770-483B-87EE-B63573ABC14D}">
      <dsp:nvSpPr>
        <dsp:cNvPr id="0" name=""/>
        <dsp:cNvSpPr/>
      </dsp:nvSpPr>
      <dsp:spPr>
        <a:xfrm>
          <a:off x="2393652" y="112927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Local-hosting limits LLM Selection and </a:t>
          </a:r>
          <a:r>
            <a:rPr lang="en-US" sz="1500" kern="1200" dirty="0" err="1"/>
            <a:t>top_k</a:t>
          </a:r>
          <a:r>
            <a:rPr lang="en-US" sz="1500" kern="1200" dirty="0"/>
            <a:t> retrieval</a:t>
          </a:r>
        </a:p>
      </dsp:txBody>
      <dsp:txXfrm>
        <a:off x="2420097" y="1155719"/>
        <a:ext cx="1391734" cy="850000"/>
      </dsp:txXfrm>
    </dsp:sp>
    <dsp:sp modelId="{CBD40304-2D91-44AE-B024-C91A7A547A07}">
      <dsp:nvSpPr>
        <dsp:cNvPr id="0" name=""/>
        <dsp:cNvSpPr/>
      </dsp:nvSpPr>
      <dsp:spPr>
        <a:xfrm>
          <a:off x="2213074" y="903552"/>
          <a:ext cx="180578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80578" y="180578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41DBB-11D2-48AC-A8C4-802FD3465B09}">
      <dsp:nvSpPr>
        <dsp:cNvPr id="0" name=""/>
        <dsp:cNvSpPr/>
      </dsp:nvSpPr>
      <dsp:spPr>
        <a:xfrm>
          <a:off x="2393652" y="2257888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Unilingual only (English)</a:t>
          </a:r>
        </a:p>
      </dsp:txBody>
      <dsp:txXfrm>
        <a:off x="2420097" y="2284333"/>
        <a:ext cx="1391734" cy="850000"/>
      </dsp:txXfrm>
    </dsp:sp>
    <dsp:sp modelId="{BEEEE4CD-FF10-4DA7-A250-A0F083FB0A82}">
      <dsp:nvSpPr>
        <dsp:cNvPr id="0" name=""/>
        <dsp:cNvSpPr/>
      </dsp:nvSpPr>
      <dsp:spPr>
        <a:xfrm>
          <a:off x="2213074" y="903552"/>
          <a:ext cx="180578" cy="2934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4394"/>
              </a:lnTo>
              <a:lnTo>
                <a:pt x="180578" y="293439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05927-D057-43E2-AFCA-F7F142438371}">
      <dsp:nvSpPr>
        <dsp:cNvPr id="0" name=""/>
        <dsp:cNvSpPr/>
      </dsp:nvSpPr>
      <dsp:spPr>
        <a:xfrm>
          <a:off x="2393652" y="3386501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Chance of Scraping sensitive Data</a:t>
          </a:r>
          <a:endParaRPr lang="en-US" sz="1500" kern="1200" dirty="0"/>
        </a:p>
      </dsp:txBody>
      <dsp:txXfrm>
        <a:off x="2420097" y="3412946"/>
        <a:ext cx="1391734" cy="850000"/>
      </dsp:txXfrm>
    </dsp:sp>
    <dsp:sp modelId="{6C40FDA5-A5FE-4FA1-90A8-8C49F220E2F2}">
      <dsp:nvSpPr>
        <dsp:cNvPr id="0" name=""/>
        <dsp:cNvSpPr/>
      </dsp:nvSpPr>
      <dsp:spPr>
        <a:xfrm>
          <a:off x="2213074" y="903552"/>
          <a:ext cx="180578" cy="4063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007"/>
              </a:lnTo>
              <a:lnTo>
                <a:pt x="180578" y="406300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407A6-1FFE-437E-9931-D5B1EE7F0B72}">
      <dsp:nvSpPr>
        <dsp:cNvPr id="0" name=""/>
        <dsp:cNvSpPr/>
      </dsp:nvSpPr>
      <dsp:spPr>
        <a:xfrm>
          <a:off x="2393652" y="451511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Image or Video Integration</a:t>
          </a:r>
          <a:endParaRPr lang="en-US" sz="1500" kern="1200" dirty="0"/>
        </a:p>
      </dsp:txBody>
      <dsp:txXfrm>
        <a:off x="2420097" y="4541559"/>
        <a:ext cx="1391734" cy="850000"/>
      </dsp:txXfrm>
    </dsp:sp>
    <dsp:sp modelId="{DEE2BB65-E38E-415E-9F7B-7EA489AD736B}">
      <dsp:nvSpPr>
        <dsp:cNvPr id="0" name=""/>
        <dsp:cNvSpPr/>
      </dsp:nvSpPr>
      <dsp:spPr>
        <a:xfrm>
          <a:off x="4289722" y="661"/>
          <a:ext cx="1805781" cy="902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Future</a:t>
          </a:r>
        </a:p>
      </dsp:txBody>
      <dsp:txXfrm>
        <a:off x="4316167" y="27106"/>
        <a:ext cx="1752891" cy="850000"/>
      </dsp:txXfrm>
    </dsp:sp>
    <dsp:sp modelId="{7965E5FB-B76A-4E9E-9456-26C810CC09CA}">
      <dsp:nvSpPr>
        <dsp:cNvPr id="0" name=""/>
        <dsp:cNvSpPr/>
      </dsp:nvSpPr>
      <dsp:spPr>
        <a:xfrm>
          <a:off x="4470300" y="903552"/>
          <a:ext cx="180578" cy="6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167"/>
              </a:lnTo>
              <a:lnTo>
                <a:pt x="180578" y="67716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8E5D8-CE23-4A4E-AECB-1EC75EA463CB}">
      <dsp:nvSpPr>
        <dsp:cNvPr id="0" name=""/>
        <dsp:cNvSpPr/>
      </dsp:nvSpPr>
      <dsp:spPr>
        <a:xfrm>
          <a:off x="4650878" y="112927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Cloud and Scalability</a:t>
          </a:r>
        </a:p>
      </dsp:txBody>
      <dsp:txXfrm>
        <a:off x="4677323" y="1155719"/>
        <a:ext cx="1391734" cy="850000"/>
      </dsp:txXfrm>
    </dsp:sp>
    <dsp:sp modelId="{A2D7177A-AC66-4BA9-94AF-E7FC76BF3B3C}">
      <dsp:nvSpPr>
        <dsp:cNvPr id="0" name=""/>
        <dsp:cNvSpPr/>
      </dsp:nvSpPr>
      <dsp:spPr>
        <a:xfrm>
          <a:off x="4470300" y="903552"/>
          <a:ext cx="180578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80578" y="180578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3D286-F374-47BD-A732-ABD1B34077A5}">
      <dsp:nvSpPr>
        <dsp:cNvPr id="0" name=""/>
        <dsp:cNvSpPr/>
      </dsp:nvSpPr>
      <dsp:spPr>
        <a:xfrm>
          <a:off x="4650878" y="2257888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of multiple Financial Institutes</a:t>
          </a:r>
        </a:p>
      </dsp:txBody>
      <dsp:txXfrm>
        <a:off x="4677323" y="2284333"/>
        <a:ext cx="1391734" cy="850000"/>
      </dsp:txXfrm>
    </dsp:sp>
    <dsp:sp modelId="{17CDE362-E52B-48D4-8BB9-34AF125670C7}">
      <dsp:nvSpPr>
        <dsp:cNvPr id="0" name=""/>
        <dsp:cNvSpPr/>
      </dsp:nvSpPr>
      <dsp:spPr>
        <a:xfrm>
          <a:off x="4470300" y="903552"/>
          <a:ext cx="180578" cy="2934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4394"/>
              </a:lnTo>
              <a:lnTo>
                <a:pt x="180578" y="293439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F580E-6A09-4F8A-A457-859F1CA5D2E7}">
      <dsp:nvSpPr>
        <dsp:cNvPr id="0" name=""/>
        <dsp:cNvSpPr/>
      </dsp:nvSpPr>
      <dsp:spPr>
        <a:xfrm>
          <a:off x="4650878" y="3386501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Bigger Databases and Collections</a:t>
          </a:r>
        </a:p>
      </dsp:txBody>
      <dsp:txXfrm>
        <a:off x="4677323" y="3412946"/>
        <a:ext cx="1391734" cy="850000"/>
      </dsp:txXfrm>
    </dsp:sp>
    <dsp:sp modelId="{EBDA34CB-D238-4DF4-9116-67E326624EFB}">
      <dsp:nvSpPr>
        <dsp:cNvPr id="0" name=""/>
        <dsp:cNvSpPr/>
      </dsp:nvSpPr>
      <dsp:spPr>
        <a:xfrm>
          <a:off x="4470300" y="903552"/>
          <a:ext cx="180578" cy="4063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007"/>
              </a:lnTo>
              <a:lnTo>
                <a:pt x="180578" y="406300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13B95-F9EA-4458-A14A-569F8EB92F3E}">
      <dsp:nvSpPr>
        <dsp:cNvPr id="0" name=""/>
        <dsp:cNvSpPr/>
      </dsp:nvSpPr>
      <dsp:spPr>
        <a:xfrm>
          <a:off x="4650878" y="451511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Improved UI/UX</a:t>
          </a:r>
          <a:endParaRPr lang="en-US" sz="1500" kern="1200" dirty="0"/>
        </a:p>
      </dsp:txBody>
      <dsp:txXfrm>
        <a:off x="4677323" y="4541559"/>
        <a:ext cx="1391734" cy="85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1A7EC3-D260-408B-896E-EB98F8A4CA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E7A391A-DAD8-4119-A7DE-1361D7760A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685411E-DEF7-404E-9168-0132043C77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54FA01-30E5-476F-AE52-9BC80DBAD0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594A6C-3412-402C-89BC-BF962F0D87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BC12696-AD13-41DB-B8B0-3646B9FA34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3CE54EC-6592-47C5-99E6-7310FDB3EC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B6D8E7F-CD02-4673-9C12-BD11D8DB83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8F67D37-DCB1-4C07-BA29-2B62026801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8BA3677-2266-4488-8058-3C30824CEE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0D7E876-939D-4CA2-A936-428C5B0FE3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accent1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7C9122-4A5D-47EB-9A6B-F6C5D595D058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chemeClr val="dk2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chemeClr val="dk2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chemeClr val="dk2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ectangle 8"/>
          <p:cNvSpPr/>
          <p:nvPr/>
        </p:nvSpPr>
        <p:spPr>
          <a:xfrm>
            <a:off x="447840" y="5141880"/>
            <a:ext cx="11297880" cy="1274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81040" y="5262120"/>
            <a:ext cx="4908960" cy="68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pc="-1" strike="noStrike" cap="all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47840" y="601200"/>
            <a:ext cx="11292480" cy="420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en-US" sz="2000" spc="-1" strike="noStrike">
              <a:solidFill>
                <a:schemeClr val="dk2"/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Second level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chemeClr val="dk2"/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Fourth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Fifth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740920" y="5262120"/>
            <a:ext cx="5869800" cy="68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lt1"/>
                </a:solidFill>
                <a:latin typeface="Gill Sans MT"/>
              </a:rPr>
              <a:t>Click to edit Master text styles</a:t>
            </a:r>
            <a:endParaRPr b="0" lang="en-US" sz="11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28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 idx="29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 idx="30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B6A04AA-58F0-4CD4-9225-BBCA98AB76F9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chemeClr val="accent1"/>
                </a:solidFill>
                <a:latin typeface="Gill Sans MT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47840" y="599760"/>
            <a:ext cx="11290320" cy="3556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Click icon to add picture</a:t>
            </a:r>
            <a:endParaRPr b="0" lang="en-US" sz="16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5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dt" idx="31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ftr" idx="32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6"/>
          <p:cNvSpPr>
            <a:spLocks noGrp="1"/>
          </p:cNvSpPr>
          <p:nvPr>
            <p:ph type="sldNum" idx="33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D261328-74D8-4D9F-BFDD-8C7C5F768B62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lt1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81040" y="2336040"/>
            <a:ext cx="11029320" cy="35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chemeClr val="dk2"/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4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5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6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43A54E9-C7C0-4DD4-8C33-1EB038B6A4B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Rectangle 6"/>
          <p:cNvSpPr/>
          <p:nvPr/>
        </p:nvSpPr>
        <p:spPr>
          <a:xfrm>
            <a:off x="8839080" y="599760"/>
            <a:ext cx="2906280" cy="5816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839080" y="675720"/>
            <a:ext cx="2003760" cy="518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lt1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75080" y="675720"/>
            <a:ext cx="7895880" cy="518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chemeClr val="dk2"/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8993520" y="5956200"/>
            <a:ext cx="1327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775080" y="5951880"/>
            <a:ext cx="78958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10446480" y="5956200"/>
            <a:ext cx="11638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D53E1E2-BE70-4ABD-AD4A-E01F7ED1D635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Rectangle 6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lt1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chemeClr val="dk2"/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0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ftr" idx="11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sldNum" idx="12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BDB146D-9710-44CA-8E3C-EBC128F8C73D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Rectangle 7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accent1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chemeClr val="accent2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3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14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15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9240D07-8EB4-4E7B-95E9-783C8C97E86F}" type="slidenum">
              <a:rPr b="0" lang="en-US" sz="900" spc="-1" strike="noStrike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Rectangle 7"/>
          <p:cNvSpPr/>
          <p:nvPr/>
        </p:nvSpPr>
        <p:spPr>
          <a:xfrm>
            <a:off x="446040" y="606600"/>
            <a:ext cx="11299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lt1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5421960" cy="363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chemeClr val="dk2"/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88400" y="2228040"/>
            <a:ext cx="5421960" cy="363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chemeClr val="dk2"/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16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17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18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41835CA-B092-4741-A41A-601D5D34298C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ectangle 10"/>
          <p:cNvSpPr/>
          <p:nvPr/>
        </p:nvSpPr>
        <p:spPr>
          <a:xfrm>
            <a:off x="446040" y="606600"/>
            <a:ext cx="11299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lt1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87040" y="2250720"/>
            <a:ext cx="5086800" cy="53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accent2"/>
                </a:solidFill>
                <a:latin typeface="Gill Sans MT"/>
              </a:rPr>
              <a:t>Click to edit Master text styles</a:t>
            </a:r>
            <a:endParaRPr b="0" lang="en-US" sz="2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81040" y="2926080"/>
            <a:ext cx="539280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chemeClr val="dk2"/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523560" y="2250720"/>
            <a:ext cx="5086800" cy="55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chemeClr val="accent2"/>
                </a:solidFill>
                <a:latin typeface="Gill Sans MT"/>
              </a:rPr>
              <a:t>Click to edit Master text styles</a:t>
            </a:r>
            <a:endParaRPr b="0" lang="en-US" sz="2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17560" y="2926080"/>
            <a:ext cx="5392800" cy="293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chemeClr val="dk2"/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63a537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dt" idx="19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7"/>
          <p:cNvSpPr>
            <a:spLocks noGrp="1"/>
          </p:cNvSpPr>
          <p:nvPr>
            <p:ph type="ftr" idx="20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8"/>
          <p:cNvSpPr>
            <a:spLocks noGrp="1"/>
          </p:cNvSpPr>
          <p:nvPr>
            <p:ph type="sldNum" idx="21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1F7EBC3-7785-4F16-9FBE-92DEEEC8064E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440640" y="606600"/>
            <a:ext cx="11299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lt1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 idx="22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23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4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406AD59-B898-491B-ADF6-48A1C5CA984A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dt" idx="25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26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27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3DD8565-B5A9-410F-8898-D4978CF0E691}" type="slidenum">
              <a:rPr b="0" lang="en-US" sz="900" spc="-1" strike="noStrike">
                <a:solidFill>
                  <a:schemeClr val="accent2"/>
                </a:solidFill>
                <a:latin typeface="Gill Sans M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Gill Sans MT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chemeClr val="dk2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chemeClr val="dk2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2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chemeClr val="dk2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chemeClr val="dk2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chemeClr val="dk2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chemeClr val="dk2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7.xml"/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image" Target="../media/image17.png"/><Relationship Id="rId8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diagramData" Target="../diagrams/data6.xml"/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70520" y="1151640"/>
            <a:ext cx="943956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accent1"/>
                </a:solidFill>
                <a:latin typeface="Gill Sans MT"/>
              </a:rPr>
              <a:t>Finance RAG</a:t>
            </a:r>
            <a:endParaRPr b="0" lang="en-US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4239720" y="3828600"/>
            <a:ext cx="3701520" cy="104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 cap="all">
                <a:solidFill>
                  <a:schemeClr val="lt1"/>
                </a:solidFill>
                <a:latin typeface="Gill Sans MT"/>
              </a:rPr>
              <a:t>Basel Al-Dwairi </a:t>
            </a:r>
            <a:r>
              <a:rPr b="0" lang="en-US" sz="1600" spc="-1" strike="noStrike" cap="all">
                <a:solidFill>
                  <a:schemeClr val="lt1"/>
                </a:solidFill>
                <a:latin typeface="Gill Sans MT"/>
              </a:rPr>
              <a:t>	</a:t>
            </a:r>
            <a:r>
              <a:rPr b="0" lang="en-US" sz="1600" spc="-1" strike="noStrike" cap="all">
                <a:solidFill>
                  <a:schemeClr val="lt1"/>
                </a:solidFill>
                <a:latin typeface="Gill Sans MT"/>
              </a:rPr>
              <a:t>	</a:t>
            </a:r>
            <a:r>
              <a:rPr b="0" lang="en-US" sz="1600" spc="-1" strike="noStrike" cap="all">
                <a:solidFill>
                  <a:schemeClr val="lt1"/>
                </a:solidFill>
                <a:latin typeface="Gill Sans MT"/>
              </a:rPr>
              <a:t>Orange Jo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6" descr=""/>
          <p:cNvPicPr/>
          <p:nvPr/>
        </p:nvPicPr>
        <p:blipFill>
          <a:blip r:embed="rId1"/>
          <a:stretch/>
        </p:blipFill>
        <p:spPr>
          <a:xfrm>
            <a:off x="9853200" y="759240"/>
            <a:ext cx="1914840" cy="1914840"/>
          </a:xfrm>
          <a:prstGeom prst="rect">
            <a:avLst/>
          </a:prstGeom>
          <a:ln w="0">
            <a:noFill/>
          </a:ln>
        </p:spPr>
      </p:pic>
      <p:sp>
        <p:nvSpPr>
          <p:cNvPr id="113" name="TextBox 9"/>
          <p:cNvSpPr/>
          <p:nvPr/>
        </p:nvSpPr>
        <p:spPr>
          <a:xfrm>
            <a:off x="1688400" y="4870080"/>
            <a:ext cx="8804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Gill Sans MT"/>
              </a:rPr>
              <a:t>Search for Questions using a RAG for financial Institutions with over 1K+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"/>
          <p:cNvSpPr/>
          <p:nvPr/>
        </p:nvSpPr>
        <p:spPr>
          <a:xfrm>
            <a:off x="329400" y="76536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Challenges &amp; Future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" name="Diagram7"/>
          <p:cNvGraphicFramePr/>
          <p:nvPr>
            <p:extLst>
              <p:ext uri="{D42A27DB-BD31-4B8C-83A1-F6EECF244321}">
                <p14:modId xmlns:p14="http://schemas.microsoft.com/office/powerpoint/2010/main" val="2960639084"/>
              </p:ext>
            </p:extLst>
          </p:nvPr>
        </p:nvGraphicFramePr>
        <p:xfrm>
          <a:off x="3438000" y="975240"/>
          <a:ext cx="8127720" cy="541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8" name="Picture 4" descr=""/>
          <p:cNvPicPr/>
          <p:nvPr/>
        </p:nvPicPr>
        <p:blipFill>
          <a:blip r:embed="rId7"/>
          <a:stretch/>
        </p:blipFill>
        <p:spPr>
          <a:xfrm>
            <a:off x="3293640" y="1411920"/>
            <a:ext cx="2064240" cy="206424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5" descr=""/>
          <p:cNvPicPr/>
          <p:nvPr/>
        </p:nvPicPr>
        <p:blipFill>
          <a:blip r:embed="rId8"/>
          <a:stretch/>
        </p:blipFill>
        <p:spPr>
          <a:xfrm>
            <a:off x="9686520" y="1364400"/>
            <a:ext cx="2064240" cy="206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1"/>
          <p:cNvSpPr/>
          <p:nvPr/>
        </p:nvSpPr>
        <p:spPr>
          <a:xfrm>
            <a:off x="1489680" y="328248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Thank you for Listening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2" descr=""/>
          <p:cNvPicPr/>
          <p:nvPr/>
        </p:nvPicPr>
        <p:blipFill>
          <a:blip r:embed="rId2"/>
          <a:stretch/>
        </p:blipFill>
        <p:spPr>
          <a:xfrm>
            <a:off x="9853200" y="759240"/>
            <a:ext cx="1914840" cy="191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"/>
          <p:cNvSpPr/>
          <p:nvPr/>
        </p:nvSpPr>
        <p:spPr>
          <a:xfrm>
            <a:off x="339120" y="76536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Every day Challenges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2"/>
          <p:cNvSpPr/>
          <p:nvPr/>
        </p:nvSpPr>
        <p:spPr>
          <a:xfrm>
            <a:off x="1809000" y="1327320"/>
            <a:ext cx="627264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913842495"/>
              </p:ext>
            </p:extLst>
          </p:nvPr>
        </p:nvGraphicFramePr>
        <p:xfrm>
          <a:off x="445320" y="1557000"/>
          <a:ext cx="8127720" cy="443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6" name="Picture 22" descr=""/>
          <p:cNvPicPr/>
          <p:nvPr/>
        </p:nvPicPr>
        <p:blipFill>
          <a:blip r:embed="rId7"/>
          <a:stretch/>
        </p:blipFill>
        <p:spPr>
          <a:xfrm>
            <a:off x="8626680" y="2282040"/>
            <a:ext cx="925200" cy="92520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24" descr=""/>
          <p:cNvPicPr/>
          <p:nvPr/>
        </p:nvPicPr>
        <p:blipFill>
          <a:blip r:embed="rId8"/>
          <a:stretch/>
        </p:blipFill>
        <p:spPr>
          <a:xfrm>
            <a:off x="8626680" y="3386880"/>
            <a:ext cx="973080" cy="9730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26" descr=""/>
          <p:cNvPicPr/>
          <p:nvPr/>
        </p:nvPicPr>
        <p:blipFill>
          <a:blip r:embed="rId9"/>
          <a:stretch/>
        </p:blipFill>
        <p:spPr>
          <a:xfrm>
            <a:off x="8573400" y="4505400"/>
            <a:ext cx="925200" cy="92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"/>
          <p:cNvSpPr/>
          <p:nvPr/>
        </p:nvSpPr>
        <p:spPr>
          <a:xfrm>
            <a:off x="339120" y="76536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Retrieval-Augmented Generation - RAG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2"/>
          <p:cNvSpPr/>
          <p:nvPr/>
        </p:nvSpPr>
        <p:spPr>
          <a:xfrm>
            <a:off x="1809000" y="1327320"/>
            <a:ext cx="627264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453036638"/>
              </p:ext>
            </p:extLst>
          </p:nvPr>
        </p:nvGraphicFramePr>
        <p:xfrm>
          <a:off x="-134280" y="1540800"/>
          <a:ext cx="8127720" cy="541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1" name="Picture 7" descr=""/>
          <p:cNvPicPr/>
          <p:nvPr/>
        </p:nvPicPr>
        <p:blipFill>
          <a:blip r:embed="rId7"/>
          <a:stretch/>
        </p:blipFill>
        <p:spPr>
          <a:xfrm>
            <a:off x="7991640" y="1792800"/>
            <a:ext cx="943560" cy="94356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9" descr=""/>
          <p:cNvPicPr/>
          <p:nvPr/>
        </p:nvPicPr>
        <p:blipFill>
          <a:blip r:embed="rId8"/>
          <a:stretch/>
        </p:blipFill>
        <p:spPr>
          <a:xfrm>
            <a:off x="7991640" y="2736720"/>
            <a:ext cx="943560" cy="94356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10" descr=""/>
          <p:cNvPicPr/>
          <p:nvPr/>
        </p:nvPicPr>
        <p:blipFill>
          <a:blip r:embed="rId9"/>
          <a:stretch/>
        </p:blipFill>
        <p:spPr>
          <a:xfrm>
            <a:off x="8082000" y="3843360"/>
            <a:ext cx="943560" cy="943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1" descr=""/>
          <p:cNvPicPr/>
          <p:nvPr/>
        </p:nvPicPr>
        <p:blipFill>
          <a:blip r:embed="rId10"/>
          <a:stretch/>
        </p:blipFill>
        <p:spPr>
          <a:xfrm>
            <a:off x="8089920" y="4848120"/>
            <a:ext cx="943560" cy="9435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2" descr=""/>
          <p:cNvPicPr/>
          <p:nvPr/>
        </p:nvPicPr>
        <p:blipFill>
          <a:blip r:embed="rId11"/>
          <a:stretch/>
        </p:blipFill>
        <p:spPr>
          <a:xfrm>
            <a:off x="8082000" y="5914080"/>
            <a:ext cx="943560" cy="94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"/>
          <p:cNvSpPr/>
          <p:nvPr/>
        </p:nvSpPr>
        <p:spPr>
          <a:xfrm>
            <a:off x="339120" y="76536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RAG Pipeline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2"/>
          <p:cNvSpPr/>
          <p:nvPr/>
        </p:nvSpPr>
        <p:spPr>
          <a:xfrm>
            <a:off x="1809000" y="1327320"/>
            <a:ext cx="627264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703264944"/>
              </p:ext>
            </p:extLst>
          </p:nvPr>
        </p:nvGraphicFramePr>
        <p:xfrm>
          <a:off x="374760" y="29520"/>
          <a:ext cx="11744280" cy="5124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8" name="Picture 6" descr=""/>
          <p:cNvPicPr/>
          <p:nvPr/>
        </p:nvPicPr>
        <p:blipFill>
          <a:blip r:embed="rId7"/>
          <a:stretch/>
        </p:blipFill>
        <p:spPr>
          <a:xfrm>
            <a:off x="593640" y="3978360"/>
            <a:ext cx="1427760" cy="14277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8" descr=""/>
          <p:cNvPicPr/>
          <p:nvPr/>
        </p:nvPicPr>
        <p:blipFill>
          <a:blip r:embed="rId8"/>
          <a:stretch/>
        </p:blipFill>
        <p:spPr>
          <a:xfrm>
            <a:off x="2529360" y="3978360"/>
            <a:ext cx="1427760" cy="142776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13" descr=""/>
          <p:cNvPicPr/>
          <p:nvPr/>
        </p:nvPicPr>
        <p:blipFill>
          <a:blip r:embed="rId9"/>
          <a:stretch/>
        </p:blipFill>
        <p:spPr>
          <a:xfrm>
            <a:off x="4465080" y="3978360"/>
            <a:ext cx="1427760" cy="1427760"/>
          </a:xfrm>
          <a:prstGeom prst="rect">
            <a:avLst/>
          </a:prstGeom>
          <a:ln w="0">
            <a:noFill/>
          </a:ln>
        </p:spPr>
      </p:pic>
      <p:pic>
        <p:nvPicPr>
          <p:cNvPr id="131" name="Picture 14" descr=""/>
          <p:cNvPicPr/>
          <p:nvPr/>
        </p:nvPicPr>
        <p:blipFill>
          <a:blip r:embed="rId10"/>
          <a:stretch/>
        </p:blipFill>
        <p:spPr>
          <a:xfrm>
            <a:off x="6465960" y="3978360"/>
            <a:ext cx="1427760" cy="142776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5" descr=""/>
          <p:cNvPicPr/>
          <p:nvPr/>
        </p:nvPicPr>
        <p:blipFill>
          <a:blip r:embed="rId11"/>
          <a:stretch/>
        </p:blipFill>
        <p:spPr>
          <a:xfrm>
            <a:off x="8466840" y="3978360"/>
            <a:ext cx="1427760" cy="142776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16" descr=""/>
          <p:cNvPicPr/>
          <p:nvPr/>
        </p:nvPicPr>
        <p:blipFill>
          <a:blip r:embed="rId12"/>
          <a:stretch/>
        </p:blipFill>
        <p:spPr>
          <a:xfrm>
            <a:off x="10467720" y="3978360"/>
            <a:ext cx="1427760" cy="14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"/>
          <p:cNvSpPr/>
          <p:nvPr/>
        </p:nvSpPr>
        <p:spPr>
          <a:xfrm>
            <a:off x="339120" y="76536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Data Collection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2"/>
          <p:cNvSpPr/>
          <p:nvPr/>
        </p:nvSpPr>
        <p:spPr>
          <a:xfrm>
            <a:off x="1809000" y="1327320"/>
            <a:ext cx="627264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452284653"/>
              </p:ext>
            </p:extLst>
          </p:nvPr>
        </p:nvGraphicFramePr>
        <p:xfrm>
          <a:off x="1161720" y="1327320"/>
          <a:ext cx="8127720" cy="541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6" name="Picture 6" descr=""/>
          <p:cNvPicPr/>
          <p:nvPr/>
        </p:nvPicPr>
        <p:blipFill>
          <a:blip r:embed="rId7"/>
          <a:stretch/>
        </p:blipFill>
        <p:spPr>
          <a:xfrm>
            <a:off x="9289800" y="1758960"/>
            <a:ext cx="1427760" cy="14277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8" descr=""/>
          <p:cNvPicPr/>
          <p:nvPr/>
        </p:nvPicPr>
        <p:blipFill>
          <a:blip r:embed="rId8"/>
          <a:stretch/>
        </p:blipFill>
        <p:spPr>
          <a:xfrm>
            <a:off x="9267840" y="3364920"/>
            <a:ext cx="1427760" cy="142776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3" descr=""/>
          <p:cNvPicPr/>
          <p:nvPr/>
        </p:nvPicPr>
        <p:blipFill>
          <a:blip r:embed="rId9"/>
          <a:stretch/>
        </p:blipFill>
        <p:spPr>
          <a:xfrm>
            <a:off x="9125280" y="4970520"/>
            <a:ext cx="1427760" cy="14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"/>
          <p:cNvSpPr/>
          <p:nvPr/>
        </p:nvSpPr>
        <p:spPr>
          <a:xfrm>
            <a:off x="339120" y="76536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RAG architecture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Box 2"/>
          <p:cNvSpPr/>
          <p:nvPr/>
        </p:nvSpPr>
        <p:spPr>
          <a:xfrm>
            <a:off x="1809000" y="1327320"/>
            <a:ext cx="627264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1982205798"/>
              </p:ext>
            </p:extLst>
          </p:nvPr>
        </p:nvGraphicFramePr>
        <p:xfrm>
          <a:off x="468720" y="1708200"/>
          <a:ext cx="7612920" cy="5006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1" name="Picture 7" descr=""/>
          <p:cNvPicPr/>
          <p:nvPr/>
        </p:nvPicPr>
        <p:blipFill>
          <a:blip r:embed="rId7"/>
          <a:stretch/>
        </p:blipFill>
        <p:spPr>
          <a:xfrm>
            <a:off x="7980480" y="1708200"/>
            <a:ext cx="4211280" cy="421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/>
          <p:nvPr/>
        </p:nvSpPr>
        <p:spPr>
          <a:xfrm>
            <a:off x="339120" y="76536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Front-End - Streamlit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1143000" y="1600200"/>
            <a:ext cx="4343400" cy="441900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527160" y="1600200"/>
            <a:ext cx="4445640" cy="452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1"/>
          <p:cNvSpPr/>
          <p:nvPr/>
        </p:nvSpPr>
        <p:spPr>
          <a:xfrm>
            <a:off x="339120" y="76536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How is it Special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307161311"/>
              </p:ext>
            </p:extLst>
          </p:nvPr>
        </p:nvGraphicFramePr>
        <p:xfrm>
          <a:off x="1864800" y="1329120"/>
          <a:ext cx="8127720" cy="541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"/>
          <p:cNvSpPr/>
          <p:nvPr/>
        </p:nvSpPr>
        <p:spPr>
          <a:xfrm>
            <a:off x="339120" y="765360"/>
            <a:ext cx="9212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3600" spc="-1" strike="noStrike">
                <a:solidFill>
                  <a:schemeClr val="dk1"/>
                </a:solidFill>
                <a:latin typeface="Gill Sans MT"/>
              </a:rPr>
              <a:t>Live Demo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vidend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Application>LibreOffice/24.2.7.2$Linux_X86_64 LibreOffice_project/420$Build-2</Application>
  <AppVersion>15.0000</AppVersion>
  <Words>303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2025-09-30T03:53:00Z</dcterms:created>
  <dc:creator>AlDwairi, Basel | Student</dc:creator>
  <dc:description/>
  <dc:language>en-US</dc:language>
  <cp:lastModifiedBy/>
  <dcterms:modified xsi:type="dcterms:W3CDTF">2025-10-01T18:22:09Z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