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Personal Profile Website</a:t>
            </a:r>
          </a:p>
        </p:txBody>
      </p: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FEDE-7306-25AE-2B49-53795A6A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2399F-4201-DB8E-04B7-8C3CBBE2D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64" y="1131564"/>
            <a:ext cx="5729050" cy="5539400"/>
          </a:xfrm>
        </p:spPr>
      </p:pic>
    </p:spTree>
    <p:extLst>
      <p:ext uri="{BB962C8B-B14F-4D97-AF65-F5344CB8AC3E}">
        <p14:creationId xmlns:p14="http://schemas.microsoft.com/office/powerpoint/2010/main" val="33950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7B3-DE22-0F75-008E-44A313F2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DB9D6-46C4-DA18-3177-E0D1A57A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22" y="1341288"/>
            <a:ext cx="4583156" cy="5386728"/>
          </a:xfrm>
        </p:spPr>
      </p:pic>
    </p:spTree>
    <p:extLst>
      <p:ext uri="{BB962C8B-B14F-4D97-AF65-F5344CB8AC3E}">
        <p14:creationId xmlns:p14="http://schemas.microsoft.com/office/powerpoint/2010/main" val="128006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0DF-CE60-8371-1791-A9C89E10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A8C9-C6B6-E65C-C49E-447BF270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1. Planning: Define website objectives, gather requirements, and create a timeline.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2. Design: Develop wireframes, prototypes, and UML diagrams (Class and Sequence).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3. Development: Use HTML/CSS/JavaScript for frontend and Django/Flask for backend.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4. Testing: Perform unit, integration, and user acceptance testing.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5. Maintenance: Regular updates, bug fixes, and performance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4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E6AB-551C-0A8F-318D-0CE41A5D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3DF-63C0-2EB3-15B9-5627954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1-Planning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F080-1A44-CAF8-7957-82AC8A9A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Objective:</a:t>
            </a:r>
            <a:r>
              <a:rPr lang="en-US" dirty="0"/>
              <a:t> Define the purpose, goals, and scope of the portfolio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The website will showcase my personal projects, skills, blog posts, and provide a way for visitors to contact 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Audience Analysis:</a:t>
            </a:r>
            <a:r>
              <a:rPr lang="en-US" dirty="0"/>
              <a:t> Identify target users, such as potential employers, collaborators, or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Planning: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page: Overview of skills and a summary of recent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Portfolio section: Detailed descriptions of projects, with images and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Blog section: Posts about technical topics or personal experiences.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 form: Allow visitors to reach out via email or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Technology:</a:t>
            </a:r>
            <a:r>
              <a:rPr lang="en-US" dirty="0"/>
              <a:t> Choose the tech stack (e.g., HTML/CSS, JavaScript, React, Node.js,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Budget and Timeline:</a:t>
            </a:r>
            <a:r>
              <a:rPr lang="en-US"/>
              <a:t> Set the timeline for project milestones and allocate resources.</a:t>
            </a:r>
          </a:p>
        </p:txBody>
      </p:sp>
    </p:spTree>
    <p:extLst>
      <p:ext uri="{BB962C8B-B14F-4D97-AF65-F5344CB8AC3E}">
        <p14:creationId xmlns:p14="http://schemas.microsoft.com/office/powerpoint/2010/main" val="4621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One</vt:lpstr>
      <vt:lpstr>Class Diagram</vt:lpstr>
      <vt:lpstr>Sequence Diagram</vt:lpstr>
      <vt:lpstr>SDLC Phases</vt:lpstr>
      <vt:lpstr>1-Planning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6</cp:revision>
  <dcterms:created xsi:type="dcterms:W3CDTF">2024-12-12T15:37:12Z</dcterms:created>
  <dcterms:modified xsi:type="dcterms:W3CDTF">2024-12-13T01:31:12Z</dcterms:modified>
</cp:coreProperties>
</file>