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88" r:id="rId27"/>
    <p:sldId id="290" r:id="rId28"/>
    <p:sldId id="292" r:id="rId29"/>
    <p:sldId id="293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EF21-5F86-F02A-B873-97AFAEE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E02-F838-F0EA-2C1A-8A5533B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760-EC63-98E1-B59A-1FD208C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BC5-0E3E-1DC5-2CCF-9D257C3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547-E217-65A6-19DA-7CC2655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058-74F4-D42D-DD95-1A22C45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AFE7-A0D8-E8E5-F141-2EE3E8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0B3-4CE6-3255-F037-DB55A77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549-A965-4DB3-E2D9-554F68E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B11-CB3E-C36E-1A9D-C3AA71C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8C37-DA43-5874-988D-3D65CD37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DC3-6380-5CBC-C482-BD728225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004-10AE-8A41-6175-456642F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26F-F327-4BFA-1B0D-32344AD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95A-59C1-4C40-0E3E-407E953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8108-A5EA-0950-E62D-2505ADD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393-69DB-8E52-5AE0-472B830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504B-E4AC-7996-FF40-8027A6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34A-2E47-706F-BBC9-2021B28A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400-4BF4-B199-2807-0A50E40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B5-A7D3-8373-1D71-98BCA08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1194-782B-8854-DE52-7ED465D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6607-BFB2-83CF-40EB-32A1945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D3B6-C7B6-51B1-CD5E-88984C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46A-8126-129A-8D28-86C8B8C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7C-32B9-2B6A-2766-D9B1FA7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2B43-BE45-C271-4DD5-F25610DA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F274-CA76-073E-CCDC-6AC9C151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A8D4-2B9A-FC7D-B8BA-97E564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170D-3515-3859-F68B-AF38D6DC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972D-4C95-E6C3-68E9-A667E4F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A00-D2A2-3AD5-DDC1-1D51D09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0C7F-B09F-0C78-EF30-B3B1ACF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713E-BF5A-4420-D7BE-D30D57E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7D6-16A7-7369-02E3-0D9EE709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D736-2368-6317-F70D-7BA4A99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F024-48D5-6D88-2245-26EFB27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912B-CA87-0D3E-7DB7-DF5803F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8436-B26D-079A-3F18-6655A3D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958-4B25-EBA7-AD5B-042A26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9415-346F-325B-E335-20C3A3C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59E-2192-7448-FF01-5FA799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477-CB01-42C0-41B8-9A8516D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48C0-DD6F-B73A-A7B0-E6296B0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64D0-C29B-B7B7-7AD8-D8B36AB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3D5B-35D3-89DD-B281-5452EED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DB5-180A-C138-71F5-42370490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29A-0773-0F51-F754-F4995EDE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D5DF7-D048-90CF-E333-370174BD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0B1-6B2F-AB66-9A48-28ADA66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4D44-B6B1-C682-6F6D-D944B8C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CB54-6545-2F7F-4198-0D1A6C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DB8-E86A-CC0B-08EA-152DCBB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72CB-047F-C93B-1B76-82D5292F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1520-683B-F9EC-A5E9-2BACE37E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93AA-E656-8946-84D9-B3C302FB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6E1-0A7F-CEC8-ED97-9344DEE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DA64-4AE0-F73F-9572-89FF225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4A8A-3110-AD65-6EDB-A4A308A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B662-B2E7-D541-BF1F-700EFC25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E94-13C8-6026-3457-1EDC5FD7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357-A84F-4A05-8B91-A1C2ABD5CB7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F1A-7A2A-B5F1-4F09-0E078529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F83-054A-B330-782D-FD353FFA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1E7-E32D-D965-A443-3C6B9565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12" y="999741"/>
            <a:ext cx="9144000" cy="2387600"/>
          </a:xfrm>
        </p:spPr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Task 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C66B-9DF4-5AA6-3319-46E37321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012" y="3328194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E344D"/>
                </a:solidFill>
                <a:effectLst/>
                <a:latin typeface="Gilroy-SemiBold"/>
              </a:rPr>
              <a:t>Analysis Sales Data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13AD7-4D84-72E2-5700-7BC0C187A3B7}"/>
              </a:ext>
            </a:extLst>
          </p:cNvPr>
          <p:cNvSpPr txBox="1">
            <a:spLocks/>
          </p:cNvSpPr>
          <p:nvPr/>
        </p:nvSpPr>
        <p:spPr>
          <a:xfrm>
            <a:off x="91624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Name: Basel Amr Barakat</a:t>
            </a:r>
          </a:p>
          <a:p>
            <a:pPr algn="l"/>
            <a:r>
              <a:rPr lang="en-US" sz="2400" b="1" dirty="0"/>
              <a:t>Email: baselamr52@gmail.com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2F3C60-B7FA-154C-0629-E1871015B11F}"/>
              </a:ext>
            </a:extLst>
          </p:cNvPr>
          <p:cNvCxnSpPr>
            <a:cxnSpLocks/>
          </p:cNvCxnSpPr>
          <p:nvPr/>
        </p:nvCxnSpPr>
        <p:spPr>
          <a:xfrm>
            <a:off x="3982064" y="2880853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7FF88-D4E7-D3A6-94BF-5C0A948BAA5C}"/>
              </a:ext>
            </a:extLst>
          </p:cNvPr>
          <p:cNvCxnSpPr>
            <a:cxnSpLocks/>
          </p:cNvCxnSpPr>
          <p:nvPr/>
        </p:nvCxnSpPr>
        <p:spPr>
          <a:xfrm>
            <a:off x="7374193" y="2890685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4C6F66D-2E69-0647-F499-B68A90994563}"/>
              </a:ext>
            </a:extLst>
          </p:cNvPr>
          <p:cNvGrpSpPr/>
          <p:nvPr/>
        </p:nvGrpSpPr>
        <p:grpSpPr>
          <a:xfrm>
            <a:off x="246997" y="314325"/>
            <a:ext cx="11217407" cy="6108246"/>
            <a:chOff x="246997" y="314325"/>
            <a:chExt cx="11217407" cy="610824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B4C7282-B4C9-FD95-FC0D-C8A3BB948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1144F05-461F-49D9-92A1-6DB9C902C57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588B40E-DE27-2A3F-B776-DA48D074260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9902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18E36-CA2D-4AE9-8E76-F031D7CE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44E-DDAB-1A2D-76E6-327186B8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Two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94656C-05D5-CC20-D050-19E21485F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Insert Sample Data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E9B445-90CE-7D23-6E97-E6A7934D2C3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FA310C-39FC-AFE6-DDEB-22B5FEDA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6CB8A8AF-5039-06A7-FD41-0156DC07AE88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0224BC3E-F731-28A9-DEC5-77EAE381C75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15944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784E-46A1-1EF0-9BCF-D6AE3B63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A0EB-0EAF-8024-D0DE-6B2904C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 Insert Data on Author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C6DE73-9F30-9E1E-EE90-5039DB9B7972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084D3A-C24A-29A8-5222-C98DA7424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F967186-4CBC-88EE-F4E9-07640E101A9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A689DB3-46ED-5E65-1AEE-F0FB2FABB2C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0E16C55-A7C2-B083-1074-A1F822F79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10" y="1458240"/>
            <a:ext cx="5196551" cy="5078949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C1A4DB-A1C7-8CAC-028E-2CBD9900B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82" y="1930978"/>
            <a:ext cx="5113318" cy="413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0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3382-544E-E631-ED0E-A3C012CDE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44001-6BBD-6557-0C77-071F451DF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Insert Data on Books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A5D82C-6C18-880C-53A7-23D866A5BF9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7CBE52-457A-2254-5018-087B6AF5A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9597941F-2BA1-01B2-B65B-294DA372CBA7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D2831DE-4EF9-CB5E-9062-ECA21A6384B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3E0EAC8A-2F80-FA87-A32A-65F87BB9E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40" y="1689661"/>
            <a:ext cx="4727774" cy="4671289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D6370C-864C-EC09-FFD6-926D26F214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" r="5769"/>
          <a:stretch/>
        </p:blipFill>
        <p:spPr>
          <a:xfrm>
            <a:off x="5644477" y="1329730"/>
            <a:ext cx="5543579" cy="539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78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D068E-AE46-8F70-00A9-54B5A847A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4D33-D197-17AE-A72D-83D365D51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Insert Data on Inventory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E9A0C-7842-F400-AAA3-FA66BBEF377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4611C80-5188-F807-5941-BD2290D75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FBD5207-B9BA-73D2-0C8B-442F180C7512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A2FB8C5-CC8D-71BB-9C82-E0AA0F254B6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041DD7A-A58F-F11E-BCE3-3D2BDB054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2" y="1416794"/>
            <a:ext cx="4544657" cy="5120396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A67AD0-4196-0A80-13B1-EF74FD3B2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04" y="1416793"/>
            <a:ext cx="3634231" cy="512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4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0135F-0789-8ABF-4B6B-E0048E787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018A-A83A-646B-502B-B5BBA929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2.4 Insert Data on Sales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650FCA-8FBB-6E03-E0D1-09AA3A99EBF5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8B3D4C-13FB-795E-71C7-AFFB2B471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8B4DFCC-D609-2728-3073-FBFF937C8167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8A7347E-FB9A-B77B-9FD6-4AB266D1454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2896BCD-78C4-61D5-DAAA-0BD958515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5" y="1652606"/>
            <a:ext cx="4739166" cy="480218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95B468-1B8A-127F-6F54-F9D5EDDC0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24"/>
          <a:stretch/>
        </p:blipFill>
        <p:spPr>
          <a:xfrm>
            <a:off x="5497021" y="2819873"/>
            <a:ext cx="5804083" cy="17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22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F4A1B-F76A-DC17-465C-9BC5316B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7640-9235-A1F4-BF40-347E19FA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2.5 Insert Data on Inventory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A4ED4B-896C-11F5-ED97-1A9DBC76B585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C001C0-6913-94A5-826B-3823C1DA8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547C518-4911-6340-417C-93E5F46AA382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1E748C2-19D4-9AE6-13D8-E692EC3D63C3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4838B03-8A8F-DB05-444A-C5FE42E6A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162" y="1462322"/>
            <a:ext cx="3902731" cy="486021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3F7A4F-06D0-BADA-9F79-50D6BEF85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930" y="1436249"/>
            <a:ext cx="3499356" cy="486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907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37CF5-6549-CF6E-3F81-9CFCA1B8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25CC-33A8-65A2-3E98-A329C7700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Three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F2E3DF9-0ED6-9BE0-3E76-5EC66B5DA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Query and Use SQL Joins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598DE5-EE90-7849-AF54-AF52082C2FC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0114E2-3BC4-86E5-A35D-A4FA9CB8E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6041221-ADA0-3063-D709-3BCBB3AF553B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33E8F507-7484-E2A3-0C92-5AC5618A65E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07409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7F1A-E6BC-96D1-A1C5-80F0B887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47AA-E4E3-C5A3-65B6-7FAE4FC5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3.1 Write queries to retrieve all books and their authors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0F88F-05F9-6838-BB44-014FA4DF4D2B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F27C2D-9317-DD85-2969-672AB5892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E1D7C8A-5CFC-4AE7-CC7A-2FDF3F91A463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3FDC683-23B2-0692-E64C-195210E6432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1CB5F69-A739-2D69-1E30-BDD02A5A7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2" y="1959200"/>
            <a:ext cx="6250135" cy="336886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1D7366-BD54-54FE-3657-6D0FAB7DF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933" y="1567543"/>
            <a:ext cx="4013275" cy="506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8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CC35B-3BE9-ABAD-5D06-48B6679D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B834-EEAE-2899-3D6C-BDADCDE4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3.2 Write a query to find total sales per book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582F3F-229E-DD70-7C50-96120001A880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B1D1FE-4A76-E4E0-57CA-B3F9D71F8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55C03A9-A258-2631-A011-AA9FEDD2B66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56402A9-21FA-B8AA-3635-CFF1979395C5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663841D-1DAE-9A27-DB52-7A141D699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07" y="1721124"/>
            <a:ext cx="5143946" cy="360457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7E29B4-6568-B9AE-BF0F-B0565CD3B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348" y="1027906"/>
            <a:ext cx="4641882" cy="556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36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98D3A-B6A6-E515-C247-951A080FC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40E7-E82D-708F-25E8-80111723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3.2 Visualization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CD6E52-5EAD-6B37-7458-1AF5E9A44CCD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00702C-8D21-4E39-D5C0-327DE158E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E6CD67F-F4B8-7FDD-D21C-36C2A4433ACC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225AFEA-54B6-9D24-DD90-99BFEDE342B1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9F7F78-E8C7-9276-7159-DEF7731D6C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759"/>
            <a:ext cx="10515600" cy="3907070"/>
          </a:xfrm>
        </p:spPr>
      </p:pic>
    </p:spTree>
    <p:extLst>
      <p:ext uri="{BB962C8B-B14F-4D97-AF65-F5344CB8AC3E}">
        <p14:creationId xmlns:p14="http://schemas.microsoft.com/office/powerpoint/2010/main" val="39481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DB89-3C63-AF90-5B65-B920AA48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CEE5-EAA7-DDFB-A057-A0BEA171B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: Develop a comprehensive bookstore database to manage authors, books, and sales. </a:t>
            </a:r>
          </a:p>
          <a:p>
            <a:r>
              <a:rPr lang="en-US" dirty="0"/>
              <a:t>Scope : Design tables for Authors, Books, and Sales; insert sample data; perform SQL queries.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6446EF-C2D1-8B65-0D72-D04F9D816154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CD7B42-7C44-51D8-7485-8A4AF5538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7CDEECE-343B-B8DC-D97C-DE7476CC930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EA8A225-1214-04FC-CD7E-AFA420F6A6C2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092642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059F1-FC12-6E16-9409-3245D1A1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DE60-C4C8-AAFE-F664-AA6E6152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3.3 Write a query using join to combine data from books and Sales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68CF27-B935-00E3-BB59-2B7DACA6F764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A8C6394-F448-A248-D85B-C26B47029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8FFAF39-1EB1-0EB0-AEAA-D10A455850B7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E8B6191-18EC-0CF6-D51B-7C05262CAAE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7646D82-668C-178B-92C8-076E944089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24" r="30186"/>
          <a:stretch/>
        </p:blipFill>
        <p:spPr>
          <a:xfrm>
            <a:off x="358767" y="2436188"/>
            <a:ext cx="5251087" cy="2648971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4BA0D29-45D7-B418-E0ED-D5F98152D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54" y="1110625"/>
            <a:ext cx="5251087" cy="554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8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492D4-F77A-E1B2-AB57-D776AAFE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1018-357B-B2AE-1185-E0ED611F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3.3 Visualization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818FF2B-04E2-4C91-DFE9-E8047CCA6DD4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9DF465-E85D-7604-E7C1-4A14A65C7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E0BA16B3-751E-6277-75E7-D1C2C4A7797F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E5E63A7-767D-DD59-2255-CE564F6410E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C19D548-93FE-D5C8-CD89-2470EABB1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50" y="1959200"/>
            <a:ext cx="10753950" cy="3995629"/>
          </a:xfrm>
        </p:spPr>
      </p:pic>
    </p:spTree>
    <p:extLst>
      <p:ext uri="{BB962C8B-B14F-4D97-AF65-F5344CB8AC3E}">
        <p14:creationId xmlns:p14="http://schemas.microsoft.com/office/powerpoint/2010/main" val="319700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80153-09D1-FBAB-C369-65204B118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F03AC-E353-F4E2-B070-A407FC1E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3.4 Top 5 Authors by books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CCCEA7-14ED-1A01-E041-CEE6DB44FDE0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CB41764-DD81-22D6-075E-0588A567D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AD895A9-3D2C-A01F-732D-8BAE17250D1F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B3837C47-84D1-AF8A-EC4F-61EF23E3750E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1F6323-A3F2-80E3-8B50-9759DD3F2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15" y="969025"/>
            <a:ext cx="5477744" cy="5714804"/>
          </a:xfrm>
        </p:spPr>
      </p:pic>
    </p:spTree>
    <p:extLst>
      <p:ext uri="{BB962C8B-B14F-4D97-AF65-F5344CB8AC3E}">
        <p14:creationId xmlns:p14="http://schemas.microsoft.com/office/powerpoint/2010/main" val="3068855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4E79-844C-0702-D331-17613A33E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3973-7C89-368A-04CA-E2B1A0830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3.5 Visualization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DC41B-70C7-3749-50DD-403525B4C955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2625266-14A2-EDAA-B5CC-39DF63F59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DD1E97B-DD2D-03E9-9036-497DD3D138E2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8A7FB28-84CB-F5AF-6ACE-C99028243B2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E69AE07-AC70-8908-EE89-E11B6F5C5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759"/>
            <a:ext cx="10515600" cy="3907070"/>
          </a:xfrm>
        </p:spPr>
      </p:pic>
    </p:spTree>
    <p:extLst>
      <p:ext uri="{BB962C8B-B14F-4D97-AF65-F5344CB8AC3E}">
        <p14:creationId xmlns:p14="http://schemas.microsoft.com/office/powerpoint/2010/main" val="4177565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7BD55-31DA-E536-929A-30B46620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39F6-59DF-7EC4-5B93-7D853246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3.5 Inventory Overview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899DAE-8B1B-900D-3B43-4C7D19F2A129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4AD5E23-09DF-DE81-DFA9-32D26B149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D7F0F9A-DA23-77C1-C595-EBA2031232F3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5656F7E-B259-89D2-FD73-CC0820CCFB83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57A217E-08A5-3ADF-DA0F-A8D93713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721710"/>
            <a:ext cx="6248942" cy="3330229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1A17DC-D2E3-20A5-F9FE-EC16FDCA9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42"/>
          <a:stretch/>
        </p:blipFill>
        <p:spPr>
          <a:xfrm>
            <a:off x="6739423" y="1220380"/>
            <a:ext cx="4481497" cy="489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78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0606A-B146-99D4-3376-A83D99023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1018-9694-7AF4-F5E2-58127549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3.5 Low Stock Alert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EE89FD-BA70-9E65-9641-2B4A7C8A5854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F3E0C9-DB38-64E2-635C-6B68A4DCB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019E50B-4957-392A-47F0-5C5EABF3EE83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0637CF3-3642-F7CC-47DA-14891BAACFE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79A7FC7-926A-7E67-0465-E4F26AC79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2" y="1959200"/>
            <a:ext cx="11051054" cy="3853771"/>
          </a:xfrm>
        </p:spPr>
      </p:pic>
    </p:spTree>
    <p:extLst>
      <p:ext uri="{BB962C8B-B14F-4D97-AF65-F5344CB8AC3E}">
        <p14:creationId xmlns:p14="http://schemas.microsoft.com/office/powerpoint/2010/main" val="4074883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D8C5A-0C9D-F03E-6C9B-4B7AB52F7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83C6-DDE5-31FA-D2BE-2DD7E066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3.5 Visualization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96B5A0-E25D-F81E-BD0F-AF580A26DA8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370A08-184D-CEB4-E115-6CDE69EBD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69CC2EA-C2E6-78AA-E100-32D7C2248FA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AF81AEC-8103-4618-7BA5-D0FF72C3384B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0DA879-4562-9657-2A9E-CE9C8BA957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959200"/>
            <a:ext cx="10515600" cy="3907070"/>
          </a:xfrm>
        </p:spPr>
      </p:pic>
    </p:spTree>
    <p:extLst>
      <p:ext uri="{BB962C8B-B14F-4D97-AF65-F5344CB8AC3E}">
        <p14:creationId xmlns:p14="http://schemas.microsoft.com/office/powerpoint/2010/main" val="27490145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FD432-7D9F-91EA-DFE6-3A5209699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1EF1-3EE3-66DF-98D4-B6EDA00B2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3.6 Top 5 Customers by Purchase Amount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8DEF94-9D05-ABB6-338D-47CD43886AEB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4999051-D7D7-8A3C-C339-D8E6C5CA7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2930C01-5CBE-6BC4-71BB-431D69C9BC7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345A4E3-A82F-D3ED-2BE5-D3A44E4AE1B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15DCB5-20BE-5439-A5B3-BD37776AA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087" y="952472"/>
            <a:ext cx="5423690" cy="5584718"/>
          </a:xfrm>
        </p:spPr>
      </p:pic>
    </p:spTree>
    <p:extLst>
      <p:ext uri="{BB962C8B-B14F-4D97-AF65-F5344CB8AC3E}">
        <p14:creationId xmlns:p14="http://schemas.microsoft.com/office/powerpoint/2010/main" val="640293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1E5D0-B1A8-2B56-3D17-864EDABB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3011-DC4C-D80D-6C3F-75914389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3.6 Visualization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CC41FE-80EA-2CE2-D0B5-EC50516D129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64ECC94-0765-FBF6-F5FE-0AC547F89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1F2FF58-E8BC-1188-1582-F97DA951C29B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D934D92-EFA1-F8DF-4AEA-DB5A023B3757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CB0A0BE-ADFA-3209-784F-3E48D46C2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47759"/>
            <a:ext cx="10515600" cy="3907070"/>
          </a:xfrm>
        </p:spPr>
      </p:pic>
    </p:spTree>
    <p:extLst>
      <p:ext uri="{BB962C8B-B14F-4D97-AF65-F5344CB8AC3E}">
        <p14:creationId xmlns:p14="http://schemas.microsoft.com/office/powerpoint/2010/main" val="1087292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6C10-6152-2D69-3E14-016AF4C77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9E8A9-F428-2DC3-37DE-F96E5063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3.7 Bestsellers based on categories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1A5C30-9B0F-312B-9CD5-8B415A235565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E221E68-424D-87B8-37FF-5CA268781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7EE0AC5-2AB9-62D7-6D7A-E921D1E7D8B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BBA069F7-A5CC-7A31-2B10-7264FE01674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D6A4FC2-EFB1-C934-DA1A-4B91C94C6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64" y="1500950"/>
            <a:ext cx="6945873" cy="385610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86C073-3579-215E-AEDD-4D20662D7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85"/>
          <a:stretch/>
        </p:blipFill>
        <p:spPr>
          <a:xfrm>
            <a:off x="8008479" y="1169950"/>
            <a:ext cx="2909883" cy="50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3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F33B2-DDD0-E771-A5D2-A5029F2F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5B9D-C97D-F4F9-7CC3-0FB35C5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Database Design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54A38B-1CB0-3D3D-2770-2A8393E7A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35" y="1078554"/>
            <a:ext cx="9534752" cy="5545724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CEADC2C-8FB1-5412-F0AF-3999A46AEE72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046D98-F71A-06BD-E7EF-F96D98AC6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56A6F12-EDC0-BA93-BDA3-A15A312BDEEC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F649869-CDAE-6879-48AA-FF441F8C088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17204461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5698-4B16-2A4D-52D7-7ED75CDE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098E-7C52-360A-D849-325147E5A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3.7 Visualization</a:t>
            </a: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2EC12F-AF65-550D-689F-3BADB4C811C3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30D6285-4EFA-46E4-43B8-844C12E3B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B4DC63C-44B6-93C4-DE13-CEE17693F9F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8DEE3C7-D86F-F478-2D16-3B8098D9228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95BF4C4-EE61-6027-B6A7-2A49585BE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/>
          <a:stretch/>
        </p:blipFill>
        <p:spPr>
          <a:xfrm>
            <a:off x="1807032" y="1372951"/>
            <a:ext cx="9002483" cy="5017307"/>
          </a:xfrm>
        </p:spPr>
      </p:pic>
    </p:spTree>
    <p:extLst>
      <p:ext uri="{BB962C8B-B14F-4D97-AF65-F5344CB8AC3E}">
        <p14:creationId xmlns:p14="http://schemas.microsoft.com/office/powerpoint/2010/main" val="380802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C664-446D-E314-199A-C6D1F004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D8C-D4EC-EC3B-E1A6-365B80F1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One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42CADB7-25BC-2FF4-0FA3-115E5D8A3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Create Database and Tables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ADF8EA-677E-5810-F8BD-70C65CA1A80C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3942BF-53CE-E866-7484-F113AC2CB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5F3CE14E-6188-0DFF-8F1C-2DD1DC7BECD0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A8113A15-3494-4332-FF7A-C0284D36A33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229959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497A-19BF-729C-93D1-283F7D18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Create Author Table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17C4A41-5846-E3DB-B289-8A8281B64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33"/>
          <a:stretch/>
        </p:blipFill>
        <p:spPr>
          <a:xfrm>
            <a:off x="991481" y="1404258"/>
            <a:ext cx="4788833" cy="5132932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26F8F29-A474-0B5E-3651-3E762FC8E88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627997-604D-6A93-2A6B-C6E6D78AE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0A1F25E-2CFE-AE4A-4111-E12A0566396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1ECEDEC-6522-5206-0C7D-6889E03BE7D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0AB1136-09E9-CB82-F1C6-367445D01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9200"/>
            <a:ext cx="5213397" cy="38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9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FD3DD-7F14-D7EE-1F20-5E3AF40F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DB33-1EFF-668D-6C53-EED10BB7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Create Books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0C1DCA-181E-DFEE-64EA-5A7846936BE0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84B39B-273A-0937-E994-DCAC5056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3D274E2-9AEB-B8A3-F24A-109A2BFC4A1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CC03EBB-91F6-269A-C86E-1B480164C391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92753CA-17BB-231E-DC5D-B31867713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3860"/>
            <a:ext cx="4098213" cy="5167312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320270-5857-52AB-5EEC-ABA0C02F5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3932"/>
            <a:ext cx="4727896" cy="552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1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69E2-D1A5-1A39-94C1-ACE736B66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B615-6F82-4978-F1AF-02BD58E1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 Create Customers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E3B0F0-B833-C2F7-187F-CA89097D824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86AD18-58FA-211A-A7FF-D5F52B28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1A7F903-77E0-3204-4B86-62690A2CAFE1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0AB70C8-863D-069B-8827-1C85A50569C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7C8C46-63E3-EA60-5306-F03AED903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17"/>
          <a:stretch/>
        </p:blipFill>
        <p:spPr>
          <a:xfrm>
            <a:off x="838200" y="1395620"/>
            <a:ext cx="4832403" cy="5289567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DA2EA1-8463-186D-FCBB-FF33B3271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383" y="1855400"/>
            <a:ext cx="5196241" cy="437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6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F7709-B485-246C-7265-F0537C19F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BC27-20AB-4B3E-FDAF-2198ACBE4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1.4 Create Sales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F4A005-CB31-FFD3-767A-9383D307167B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55DEB7E-45D3-69BD-1522-15A5F1BC9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EF523AB-D711-D7CF-6349-5A49999879D8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1114774-4080-0862-3334-D9C385DB8075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B32FF24-C502-506C-3F2E-CDC5D0D74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4625"/>
            <a:ext cx="4630728" cy="5316762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5F3BCC-922C-09AF-20CE-99C9C8E070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738" y="1643807"/>
            <a:ext cx="5015856" cy="49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89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62345-CBF0-7EF6-8C28-D49FB5F30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418A7-02A7-E9B3-0F19-C1AC3A1A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1.5 Create Inventory Table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04C99B-F0EE-6BE2-C8DF-AEE1C942D35F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ACE2AA-AE4F-9EC3-8522-2A08DA01B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68086914-308C-99A2-6902-AB9237F8704E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1328163-BC03-6D84-556F-3CF8F72FB75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4F84B81-8584-519E-B439-A1B9B3297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62" y="1509939"/>
            <a:ext cx="5357114" cy="514123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AB7608C-6000-ABB8-FC06-7EC5A430C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3"/>
          <a:stretch/>
        </p:blipFill>
        <p:spPr>
          <a:xfrm>
            <a:off x="6022680" y="1895546"/>
            <a:ext cx="5331120" cy="43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210</Words>
  <Application>Microsoft Office PowerPoint</Application>
  <PresentationFormat>Widescreen</PresentationFormat>
  <Paragraphs>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Andalus</vt:lpstr>
      <vt:lpstr>Arial</vt:lpstr>
      <vt:lpstr>Calibri</vt:lpstr>
      <vt:lpstr>Calibri Light</vt:lpstr>
      <vt:lpstr>Courier New</vt:lpstr>
      <vt:lpstr>Gilroy-Bold</vt:lpstr>
      <vt:lpstr>Gilroy-Regular</vt:lpstr>
      <vt:lpstr>Gilroy-SemiBold</vt:lpstr>
      <vt:lpstr>Office Theme</vt:lpstr>
      <vt:lpstr>Task 25</vt:lpstr>
      <vt:lpstr>Introduction</vt:lpstr>
      <vt:lpstr>Database Design</vt:lpstr>
      <vt:lpstr>Requirement One </vt:lpstr>
      <vt:lpstr>1.1 Create Author Table</vt:lpstr>
      <vt:lpstr>1.2 Create Books Table</vt:lpstr>
      <vt:lpstr>1.3 Create Customers Table</vt:lpstr>
      <vt:lpstr>1.4 Create Sales Table</vt:lpstr>
      <vt:lpstr>1.5 Create Inventory Table</vt:lpstr>
      <vt:lpstr>Requirement Two </vt:lpstr>
      <vt:lpstr>2.1 Insert Data on Author Table</vt:lpstr>
      <vt:lpstr>2.2 Insert Data on Books Table</vt:lpstr>
      <vt:lpstr>2.3 Insert Data on Inventory Table</vt:lpstr>
      <vt:lpstr>2.4 Insert Data on Sales Table</vt:lpstr>
      <vt:lpstr>2.5 Insert Data on Inventory Table</vt:lpstr>
      <vt:lpstr>Requirement Three </vt:lpstr>
      <vt:lpstr>3.1 Write queries to retrieve all books and their authors</vt:lpstr>
      <vt:lpstr>3.2 Write a query to find total sales per book </vt:lpstr>
      <vt:lpstr>3.2 Visualization </vt:lpstr>
      <vt:lpstr>3.3 Write a query using join to combine data from books and Sales </vt:lpstr>
      <vt:lpstr>3.3 Visualization </vt:lpstr>
      <vt:lpstr>3.4 Top 5 Authors by books </vt:lpstr>
      <vt:lpstr>3.5 Visualization </vt:lpstr>
      <vt:lpstr>3.5 Inventory Overview </vt:lpstr>
      <vt:lpstr>3.5 Low Stock Alert </vt:lpstr>
      <vt:lpstr>3.5 Visualization </vt:lpstr>
      <vt:lpstr>3.6 Top 5 Customers by Purchase Amount </vt:lpstr>
      <vt:lpstr>3.6 Visualization </vt:lpstr>
      <vt:lpstr>3.7 Bestsellers based on categories </vt:lpstr>
      <vt:lpstr>3.7 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Bassel</dc:creator>
  <cp:lastModifiedBy>Bassel</cp:lastModifiedBy>
  <cp:revision>19</cp:revision>
  <dcterms:created xsi:type="dcterms:W3CDTF">2024-12-12T15:37:12Z</dcterms:created>
  <dcterms:modified xsi:type="dcterms:W3CDTF">2025-01-03T17:02:22Z</dcterms:modified>
</cp:coreProperties>
</file>