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265" r:id="rId21"/>
    <p:sldId id="268" r:id="rId22"/>
    <p:sldId id="302" r:id="rId23"/>
    <p:sldId id="269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5" r:id="rId33"/>
    <p:sldId id="311" r:id="rId34"/>
    <p:sldId id="312" r:id="rId35"/>
    <p:sldId id="313" r:id="rId36"/>
    <p:sldId id="314" r:id="rId37"/>
    <p:sldId id="316" r:id="rId38"/>
    <p:sldId id="279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453" autoAdjust="0"/>
  </p:normalViewPr>
  <p:slideViewPr>
    <p:cSldViewPr snapToGrid="0">
      <p:cViewPr varScale="1">
        <p:scale>
          <a:sx n="70" d="100"/>
          <a:sy n="70" d="100"/>
        </p:scale>
        <p:origin x="1320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EF21-5F86-F02A-B873-97AFAEE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2EE02-F838-F0EA-2C1A-8A5533BC8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F760-EC63-98E1-B59A-1FD208C8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8BC5-0E3E-1DC5-2CCF-9D257C3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9547-E217-65A6-19DA-7CC2655B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0058-74F4-D42D-DD95-1A22C459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1AFE7-A0D8-E8E5-F141-2EE3E8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90B3-4CE6-3255-F037-DB55A770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3549-A965-4DB3-E2D9-554F68E5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AB11-CB3E-C36E-1A9D-C3AA71CE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D8C37-DA43-5874-988D-3D65CD37A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E8DC3-6380-5CBC-C482-BD7282255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2004-10AE-8A41-6175-456642FE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D26F-F327-4BFA-1B0D-32344ADB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695A-59C1-4C40-0E3E-407E953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8108-A5EA-0950-E62D-2505ADD7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D393-69DB-8E52-5AE0-472B8304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504B-E4AC-7996-FF40-8027A688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134A-2E47-706F-BBC9-2021B28A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400-4BF4-B199-2807-0A50E409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06B5-A7D3-8373-1D71-98BCA08A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1194-782B-8854-DE52-7ED465D6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6607-BFB2-83CF-40EB-32A19458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D3B6-C7B6-51B1-CD5E-88984C39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046A-8126-129A-8D28-86C8B8C7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1C7C-32B9-2B6A-2766-D9B1FA7F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2B43-BE45-C271-4DD5-F25610DA6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AF274-CA76-073E-CCDC-6AC9C1518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A8D4-2B9A-FC7D-B8BA-97E564D6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5170D-3515-3859-F68B-AF38D6DC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2972D-4C95-E6C3-68E9-A667E4F7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AA00-D2A2-3AD5-DDC1-1D51D09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90C7F-B09F-0C78-EF30-B3B1ACF7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713E-BF5A-4420-D7BE-D30D57EB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E67D6-16A7-7369-02E3-0D9EE7090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7D736-2368-6317-F70D-7BA4A999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2F024-48D5-6D88-2245-26EFB27F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F912B-CA87-0D3E-7DB7-DF5803F5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C8436-B26D-079A-3F18-6655A3D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5958-4B25-EBA7-AD5B-042A26CE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19415-346F-325B-E335-20C3A3C5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959E-2192-7448-FF01-5FA79942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7477-CB01-42C0-41B8-9A8516DB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548C0-DD6F-B73A-A7B0-E6296B07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964D0-C29B-B7B7-7AD8-D8B36ABB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73D5B-35D3-89DD-B281-5452EED3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8DB5-180A-C138-71F5-42370490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029A-0773-0F51-F754-F4995EDE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D5DF7-D048-90CF-E333-370174BD8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A0B1-6B2F-AB66-9A48-28ADA662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4D44-B6B1-C682-6F6D-D944B8C8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DCB54-6545-2F7F-4198-0D1A6C3A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0DB8-E86A-CC0B-08EA-152DCBB0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472CB-047F-C93B-1B76-82D5292F3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1520-683B-F9EC-A5E9-2BACE37E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D93AA-E656-8946-84D9-B3C302FB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06E1-0A7F-CEC8-ED97-9344DEE4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DA64-4AE0-F73F-9572-89FF225E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84A8A-3110-AD65-6EDB-A4A308AD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DB662-B2E7-D541-BF1F-700EFC257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0E94-13C8-6026-3457-1EDC5FD7B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A357-A84F-4A05-8B91-A1C2ABD5CB73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BF1A-7A2A-B5F1-4F09-0E078529D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BF83-054A-B330-782D-FD353FFA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e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D1E7-E32D-D965-A443-3C6B9565E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012" y="999741"/>
            <a:ext cx="9144000" cy="2387600"/>
          </a:xfrm>
        </p:spPr>
        <p:txBody>
          <a:bodyPr/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Task 27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C66B-9DF4-5AA6-3319-46E373218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012" y="3328194"/>
            <a:ext cx="9144000" cy="1655762"/>
          </a:xfrm>
        </p:spPr>
        <p:txBody>
          <a:bodyPr/>
          <a:lstStyle/>
          <a:p>
            <a:r>
              <a:rPr lang="en-US" dirty="0"/>
              <a:t>REST API Development and Apache Configuration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713AD7-4D84-72E2-5700-7BC0C187A3B7}"/>
              </a:ext>
            </a:extLst>
          </p:cNvPr>
          <p:cNvSpPr txBox="1">
            <a:spLocks/>
          </p:cNvSpPr>
          <p:nvPr/>
        </p:nvSpPr>
        <p:spPr>
          <a:xfrm>
            <a:off x="91624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Name: Basel Amr Barakat</a:t>
            </a:r>
          </a:p>
          <a:p>
            <a:pPr algn="l"/>
            <a:r>
              <a:rPr lang="en-US" sz="2400" b="1" dirty="0"/>
              <a:t>Email: baselamr52@gmail.com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2F3C60-B7FA-154C-0629-E1871015B11F}"/>
              </a:ext>
            </a:extLst>
          </p:cNvPr>
          <p:cNvCxnSpPr>
            <a:cxnSpLocks/>
          </p:cNvCxnSpPr>
          <p:nvPr/>
        </p:nvCxnSpPr>
        <p:spPr>
          <a:xfrm>
            <a:off x="3982064" y="2880853"/>
            <a:ext cx="3048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B7FF88-D4E7-D3A6-94BF-5C0A948BAA5C}"/>
              </a:ext>
            </a:extLst>
          </p:cNvPr>
          <p:cNvCxnSpPr>
            <a:cxnSpLocks/>
          </p:cNvCxnSpPr>
          <p:nvPr/>
        </p:nvCxnSpPr>
        <p:spPr>
          <a:xfrm>
            <a:off x="7374193" y="2890685"/>
            <a:ext cx="3048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4C6F66D-2E69-0647-F499-B68A90994563}"/>
              </a:ext>
            </a:extLst>
          </p:cNvPr>
          <p:cNvGrpSpPr/>
          <p:nvPr/>
        </p:nvGrpSpPr>
        <p:grpSpPr>
          <a:xfrm>
            <a:off x="246997" y="314325"/>
            <a:ext cx="11217407" cy="6108246"/>
            <a:chOff x="246997" y="314325"/>
            <a:chExt cx="11217407" cy="610824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B4C7282-B4C9-FD95-FC0D-C8A3BB948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1144F05-461F-49D9-92A1-6DB9C902C57D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0588B40E-DE27-2A3F-B776-DA48D0742606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9902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DBBBF-72E2-A8FF-0D96-77B9E5DE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1819-DF06-C9E4-CA35-AE8A57B4A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Some Code Screen Shoots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5CF13B-87B5-F620-F0E6-82501F6A829B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44314B-BACE-2CBE-EBB0-59B2FDD9F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30FDC623-696D-3BEC-71D8-479D56359B43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37FD7ABC-57ED-93D3-5561-A27514380516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75795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B1F31-DFF0-C1F4-6B77-9F45513D4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7CC-1710-918C-0914-46B8BF42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01_Get_All_Users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9299AC-8945-A4E4-E19D-A153938A23D8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6ACF32-43AB-DA69-DD82-B0C23799E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7069963C-7DD7-E61E-865F-9A819D7F4A9A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09D9F3B-410E-B20A-EAB9-76DDA7CF2E5A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EC94BA2-4793-018D-0567-28B0058B5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59" y="1825625"/>
            <a:ext cx="6673681" cy="4351338"/>
          </a:xfrm>
        </p:spPr>
      </p:pic>
    </p:spTree>
    <p:extLst>
      <p:ext uri="{BB962C8B-B14F-4D97-AF65-F5344CB8AC3E}">
        <p14:creationId xmlns:p14="http://schemas.microsoft.com/office/powerpoint/2010/main" val="380941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E19FE-E410-E4A0-057C-335D50C57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4969-425B-764C-4F92-03B90FD5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02_Add_User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2CB2D3-11F7-25BF-117B-E75345BAB4D0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BD963B-6626-B038-2BE8-E3F49012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E06F47FF-7A62-9205-0172-AB4AC7F83F8A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8C574909-EC93-63C5-E36F-BE42973792A6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874AF6F-2233-B416-2E1B-96D33069D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6" y="1799841"/>
            <a:ext cx="5506694" cy="325831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B8BDBD-DF48-37DD-8906-1A4CD29F0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48" y="1799841"/>
            <a:ext cx="4829808" cy="325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3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25834-F878-0151-1002-CD9179E6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9842-CC73-4439-6BE0-F0C4E4E7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03_Delete_User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318F4E-D3A2-BDCB-2C89-B11D4F0E8D68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973156-2002-5BF6-E38A-B015BDBDC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0479F2A-E7E8-7D81-BA4B-405B5153B295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30CB44C3-36B6-70FA-BBC2-D478454F69EC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F386F3C-5AC0-6307-AB20-2FE96B28C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271" y="1491342"/>
            <a:ext cx="6798906" cy="4833257"/>
          </a:xfrm>
        </p:spPr>
      </p:pic>
    </p:spTree>
    <p:extLst>
      <p:ext uri="{BB962C8B-B14F-4D97-AF65-F5344CB8AC3E}">
        <p14:creationId xmlns:p14="http://schemas.microsoft.com/office/powerpoint/2010/main" val="185910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AE06F-1276-0CB6-B311-07B2C31B1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2A36-0E16-CFBB-671A-B4471862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04_SearchUser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DA9DB1-AC23-042D-D51F-01E3C0A1654E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6C381C-24A7-AB66-255F-1B0414789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28FBB5E7-8038-9338-840B-6A0500954462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BCC4885-03CC-F7C2-0CFA-A9BF038A6254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DD912A-2814-C4EA-6FD2-340D8F6FC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826" y="1370826"/>
            <a:ext cx="7104348" cy="5122049"/>
          </a:xfrm>
        </p:spPr>
      </p:pic>
    </p:spTree>
    <p:extLst>
      <p:ext uri="{BB962C8B-B14F-4D97-AF65-F5344CB8AC3E}">
        <p14:creationId xmlns:p14="http://schemas.microsoft.com/office/powerpoint/2010/main" val="87738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8BBA9-C75D-B995-2C6F-846216A54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A488-24C5-A9CE-0BF4-72120D03F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Pages Codes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A996A-DA8A-990B-1F3F-A1DF3ADE62D1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9D1167-9227-4C92-BC28-0728B0361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6A5352B5-8197-AEF9-9047-0AEB4C7246EB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19922C8E-942E-D03D-BE9F-B1B48501D538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371628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240ED-ADE3-87BE-B0C0-745F3CB0E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161D-F67A-4280-2234-A1D56541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Error and User Pages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129B7A-77EB-959A-D731-BFA3AE3F2C22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48E133-CA07-7F14-7667-59A64C8A8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10CB590-2A55-E1E3-2472-82483EA79571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6B3CCF04-0776-9D24-17DF-F5402C002BA8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8847D08-007E-F7EF-0BF9-BEE064BD7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93" y="1825625"/>
            <a:ext cx="4242214" cy="4351338"/>
          </a:xfrm>
        </p:spPr>
      </p:pic>
    </p:spTree>
    <p:extLst>
      <p:ext uri="{BB962C8B-B14F-4D97-AF65-F5344CB8AC3E}">
        <p14:creationId xmlns:p14="http://schemas.microsoft.com/office/powerpoint/2010/main" val="280553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94174-2300-EEC3-9BD5-4D6DB0109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3F60-BF1F-A2BF-A288-90ABF7EA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About and Settings Pages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C61667-2E51-DB19-AB88-16D5DF4CC574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874071-F9F8-2876-55C7-471CDC365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23D77E5F-D8EF-7AB6-CCC2-69B808B99EBA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DF3BB88-F2F5-4649-23A2-F09445DD9B17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29E301-B0BE-06C6-AACA-3D40121C8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74" y="1955146"/>
            <a:ext cx="4740051" cy="4092295"/>
          </a:xfrm>
        </p:spPr>
      </p:pic>
    </p:spTree>
    <p:extLst>
      <p:ext uri="{BB962C8B-B14F-4D97-AF65-F5344CB8AC3E}">
        <p14:creationId xmlns:p14="http://schemas.microsoft.com/office/powerpoint/2010/main" val="267463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55434-DDA0-0786-6087-38CD82528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10AF-B4C5-845B-D1CE-796EF912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Home and Docs Pages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353067-090B-BA31-738B-7D821C88C2B5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8096F1-A71B-25E5-8726-1A9A26D30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A48F8895-E954-3620-293E-5CD8E7B07F65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31930D2F-2885-6550-FDC3-D8868842C062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627A6B9-6918-538F-2062-4864AC644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51" y="1808212"/>
            <a:ext cx="5793497" cy="3810226"/>
          </a:xfrm>
        </p:spPr>
      </p:pic>
    </p:spTree>
    <p:extLst>
      <p:ext uri="{BB962C8B-B14F-4D97-AF65-F5344CB8AC3E}">
        <p14:creationId xmlns:p14="http://schemas.microsoft.com/office/powerpoint/2010/main" val="788720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F3197-A749-E347-5024-E832E02E0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809B-6A00-09FA-C5AD-B9AD500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Invalid Pages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0809B4-ECCF-3578-F683-69392545DBA6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26E49B-1BD4-B22E-44A5-4FCA0632B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28A3576-DB02-E3E2-D749-C3BC8F472D80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F3E26CF0-AD18-C6B2-665F-9E80B5E0C47E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71F026-A8B5-A36D-FC2A-219B8F88B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35" y="1480456"/>
            <a:ext cx="5413996" cy="4855029"/>
          </a:xfrm>
        </p:spPr>
      </p:pic>
    </p:spTree>
    <p:extLst>
      <p:ext uri="{BB962C8B-B14F-4D97-AF65-F5344CB8AC3E}">
        <p14:creationId xmlns:p14="http://schemas.microsoft.com/office/powerpoint/2010/main" val="355667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DB89-3C63-AF90-5B65-B920AA48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CEE5-EAA7-DDFB-A057-A0BEA171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 a REST API using Flask with GET and Post methods</a:t>
            </a:r>
          </a:p>
          <a:p>
            <a:r>
              <a:rPr lang="en-US" dirty="0"/>
              <a:t>Handle JSON responses and errors gracefully</a:t>
            </a:r>
          </a:p>
          <a:p>
            <a:r>
              <a:rPr lang="en-US" dirty="0"/>
              <a:t>Configure Apache Virtual Hosts to serve the API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6446EF-C2D1-8B65-0D72-D04F9D816154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CD7B42-7C44-51D8-7485-8A4AF5538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7CDEECE-343B-B8DC-D97C-DE7476CC9309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8EA8A225-1214-04FC-CD7E-AFA420F6A6C2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4092642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CC664-446D-E314-199A-C6D1F0047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D8C-D4EC-EC3B-E1A6-365B80F1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Testing GET Method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ADF8EA-677E-5810-F8BD-70C65CA1A80C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3942BF-53CE-E866-7484-F113AC2CB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5F3CE14E-6188-0DFF-8F1C-2DD1DC7BECD0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A8113A15-3494-4332-FF7A-C0284D36A33F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2299595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497A-19BF-729C-93D1-283F7D18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Successfully Getting All Users Postman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6F8F29-A474-0B5E-3651-3E762FC8E88A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627997-604D-6A93-2A6B-C6E6D78AE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0A1F25E-2CFE-AE4A-4111-E12A0566396D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F1ECEDEC-6522-5206-0C7D-6889E03BE7D8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59403ED-F819-6190-193F-204AD924C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67" y="1534888"/>
            <a:ext cx="9791239" cy="4844141"/>
          </a:xfrm>
        </p:spPr>
      </p:pic>
    </p:spTree>
    <p:extLst>
      <p:ext uri="{BB962C8B-B14F-4D97-AF65-F5344CB8AC3E}">
        <p14:creationId xmlns:p14="http://schemas.microsoft.com/office/powerpoint/2010/main" val="631790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01F8C-47A0-5362-CC76-1530331EC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778B-070A-AE5A-24D8-D542AD7F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Testing POST Method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0BE8DB-F175-D083-CDF5-1F39BCA9F7A8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20BDC8-2055-1D72-74B8-20D2120FD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885F15E1-8E73-73D4-9B59-8F3C918E8375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935B9C12-2E83-3129-4534-F26115D18DCA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1000916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FD3DD-7F14-D7EE-1F20-5E3AF40F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DB33-1EFF-668D-6C53-EED10BB7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Successful User Creation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0C1DCA-181E-DFEE-64EA-5A7846936BE0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84B39B-273A-0937-E994-DCAC50563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3D274E2-9AEB-B8A3-F24A-109A2BFC4A19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CC03EBB-91F6-269A-C86E-1B480164C391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B830EB-295D-BA7B-D8EA-86780BBCC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4" y="1524000"/>
            <a:ext cx="10994806" cy="261972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84E382-7C4F-F53E-DC6D-CAE2F810B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43"/>
          <a:stretch/>
        </p:blipFill>
        <p:spPr>
          <a:xfrm>
            <a:off x="2218998" y="4802735"/>
            <a:ext cx="7754003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17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580E4-A7A2-7B25-BEA4-C16C71D48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8188-1BF6-A28E-7901-3140538B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Missing Required Fields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2E979E-E15E-53D9-E342-59E4E553402D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D08982-6502-94A2-FF9F-B54E8A526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EAFEF4E5-D30A-1708-AB5A-BEC9A967F793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3A336C67-E914-38D7-B353-08746B5FC20A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E7641A-DA72-8BA2-2A85-BBAF0F0BA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21124"/>
            <a:ext cx="10515600" cy="258229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D0862D-A991-C598-C85F-ED8262153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16"/>
          <a:stretch/>
        </p:blipFill>
        <p:spPr>
          <a:xfrm>
            <a:off x="2044055" y="4561600"/>
            <a:ext cx="8111605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27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C1787-E99B-E30E-45FC-DC74A2D11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D39C-04DE-9B59-8203-F524BA8E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Duplicate ID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6E3DB7-F7CF-FA75-1B81-009FE636B4E4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2CA8DB-612A-E49A-B9E3-13727880D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E56E8AC3-35CE-B19B-9404-EC184F5BCD50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687C81C2-B422-2CF5-F8E4-5865E5794545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A5118C-61C2-28B2-140B-1D7C355A9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33"/>
          <a:stretch/>
        </p:blipFill>
        <p:spPr>
          <a:xfrm>
            <a:off x="838200" y="1690688"/>
            <a:ext cx="10515600" cy="264182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B7100C-1637-49FA-1AE1-1CA2A107E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36" b="39087"/>
          <a:stretch/>
        </p:blipFill>
        <p:spPr>
          <a:xfrm>
            <a:off x="2845385" y="4482590"/>
            <a:ext cx="6501230" cy="10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90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A409B-AE9B-3607-47A4-179CBE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DD72-130C-C2D8-F009-04430F16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Duplicate Email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2DCCC0-CE6E-A2C9-059F-67926CCA9353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6F1022-06F9-41FC-4D45-BEF41DEB9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DAE9874-B4C3-B7EB-2656-EB5DEF9469C0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2EAB4FC5-2E85-3EAA-89CD-744AC1CB3543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C87F4A-DAEE-AB39-50E1-F8637E8FE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55"/>
          <a:stretch/>
        </p:blipFill>
        <p:spPr>
          <a:xfrm>
            <a:off x="838200" y="1542425"/>
            <a:ext cx="10515600" cy="282274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1A0EE6-5EBF-C60A-C540-2ABCA2768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93" y="4623119"/>
            <a:ext cx="5464013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56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7088C-DA0C-8C53-5452-BF3C4A5B7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CEA7-BA08-52F2-B5AF-1372F076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Invalid Email Format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D3F87-8630-0859-C96F-8E3F8EF61A56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374AAF-3034-43EE-257D-38934EF08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C77F633-515B-A691-71AF-77F241E4B233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D50036D5-181D-070D-62A5-55E8AAD3CD99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60CBDEB-3565-39A5-253B-60CE03BBB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7829"/>
            <a:ext cx="10515600" cy="317989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542F11-426E-3DE5-5103-D683A75B6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06" y="4950779"/>
            <a:ext cx="5159187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87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9EEFB-1009-AB44-3237-EB4690BE3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0783-FCC1-62C1-9078-5997D123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Invalid Name Format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FFBDE2-650D-771D-14DA-82096781DA72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42AF78-B7E7-8073-7237-057BBB174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7FD41C4-0F7E-33EA-8398-D37FB0ED64F6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3AE2588-F9F7-B5C8-10D4-A595A3800850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D0491C-13F3-D3F4-31B1-1ABAD8E84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4403"/>
            <a:ext cx="10515600" cy="316675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997B80-0A6E-5C24-8DCC-9BBCCCB11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89" y="4959426"/>
            <a:ext cx="6942422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67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AD374-4675-8217-4F9D-6FAC2EC82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0748-F736-3CC8-6E37-CB6BB9B23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Testing DELETE Method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ECAC2D-A466-64C6-A41C-B85204273C28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3E11AF-3A02-F795-D1BB-5DEE67F7A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005270CE-79FD-C106-309F-E80AEDA7C436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5988AF6F-1024-3AC5-771A-8F80529AAA8C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175734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20750-BA59-4257-0B7A-56FBBEEC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163D-740A-E4F2-8592-8BD87473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96D25-7231-70CC-446A-69E411F1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/users (GET) : </a:t>
            </a:r>
            <a:r>
              <a:rPr lang="en-US" dirty="0"/>
              <a:t>List all users</a:t>
            </a:r>
          </a:p>
          <a:p>
            <a:r>
              <a:rPr lang="en-US" b="1" dirty="0">
                <a:solidFill>
                  <a:srgbClr val="002060"/>
                </a:solidFill>
              </a:rPr>
              <a:t>/users (POST) : </a:t>
            </a:r>
            <a:r>
              <a:rPr lang="en-US" dirty="0"/>
              <a:t>Add a new user</a:t>
            </a:r>
          </a:p>
          <a:p>
            <a:r>
              <a:rPr lang="en-US" b="1" dirty="0">
                <a:solidFill>
                  <a:srgbClr val="002060"/>
                </a:solidFill>
              </a:rPr>
              <a:t>/users/&lt;id&gt; (DELETE) : </a:t>
            </a:r>
            <a:r>
              <a:rPr lang="en-US" dirty="0"/>
              <a:t>Delete a user</a:t>
            </a:r>
          </a:p>
          <a:p>
            <a:r>
              <a:rPr lang="en-US" b="1" dirty="0">
                <a:solidFill>
                  <a:srgbClr val="002060"/>
                </a:solidFill>
              </a:rPr>
              <a:t>/users (Search) </a:t>
            </a:r>
            <a:r>
              <a:rPr lang="en-US" dirty="0"/>
              <a:t>: Search for a user by name or id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95AC93-FE35-7BA9-07D3-F4B275488271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79450A-7822-CB5B-9F99-94E8BC0DB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E8CB7955-9CF4-C16D-AA24-41E9593E769E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E6EFB3D5-9000-33F0-47DF-E9CADE060354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3113781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97FB3-AD2C-CEC8-05C7-C1FDE29B2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DCBC-D184-C794-A787-DFEB29B6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Successful Deletion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4F3A20-3626-5E6D-BCE7-77F5FDDA7607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D30A3A-B54C-A44A-1009-CF893CDD2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7B52E128-362F-D998-63B3-ABE0278DE9F6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83B5031B-E9CD-6D0C-420D-9122B51C180C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68838A-3C10-8CA8-5328-3EC6EF88A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2575"/>
            <a:ext cx="10515600" cy="3473952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41FC7B-17E6-B4C7-FD08-8FC41D2BD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61" y="5025806"/>
            <a:ext cx="5044877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89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FC508-C186-193B-755F-A4F727DC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B4E8-B829-9C83-75A3-F1CBE859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User Not Found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E533F8-99DD-DE9A-9BE4-83AA7DF122C8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26604D-4436-89CD-3415-759140845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22390AC-8C12-75BC-515F-F2E4F40B183A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2EC31044-BB5B-BF39-C6B7-C2513EB38F07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4277968-A7E5-38B9-C01A-F40E39B58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0"/>
          <a:stretch/>
        </p:blipFill>
        <p:spPr>
          <a:xfrm>
            <a:off x="838200" y="1367633"/>
            <a:ext cx="10515600" cy="237705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AA4C64-078E-2B8C-8FB0-5AD728B98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97" y="4048355"/>
            <a:ext cx="4206605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68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5B9B0-05B4-1B76-04C3-A182EF803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3571-9321-2BF0-9B7D-FAAB2E1AB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Testing SEARCH Method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A19CAA-5D0C-8382-ACF6-C8A5FAC48983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5F8B12-6888-6818-1C31-FC27924CB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6A26F711-487B-504F-F63B-A9F9E816E105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280B98EB-021B-CFDF-2E50-47FA0613B8C6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2242388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39950-7B23-D374-6580-E06BD7A34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6A9F-A917-55DC-1902-215633D4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Search by Name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9D3866-A56B-29B4-D1A5-30F15442605D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536B7C-D1AB-AF51-F9DD-0D33B3AD4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D4D58EF0-FBDA-CD3D-E3CE-EA30BAE6BF07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40849BFE-FF2C-85F0-6F2F-D96D0EC7C1F2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86CB736-3DA5-58C9-6439-28FDFD3F2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60"/>
          <a:stretch/>
        </p:blipFill>
        <p:spPr>
          <a:xfrm>
            <a:off x="1785257" y="1290948"/>
            <a:ext cx="8621486" cy="329695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A67BDB-CAA9-F54A-F298-4C742B9DB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01" y="4750362"/>
            <a:ext cx="4130398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40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FC833-F5C1-7F3C-8FD1-9175E7CEA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ED65-8B60-33C7-06DE-444CF329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Search by Email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EEC389-0CC6-4684-BF6A-410091540489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B353F4-7387-3303-005C-9FA066226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F9F35671-C807-A8AA-F605-5E1F66700C09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179B3E31-7175-AE62-7FD0-43B878274943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1FFC0B4-B3ED-587A-8019-D0E14244E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1338138"/>
            <a:ext cx="7576457" cy="297604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5D838C-EA6F-C6C3-2FCD-3A6464B14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17" y="4426057"/>
            <a:ext cx="4191363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13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8E667-CC27-3B72-DF44-F8A34009D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D220-A970-FD2A-43DC-C5FAF414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No Results Found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36B574-DBF2-8CE7-4EF9-CEE0C749E706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EB8B3D-5D99-32B5-7F31-5AEEF17F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D688EFA3-3E52-709F-D4C1-4E2B5D8F0B14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2F904FDD-1394-6D3C-4B5B-7E619A54FB81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94B0F0-5D2A-2C5F-186B-5EB7AD14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2931"/>
            <a:ext cx="10515600" cy="383981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766A04-9EF2-BC23-817D-EC580CFF2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6" y="5340746"/>
            <a:ext cx="6096528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13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30F9E-6AFD-EC6C-9E52-7A770ED52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40B0-714A-434F-CF6A-5362A2E2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Missing Query Parameter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0ECD7A-8A85-B25D-C1AE-0BAB0A62A772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098A71-DD45-D69D-9A2A-1946DAD59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FAB5E072-D01D-EB40-423F-005D83CA68FC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1636249A-DCDB-384F-C2E1-0B1F6EF5B820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904428F-CB5F-5D1D-C584-5B1183968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6" y="1546680"/>
            <a:ext cx="10515600" cy="376463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066638-100D-B724-06CE-C1C6E8274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53" y="5456464"/>
            <a:ext cx="4397121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82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FC1EA-6FE2-DE74-EAC4-92109705C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A411-0A3F-A31A-3957-03CD2BAE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Missing Query Parameter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288046-8B3E-269D-2F77-932595FCBC43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031201-12B6-0390-14F1-4909E277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CFE0565A-9255-C8D6-379C-EEC4C90DF1DA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DA9982C-AE40-EFFC-554A-39DDE7939F63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8A40C1D-6CE8-0B47-45C2-487001B05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6" y="1546680"/>
            <a:ext cx="10515600" cy="376463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8FF77A-0F19-6FB6-CFA7-8C90A631E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53" y="5456464"/>
            <a:ext cx="4397121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01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37CF5-6549-CF6E-3F81-9CFCA1B82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25CC-33A8-65A2-3E98-A329C7700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Invalid Route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598DE5-EE90-7849-AF54-AF52082C2FC8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D0114E2-3BC4-86E5-A35D-A4FA9CB8E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6041221-ADA0-3063-D709-3BCBB3AF553B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33E8F507-7484-E2A3-0C92-5AC5618A65EF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4074093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B57CF-CB94-E7EA-5A85-6FE7248D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8131-2532-C9CA-6C03-19D82856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Invalid Route (404 Handling)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C5063D-E01E-5E47-5CDE-311A08A46992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7B078D-7A85-526B-43B5-DBA38E550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A948FBF5-3A81-976D-47B4-BBE001C72D1B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BEBB0526-21A2-998C-E2CB-D374EB4745EB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00FCBD-62F9-140E-AA39-AB44F1799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06" y="1253331"/>
            <a:ext cx="9404187" cy="4351338"/>
          </a:xfrm>
        </p:spPr>
      </p:pic>
    </p:spTree>
    <p:extLst>
      <p:ext uri="{BB962C8B-B14F-4D97-AF65-F5344CB8AC3E}">
        <p14:creationId xmlns:p14="http://schemas.microsoft.com/office/powerpoint/2010/main" val="65464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2C880-BEF2-1CE3-4240-057AEB055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9819-9E73-F136-4382-E5DAB7B7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API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A746-274C-1304-AF57-76CCE522A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database integration</a:t>
            </a:r>
          </a:p>
          <a:p>
            <a:r>
              <a:rPr lang="en-US" dirty="0"/>
              <a:t>Input validation for user data (ID, name, email)</a:t>
            </a:r>
          </a:p>
          <a:p>
            <a:r>
              <a:rPr lang="en-US" dirty="0"/>
              <a:t>JSON and HTML response handling</a:t>
            </a:r>
          </a:p>
          <a:p>
            <a:r>
              <a:rPr lang="en-US" dirty="0"/>
              <a:t>Error handling with try-except blocks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E468B5-1B92-E0DB-E133-F851B86EF3F8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261521-9A66-B8E8-42D9-05947B25F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91C652CC-761B-CAA2-4E43-FE6F88D9A3AE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A4567D39-81EC-659E-6279-9D1BFDA79B3C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3652858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AA634-4FF3-4521-3879-F399B51A2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A633-3B9A-D92C-214F-8862305FB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Documentation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FA36BF-7D85-A1F3-2E3F-24864220608E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6D133B-B705-8612-0FD2-E39A5E9E0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227A1DCA-32E7-7EAE-C1EC-0BB8B7194BCE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0486932C-CCC3-2A40-0D9F-E4AFD8C5373C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3902112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C1CD4-D066-1A7D-3254-5BA6BD846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B578-F3F0-2DFD-C241-2454B693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GET_docs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5D0DEC-D709-D41D-95AA-1D12FBDD2460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62B046-4145-E5D5-7AFC-292A2F97F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7AE5434C-3466-B34B-8D0E-962A92A701F4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75C5F8E-E647-9236-09C3-F113CC8983BD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DB417E8-4846-DC6F-208F-F5405D518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39"/>
          <a:stretch/>
        </p:blipFill>
        <p:spPr>
          <a:xfrm>
            <a:off x="838199" y="1413753"/>
            <a:ext cx="10515600" cy="1841916"/>
          </a:xfr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9049EDC1-DEB7-FB12-AA55-55177A6D4E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547983"/>
              </p:ext>
            </p:extLst>
          </p:nvPr>
        </p:nvGraphicFramePr>
        <p:xfrm>
          <a:off x="977255" y="3690710"/>
          <a:ext cx="1066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066658" imgH="518081" progId="Package">
                  <p:embed/>
                </p:oleObj>
              </mc:Choice>
              <mc:Fallback>
                <p:oleObj name="Packager Shell Object" showAsIcon="1" r:id="rId4" imgW="1066658" imgH="5180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7255" y="3690710"/>
                        <a:ext cx="10668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D5D615A-2987-2027-D21D-B5FBD2C6A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39" y="3429000"/>
            <a:ext cx="5544629" cy="28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2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A0C2-4DB7-2606-0B90-C761461DD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E69D-F237-C920-70B3-A9CE1F4F8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b="1" dirty="0">
                <a:ln w="0"/>
                <a:solidFill>
                  <a:srgbClr val="000000"/>
                </a:solidFill>
                <a:latin typeface="Arial" panose="020B0604020202020204" pitchFamily="34" charset="0"/>
                <a:cs typeface="Andalus" panose="02020603050405020304" pitchFamily="18" charset="-78"/>
              </a:rPr>
              <a:t>Setting up Flask with Apache using WGSI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538606-FAC3-4DE6-8592-00A92A3ADB3A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7C0199-0CCF-A6C6-C44D-4F103BE3D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0385AB6-14BA-86BB-F436-AF83B3BE8CBC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7C6E6FF5-7F22-E785-2CF1-F73D7967CDE7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759554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F34C1-A07C-C56D-0B57-089DC8079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1932-FB33-2C75-41D5-E5FAD228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	Prerequisites for WSGI Deployment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E7A575-73D8-3B71-0F2E-1BEDF5B315EA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6DAEB3-4B84-D8DF-559B-52E79B3F1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949EF553-938E-8AC4-DC61-87192013CC81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BB21424E-E9B3-736B-6D84-4DD99525126C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52533C-3A7F-3622-5D9B-EB75BB24D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Apache for windows</a:t>
            </a:r>
          </a:p>
          <a:p>
            <a:r>
              <a:rPr lang="en-US" dirty="0"/>
              <a:t>Install `</a:t>
            </a:r>
            <a:r>
              <a:rPr lang="en-US" dirty="0" err="1"/>
              <a:t>mod_wsgi</a:t>
            </a:r>
            <a:r>
              <a:rPr lang="en-US" dirty="0"/>
              <a:t>` for Apache</a:t>
            </a:r>
          </a:p>
          <a:p>
            <a:r>
              <a:rPr lang="en-US" dirty="0"/>
              <a:t>Verify installation by checking mod_wsgi version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8567D6-2252-77D3-1FE1-C42486756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88" y="3601209"/>
            <a:ext cx="8344623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42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3E3A9-9073-8F7C-2D8E-7267AF4E6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DE33-439D-3E54-3339-72269D58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	Open the </a:t>
            </a:r>
            <a:r>
              <a:rPr lang="en-US" sz="2800" b="1" u="sng" dirty="0"/>
              <a:t>http.conf </a:t>
            </a:r>
            <a:r>
              <a:rPr lang="en-US" sz="2800" dirty="0"/>
              <a:t>file located in the </a:t>
            </a:r>
            <a:r>
              <a:rPr lang="en-US" sz="2800" b="1" u="sng" dirty="0"/>
              <a:t>conf</a:t>
            </a:r>
            <a:r>
              <a:rPr lang="en-US" sz="2800" dirty="0"/>
              <a:t> directory of my Apache installation and add the following lines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6598C7-D85D-54AC-2A40-1587BEC086C0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6D3DD3-708D-7912-E936-1514492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F8BCFF80-57F7-EACF-D7CC-77B26659F9DC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803AD34-2CFC-C018-1F8F-8288D692DCDC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6971D72-6343-B911-F6A8-0A962CFB5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7950"/>
            <a:ext cx="10515600" cy="7221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632184-54D9-A161-38A1-F89FA5007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1966"/>
            <a:ext cx="3246401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37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EEAA9-CE00-EF3E-0FAA-F1DA20DBD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97E2-E2DA-AE02-9C7D-B24F7496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3.	Create a WSGI File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08E56A-69F9-AFD8-F5B6-4E3D3BEC1EB7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586AAF-B248-DC6C-8B45-A043DDAD1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74C4F213-A53D-A319-DBD2-1355228D66F4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827279F6-8267-1579-735E-BD9F315210A0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A3D4D2-2900-D91D-CDD5-AB458EA1C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Create a file named </a:t>
            </a:r>
            <a:r>
              <a:rPr lang="en-US" dirty="0" err="1"/>
              <a:t>flaskapp.wsgi</a:t>
            </a:r>
            <a:r>
              <a:rPr lang="en-US" dirty="0"/>
              <a:t> in the same directory as our api.py file</a:t>
            </a:r>
          </a:p>
          <a:p>
            <a:r>
              <a:rPr lang="en-US" dirty="0"/>
              <a:t>2.	Add the following content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4E224F-D0AA-43C4-5663-400C79090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112" y="3410693"/>
            <a:ext cx="4785775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57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78C0C-4410-5A9C-1CA4-AF7891B5D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FC05-151E-9F34-66C3-0EFADA47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	Setting Up Apache Virtual Host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A9D593-D2B1-F679-DF38-605253330F53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96917D-40FE-9BC1-758D-BD508DE6E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6700E844-A187-BC40-2562-0A79EB89CEEA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874227D0-362F-F9F6-6C81-E8CF75AAA3BD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67FE73-F7B0-D3A6-9628-0AED809E7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</a:t>
            </a:r>
            <a:r>
              <a:rPr lang="en-US" sz="2800" dirty="0"/>
              <a:t> Open the httpd-</a:t>
            </a:r>
            <a:r>
              <a:rPr lang="en-US" sz="2800" dirty="0" err="1"/>
              <a:t>vhost</a:t>
            </a:r>
            <a:r>
              <a:rPr lang="en-US" sz="2800" dirty="0"/>
              <a:t>-conf file located in the conf/extra directory of our Apache installation </a:t>
            </a:r>
          </a:p>
          <a:p>
            <a:r>
              <a:rPr lang="en-US" dirty="0"/>
              <a:t>2.	Add the following content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093C78-A4C4-42EF-FA02-36BFF8889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33" y="3275411"/>
            <a:ext cx="10188823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00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BFA8E-16FF-A1B8-8062-9EDC31FF9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4493-FA1D-410C-06CB-5F53324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5.	Updating the host file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244B28-3246-6E0E-8849-B9EBA7D116E8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BA6A38-7160-E797-F75C-22F61E2BA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B6510FB3-10BC-9FD4-F0B1-6CA24477C2B4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DF964592-CFF5-BD86-F451-F9823E29635A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ED416A-2FCD-F33E-9AC9-F106B3A6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	</a:t>
            </a:r>
            <a:r>
              <a:rPr lang="en-US" sz="2800" dirty="0"/>
              <a:t> Open the hosts file with administrative </a:t>
            </a:r>
            <a:r>
              <a:rPr lang="en-US" sz="2800" dirty="0" err="1"/>
              <a:t>priveleges</a:t>
            </a:r>
            <a:endParaRPr lang="en-US" sz="2800" dirty="0"/>
          </a:p>
          <a:p>
            <a:r>
              <a:rPr lang="en-US" dirty="0"/>
              <a:t>2.	Add a line to map our hostname to </a:t>
            </a:r>
            <a:r>
              <a:rPr lang="en-US" dirty="0" err="1"/>
              <a:t>myflask.local</a:t>
            </a:r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0DE5E5-E6E8-2D7B-8B70-FE0FE7302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74" y="3139415"/>
            <a:ext cx="4740051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55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69C80-DA1E-ED09-B103-98B05B174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5EB6-CB26-BDCC-5B6D-DF2936DC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20" y="39429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6.	Test the hostname by opening the browser and navigation to http://myflaskapp.local</a:t>
            </a:r>
            <a:br>
              <a:rPr lang="en-US" sz="2800" dirty="0"/>
            </a:b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257D54-0A36-2C2C-0BB4-CDA71C2454E0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55D2EA-5882-766B-0045-EF6B01F49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25DD7A28-0FE0-3E5B-043F-622027C03089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461C5D40-F3D6-8E71-B694-F4A55E1BAC10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ADC53995-3D03-D2E2-19EF-C02C68DC0695}"/>
              </a:ext>
            </a:extLst>
          </p:cNvPr>
          <p:cNvSpPr txBox="1">
            <a:spLocks/>
          </p:cNvSpPr>
          <p:nvPr/>
        </p:nvSpPr>
        <p:spPr>
          <a:xfrm>
            <a:off x="873442" y="1680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7.	Testing Users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2C9616-8E66-A37A-2284-8F92AA394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" y="2746988"/>
            <a:ext cx="10044299" cy="3790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CF86FF-4360-B2ED-053A-FC30F3867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6" y="1057079"/>
            <a:ext cx="4701947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6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D0A24-B5F5-6344-0C49-035341CF0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E4B9-3887-B614-3097-BA68E7AA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Home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3F4EB0-D61B-DC8A-4E3C-772C6438C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2905"/>
            <a:ext cx="10515600" cy="3936777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F6F4613-9D8A-486A-E8F2-F0AA2F127E89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0FCF53-D219-4B01-6135-9E5E726F9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3DFB4B8-9574-5C8E-9BAE-AA0B9811C54D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45656A8C-1CD8-0F9F-CF48-E8D285760523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414458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A92CE-24FF-FDC3-4417-9C5691F44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5B89-D451-EEE1-0494-336D3E60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About Page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6BBCCB-A68B-9BD1-41AB-E08C73129DBD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33872E-FD3F-5D63-8526-0FF2BA692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ED9484E5-6A8F-178A-5892-EF3368999E72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6DC25DF7-AC87-8F7F-CEB8-FAF51081F671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B3C769-49DA-131F-F23D-CCA009E3F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1801"/>
            <a:ext cx="10515600" cy="3318986"/>
          </a:xfrm>
        </p:spPr>
      </p:pic>
    </p:spTree>
    <p:extLst>
      <p:ext uri="{BB962C8B-B14F-4D97-AF65-F5344CB8AC3E}">
        <p14:creationId xmlns:p14="http://schemas.microsoft.com/office/powerpoint/2010/main" val="21260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980E0-EF68-AAE7-C97E-55E9284C5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0359-50E0-8C7D-804F-D5EC4D99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Contact Page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4ADA3C-CE0C-C9CF-683C-9F6DD31D15DE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2D8F8D-217F-ECD9-4F19-534775422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B2F77794-3FD9-043F-8288-A1A732EDE96B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FC5A9F02-CA3F-C386-A32A-3F7AE4C53DF1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E6CDFF-8FAA-6DE2-3883-49F76126E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4067"/>
            <a:ext cx="10515600" cy="3634454"/>
          </a:xfrm>
        </p:spPr>
      </p:pic>
    </p:spTree>
    <p:extLst>
      <p:ext uri="{BB962C8B-B14F-4D97-AF65-F5344CB8AC3E}">
        <p14:creationId xmlns:p14="http://schemas.microsoft.com/office/powerpoint/2010/main" val="397667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DA402-AD8D-CABD-284F-00BD40B39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0DAA-CC75-2928-E2B0-C5DE6CD3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User List Page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EF9DB5-1DA6-CA34-DDB2-9114BD6D55A7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11E015-C394-C7D4-7CC6-D66DD9082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43F35D3-CE70-4CD6-034A-CF9AC51ABEC3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E46C40D-F963-6896-A80E-5E7AE45EAF0D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285863-3083-5DD0-9CF9-1D8BE5D3C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34" y="1825625"/>
            <a:ext cx="9524132" cy="4351338"/>
          </a:xfrm>
        </p:spPr>
      </p:pic>
    </p:spTree>
    <p:extLst>
      <p:ext uri="{BB962C8B-B14F-4D97-AF65-F5344CB8AC3E}">
        <p14:creationId xmlns:p14="http://schemas.microsoft.com/office/powerpoint/2010/main" val="283050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C0195-6AF2-0157-D38E-EB36334CE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132F-3841-1AEF-BEC2-77F40BBB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404 Page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E37E4D-A360-71A5-8AB3-68D889BF3CBB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859937-47CF-3892-B29F-73E5ACCDC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8479A3B-9F72-A91C-1BCD-46A9C71767E2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1AE92D91-0551-5E86-F9A7-043A847031B0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65C853-27E6-8341-DBAA-A3898F64A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4939"/>
            <a:ext cx="10515600" cy="2952710"/>
          </a:xfrm>
        </p:spPr>
      </p:pic>
    </p:spTree>
    <p:extLst>
      <p:ext uri="{BB962C8B-B14F-4D97-AF65-F5344CB8AC3E}">
        <p14:creationId xmlns:p14="http://schemas.microsoft.com/office/powerpoint/2010/main" val="331488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443</Words>
  <Application>Microsoft Office PowerPoint</Application>
  <PresentationFormat>Widescreen</PresentationFormat>
  <Paragraphs>72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Andalus</vt:lpstr>
      <vt:lpstr>Arial</vt:lpstr>
      <vt:lpstr>Calibri</vt:lpstr>
      <vt:lpstr>Calibri Light</vt:lpstr>
      <vt:lpstr>Gilroy-Bold</vt:lpstr>
      <vt:lpstr>Office Theme</vt:lpstr>
      <vt:lpstr>Packager Shell Object</vt:lpstr>
      <vt:lpstr>Task 27</vt:lpstr>
      <vt:lpstr>Project Overview</vt:lpstr>
      <vt:lpstr>API Design</vt:lpstr>
      <vt:lpstr>API Features</vt:lpstr>
      <vt:lpstr>Home Page</vt:lpstr>
      <vt:lpstr>About Page</vt:lpstr>
      <vt:lpstr>Contact Page</vt:lpstr>
      <vt:lpstr>User List Page</vt:lpstr>
      <vt:lpstr>404 Page</vt:lpstr>
      <vt:lpstr>Some Code Screen Shoots </vt:lpstr>
      <vt:lpstr>01_Get_All_Users</vt:lpstr>
      <vt:lpstr>02_Add_User</vt:lpstr>
      <vt:lpstr>03_Delete_User</vt:lpstr>
      <vt:lpstr>04_SearchUser</vt:lpstr>
      <vt:lpstr> Pages Codes </vt:lpstr>
      <vt:lpstr>Error and User Pages</vt:lpstr>
      <vt:lpstr>About and Settings Pages</vt:lpstr>
      <vt:lpstr>Home and Docs Pages</vt:lpstr>
      <vt:lpstr>Invalid Pages</vt:lpstr>
      <vt:lpstr>Testing GET Method</vt:lpstr>
      <vt:lpstr>1.1 Successfully Getting All Users Postman</vt:lpstr>
      <vt:lpstr>Testing POST Method</vt:lpstr>
      <vt:lpstr>2.1 Successful User Creation</vt:lpstr>
      <vt:lpstr>2.2 Missing Required Fields</vt:lpstr>
      <vt:lpstr>2.3 Duplicate ID</vt:lpstr>
      <vt:lpstr>2.4 Duplicate Email</vt:lpstr>
      <vt:lpstr>2.5 Invalid Email Format</vt:lpstr>
      <vt:lpstr>2.6 Invalid Name Format</vt:lpstr>
      <vt:lpstr>Testing DELETE Method</vt:lpstr>
      <vt:lpstr>3.1 Successful Deletion</vt:lpstr>
      <vt:lpstr>3.2 User Not Found</vt:lpstr>
      <vt:lpstr>Testing SEARCH Method</vt:lpstr>
      <vt:lpstr>4.1 Search by Name</vt:lpstr>
      <vt:lpstr>4.2 Search by Email</vt:lpstr>
      <vt:lpstr>4.3 No Results Found</vt:lpstr>
      <vt:lpstr>4.4 Missing Query Parameter</vt:lpstr>
      <vt:lpstr>4.4 Missing Query Parameter</vt:lpstr>
      <vt:lpstr>Invalid Route </vt:lpstr>
      <vt:lpstr>5. Invalid Route (404 Handling)</vt:lpstr>
      <vt:lpstr>API Documentation  </vt:lpstr>
      <vt:lpstr>6. GET_docs</vt:lpstr>
      <vt:lpstr>Setting up Flask with Apache using WGSI</vt:lpstr>
      <vt:lpstr>1. Prerequisites for WSGI Deployment</vt:lpstr>
      <vt:lpstr>2. Open the http.conf file located in the conf directory of my Apache installation and add the following lines</vt:lpstr>
      <vt:lpstr>3. Create a WSGI File</vt:lpstr>
      <vt:lpstr>4. Setting Up Apache Virtual Host</vt:lpstr>
      <vt:lpstr>5. Updating the host file</vt:lpstr>
      <vt:lpstr>6. Test the hostname by opening the browser and navigation to http://myflaskapp.local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Bassel</dc:creator>
  <cp:lastModifiedBy>Bassel</cp:lastModifiedBy>
  <cp:revision>30</cp:revision>
  <dcterms:created xsi:type="dcterms:W3CDTF">2024-12-12T15:37:12Z</dcterms:created>
  <dcterms:modified xsi:type="dcterms:W3CDTF">2025-01-09T23:34:35Z</dcterms:modified>
</cp:coreProperties>
</file>