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65" r:id="rId4"/>
    <p:sldId id="282" r:id="rId5"/>
    <p:sldId id="283" r:id="rId6"/>
    <p:sldId id="284" r:id="rId7"/>
    <p:sldId id="285" r:id="rId8"/>
    <p:sldId id="286" r:id="rId9"/>
    <p:sldId id="273" r:id="rId10"/>
    <p:sldId id="288" r:id="rId11"/>
    <p:sldId id="289" r:id="rId12"/>
    <p:sldId id="290" r:id="rId13"/>
    <p:sldId id="291" r:id="rId14"/>
    <p:sldId id="279" r:id="rId15"/>
    <p:sldId id="292" r:id="rId16"/>
    <p:sldId id="293" r:id="rId17"/>
    <p:sldId id="294" r:id="rId18"/>
    <p:sldId id="295" r:id="rId19"/>
    <p:sldId id="296" r:id="rId20"/>
    <p:sldId id="29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23" autoAdjust="0"/>
  </p:normalViewPr>
  <p:slideViewPr>
    <p:cSldViewPr snapToGrid="0">
      <p:cViewPr varScale="1">
        <p:scale>
          <a:sx n="64" d="100"/>
          <a:sy n="64" d="100"/>
        </p:scale>
        <p:origin x="523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4EF21-5F86-F02A-B873-97AFAEECC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2EE02-F838-F0EA-2C1A-8A5533BC8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5F760-EC63-98E1-B59A-1FD208C8C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8BC5-0E3E-1DC5-2CCF-9D257C354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09547-E217-65A6-19DA-7CC2655B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1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60058-74F4-D42D-DD95-1A22C459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1AFE7-A0D8-E8E5-F141-2EE3E8E0F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B90B3-4CE6-3255-F037-DB55A770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93549-A965-4DB3-E2D9-554F68E5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EAB11-CB3E-C36E-1A9D-C3AA71CE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5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D8C37-DA43-5874-988D-3D65CD37A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E8DC3-6380-5CBC-C482-BD7282255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02004-10AE-8A41-6175-456642FE0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9D26F-F327-4BFA-1B0D-32344ADB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2695A-59C1-4C40-0E3E-407E9532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9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8108-A5EA-0950-E62D-2505ADD78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8D393-69DB-8E52-5AE0-472B83048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B504B-E4AC-7996-FF40-8027A6884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6134A-2E47-706F-BBC9-2021B28A6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55400-4BF4-B199-2807-0A50E409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8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906B5-A7D3-8373-1D71-98BCA08A3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01194-782B-8854-DE52-7ED465D63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36607-BFB2-83CF-40EB-32A194585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3D3B6-C7B6-51B1-CD5E-88984C39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E046A-8126-129A-8D28-86C8B8C7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B1C7C-32B9-2B6A-2766-D9B1FA7F3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62B43-BE45-C271-4DD5-F25610DA6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AF274-CA76-073E-CCDC-6AC9C1518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9A8D4-2B9A-FC7D-B8BA-97E564D6D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5170D-3515-3859-F68B-AF38D6DCB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2972D-4C95-E6C3-68E9-A667E4F77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6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AA00-D2A2-3AD5-DDC1-1D51D09D9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90C7F-B09F-0C78-EF30-B3B1ACF7C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B713E-BF5A-4420-D7BE-D30D57EBE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9E67D6-16A7-7369-02E3-0D9EE7090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7D736-2368-6317-F70D-7BA4A9992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42F024-48D5-6D88-2245-26EFB27FE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BF912B-CA87-0D3E-7DB7-DF5803F5E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AC8436-B26D-079A-3F18-6655A3D0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8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B5958-4B25-EBA7-AD5B-042A26CE8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19415-346F-325B-E335-20C3A3C5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4B959E-2192-7448-FF01-5FA79942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37477-CB01-42C0-41B8-9A8516DB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6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8548C0-DD6F-B73A-A7B0-E6296B07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E964D0-C29B-B7B7-7AD8-D8B36ABB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73D5B-35D3-89DD-B281-5452EED36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8DB5-180A-C138-71F5-42370490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1029A-0773-0F51-F754-F4995EDE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D5DF7-D048-90CF-E333-370174BD8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6A0B1-6B2F-AB66-9A48-28ADA662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F4D44-B6B1-C682-6F6D-D944B8C8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DCB54-6545-2F7F-4198-0D1A6C3A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9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0DB8-E86A-CC0B-08EA-152DCBB05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C472CB-047F-C93B-1B76-82D5292F3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41520-683B-F9EC-A5E9-2BACE37EE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D93AA-E656-8946-84D9-B3C302FB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806E1-0A7F-CEC8-ED97-9344DEE4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CDA64-4AE0-F73F-9572-89FF225E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684A8A-3110-AD65-6EDB-A4A308ADF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DB662-B2E7-D541-BF1F-700EFC257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D0E94-13C8-6026-3457-1EDC5FD7B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BA357-A84F-4A05-8B91-A1C2ABD5CB7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1BF1A-7A2A-B5F1-4F09-0E078529D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FBF83-054A-B330-782D-FD353FFA8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6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D1E7-E32D-D965-A443-3C6B9565E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5012" y="999741"/>
            <a:ext cx="9144000" cy="2387600"/>
          </a:xfrm>
        </p:spPr>
        <p:txBody>
          <a:bodyPr/>
          <a:lstStyle/>
          <a:p>
            <a:r>
              <a:rPr lang="en-US" b="1">
                <a:latin typeface="Andalus" panose="02020603050405020304" pitchFamily="18" charset="-78"/>
                <a:cs typeface="Andalus" panose="02020603050405020304" pitchFamily="18" charset="-78"/>
              </a:rPr>
              <a:t>Task 26</a:t>
            </a:r>
            <a:endParaRPr lang="en-US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6C66B-9DF4-5AA6-3319-46E373218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5012" y="3328194"/>
            <a:ext cx="9144000" cy="1655762"/>
          </a:xfrm>
        </p:spPr>
        <p:txBody>
          <a:bodyPr/>
          <a:lstStyle/>
          <a:p>
            <a:r>
              <a:rPr lang="en-US" b="0" i="0" dirty="0">
                <a:solidFill>
                  <a:srgbClr val="2E344D"/>
                </a:solidFill>
                <a:effectLst/>
                <a:latin typeface="Gilroy-SemiBold"/>
              </a:rPr>
              <a:t> MongoDB CRUD Operations and Data Aggregation Task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C713AD7-4D84-72E2-5700-7BC0C187A3B7}"/>
              </a:ext>
            </a:extLst>
          </p:cNvPr>
          <p:cNvSpPr txBox="1">
            <a:spLocks/>
          </p:cNvSpPr>
          <p:nvPr/>
        </p:nvSpPr>
        <p:spPr>
          <a:xfrm>
            <a:off x="91624" y="415607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Name: Basel Amr Barakat</a:t>
            </a:r>
          </a:p>
          <a:p>
            <a:pPr algn="l"/>
            <a:r>
              <a:rPr lang="en-US" sz="2400" b="1" dirty="0"/>
              <a:t>Email: baselamr52@gmail.com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92F3C60-B7FA-154C-0629-E1871015B11F}"/>
              </a:ext>
            </a:extLst>
          </p:cNvPr>
          <p:cNvCxnSpPr>
            <a:cxnSpLocks/>
          </p:cNvCxnSpPr>
          <p:nvPr/>
        </p:nvCxnSpPr>
        <p:spPr>
          <a:xfrm>
            <a:off x="3982064" y="2880853"/>
            <a:ext cx="30480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B7FF88-D4E7-D3A6-94BF-5C0A948BAA5C}"/>
              </a:ext>
            </a:extLst>
          </p:cNvPr>
          <p:cNvCxnSpPr>
            <a:cxnSpLocks/>
          </p:cNvCxnSpPr>
          <p:nvPr/>
        </p:nvCxnSpPr>
        <p:spPr>
          <a:xfrm>
            <a:off x="7374193" y="2890685"/>
            <a:ext cx="30480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04C6F66D-2E69-0647-F499-B68A90994563}"/>
              </a:ext>
            </a:extLst>
          </p:cNvPr>
          <p:cNvGrpSpPr/>
          <p:nvPr/>
        </p:nvGrpSpPr>
        <p:grpSpPr>
          <a:xfrm>
            <a:off x="246997" y="314325"/>
            <a:ext cx="11217407" cy="6108246"/>
            <a:chOff x="246997" y="314325"/>
            <a:chExt cx="11217407" cy="610824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B4C7282-B4C9-FD95-FC0D-C8A3BB948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1144F05-461F-49D9-92A1-6DB9C902C57D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0588B40E-DE27-2A3F-B776-DA48D0742606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</p:spTree>
    <p:extLst>
      <p:ext uri="{BB962C8B-B14F-4D97-AF65-F5344CB8AC3E}">
        <p14:creationId xmlns:p14="http://schemas.microsoft.com/office/powerpoint/2010/main" val="99023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35728-905B-A2B5-545B-4189A79B5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8481-F7B8-E12A-6114-57D54A6AF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2.1 Use MongoDB’s aggregation framework to calculate avgAge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83D2325-7C07-B563-154A-99697EFC93E2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FD299BD-5FC2-4A01-4121-46B019E66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BA3ACE95-F0D4-21E0-604A-A22509208851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530D8BB8-5735-5B3E-1219-82DB108EFE21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20A36DB7-2088-C506-84C3-FD1CDCBD79ED}"/>
              </a:ext>
            </a:extLst>
          </p:cNvPr>
          <p:cNvSpPr txBox="1">
            <a:spLocks/>
          </p:cNvSpPr>
          <p:nvPr/>
        </p:nvSpPr>
        <p:spPr>
          <a:xfrm>
            <a:off x="838200" y="2103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2.2 Use the aggregation framework to find users &gt; 25 years old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DAC6AE0-DD47-EC7C-1612-B4EAA4E9F12F}"/>
              </a:ext>
            </a:extLst>
          </p:cNvPr>
          <p:cNvSpPr txBox="1">
            <a:spLocks/>
          </p:cNvSpPr>
          <p:nvPr/>
        </p:nvSpPr>
        <p:spPr>
          <a:xfrm>
            <a:off x="838200" y="40071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2.3 Sort the users in descending order of their 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13E824-BDC5-A9B9-038C-255DCFB62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1"/>
          <a:stretch/>
        </p:blipFill>
        <p:spPr>
          <a:xfrm>
            <a:off x="838200" y="1283776"/>
            <a:ext cx="5965624" cy="12265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659835-30D5-BEAA-E754-34F0F8789D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7" t="147" r="2262" b="-147"/>
          <a:stretch/>
        </p:blipFill>
        <p:spPr>
          <a:xfrm>
            <a:off x="838200" y="2987986"/>
            <a:ext cx="3624934" cy="14503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1EA403-7D4D-CB26-14AE-80FD82D5E6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3"/>
          <a:stretch/>
        </p:blipFill>
        <p:spPr>
          <a:xfrm>
            <a:off x="925285" y="5016496"/>
            <a:ext cx="3705559" cy="145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13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42783-6F02-8F4A-EB6B-917E3808A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06CC1-18A3-C88F-FEBE-E84D0707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802"/>
          </a:xfrm>
        </p:spPr>
        <p:txBody>
          <a:bodyPr>
            <a:normAutofit/>
          </a:bodyPr>
          <a:lstStyle/>
          <a:p>
            <a:r>
              <a:rPr lang="en-US" sz="3200" b="1" dirty="0"/>
              <a:t>2.1 Use MongoDB’s aggregation framework to calculate avgAge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FE79193-1098-2FA1-9DEC-EA901D921CF5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EB4343C-00AF-D000-D885-A0DCA5FB3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725A5D4F-9763-7A3F-DF4B-07E3284ECD8D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7A0A9025-A552-9D35-17B7-A89468B58DF0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1CD5BC60-7A44-6451-A624-3CB6F66E7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1246928"/>
            <a:ext cx="10515600" cy="21701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3848BE-14A1-1CE8-E56F-38161743F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88" y="3662590"/>
            <a:ext cx="8786621" cy="272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461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599DF-E1B5-EAAD-80D7-3B1C8EBC2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6464B47-5E32-1F25-1F03-0E6589C360F8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606C4F6-F8EB-F729-EDE4-10DA59549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0064CFCE-7E27-CA8C-93B9-6382608EDC8E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F78E9774-44D1-4B56-DA80-319D1955A429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B78A5DD0-CF92-88AE-2538-5792E4952DAC}"/>
              </a:ext>
            </a:extLst>
          </p:cNvPr>
          <p:cNvSpPr txBox="1">
            <a:spLocks/>
          </p:cNvSpPr>
          <p:nvPr/>
        </p:nvSpPr>
        <p:spPr>
          <a:xfrm>
            <a:off x="838200" y="386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2.2 Use the aggregation framework to find users &gt; 25 years old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2DC084-90CD-91F6-89E4-A43DBBADE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12" y="1019971"/>
            <a:ext cx="8588484" cy="10897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6348EA-BE8C-DD62-D6EE-259C52F245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834" y="2184751"/>
            <a:ext cx="2634332" cy="460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13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C4CB4-F786-CB25-29DF-D7AE7B76B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A0FF7E6-D323-3D02-7D7C-DFA5FFA9AB71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DCC7AD9-2A1E-54E3-E84A-B71395D5A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3253259E-F570-632C-3DD4-4CC54E8CBBE2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9D3F8674-E8A5-E533-97F9-0F76FEE7DBB9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08BE0568-B01C-DBB7-EEFE-421D233E31F5}"/>
              </a:ext>
            </a:extLst>
          </p:cNvPr>
          <p:cNvSpPr txBox="1">
            <a:spLocks/>
          </p:cNvSpPr>
          <p:nvPr/>
        </p:nvSpPr>
        <p:spPr>
          <a:xfrm>
            <a:off x="838200" y="5568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2.3 Sort the users in descending order of their 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807D4D-F402-1F9A-976A-978C8EFCB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89" y="2469056"/>
            <a:ext cx="5208736" cy="19198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62D7201-BB12-C725-9858-B7278A152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777" y="1097698"/>
            <a:ext cx="3673353" cy="568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85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37CF5-6549-CF6E-3F81-9CFCA1B82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625CC-33A8-65A2-3E98-A329C7700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2162"/>
            <a:ext cx="9144000" cy="2387600"/>
          </a:xfr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Requirement Three</a:t>
            </a:r>
            <a:b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</a:b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F2E3DF9-0ED6-9BE0-3E76-5EC66B5DA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43434"/>
                </a:solidFill>
                <a:effectLst/>
                <a:latin typeface="Gilroy-Regular"/>
              </a:rPr>
              <a:t>Data Insights and Analysis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4598DE5-EE90-7849-AF54-AF52082C2FC8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D0114E2-3BC4-86E5-A35D-A4FA9CB8E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96041221-ADA0-3063-D709-3BCBB3AF553B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33E8F507-7484-E2A3-0C92-5AC5618A65EF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</p:spTree>
    <p:extLst>
      <p:ext uri="{BB962C8B-B14F-4D97-AF65-F5344CB8AC3E}">
        <p14:creationId xmlns:p14="http://schemas.microsoft.com/office/powerpoint/2010/main" val="4074093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E47C8-FA5D-6C4E-DF68-73DF81B83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8ADD-44EE-25C5-6FB0-4E9D44DA7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3.1 Group the users by age and count how many users in each age group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2572C6-7A82-2EB6-0104-37948AA455C4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A218A50-6F2B-948A-DA0A-6EE105C0C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EC318EF6-949E-80BB-3A1B-5C6F2F66C60B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D2D16FE3-3E02-EC71-4B03-8BD34CD4ABCE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AC21A819-0425-1720-4B17-57AD7161594C}"/>
              </a:ext>
            </a:extLst>
          </p:cNvPr>
          <p:cNvSpPr txBox="1">
            <a:spLocks/>
          </p:cNvSpPr>
          <p:nvPr/>
        </p:nvSpPr>
        <p:spPr>
          <a:xfrm>
            <a:off x="838200" y="22690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3.2 Combine multiple aggregation stages (like $match, $group and $sort) to get more insightful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F75A44-8D3E-EB87-CE28-BBA12869B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16" y="1532443"/>
            <a:ext cx="3750525" cy="993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011A9B-01DC-A8E3-598B-0FE9B8BB15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3"/>
          <a:stretch/>
        </p:blipFill>
        <p:spPr>
          <a:xfrm>
            <a:off x="838200" y="5198173"/>
            <a:ext cx="6896698" cy="16155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488217-221A-1345-7EA7-3CBC00691F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74034"/>
            <a:ext cx="6896698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106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1FC03-D0C4-C30B-E4BD-50683A8E1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4C26D-E686-312C-1265-C92AE799C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3.1 Group the users by age and count how many users in each age group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CCD08EE-79B8-2398-C7A5-102AA823DE18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BA468D2-FDAA-7519-0863-28A109CE4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8F69463E-609A-CA38-5584-F9DC98AFE56D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7765CA1F-58C2-F0B6-7A18-24045B6D3946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69475CC-2A09-B2FA-3159-74BEAF6E4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80" y="3358389"/>
            <a:ext cx="6321092" cy="11336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48A5FA-8175-4985-3FFF-2B2F6D4524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295" y="1357578"/>
            <a:ext cx="4308482" cy="513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46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31629-0760-4E92-B299-5E6B879EE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4258F76-B132-E5B7-C4E1-4854D7DA45D6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AEC810A-2757-DA1B-7271-893D49D39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A07DA96F-7CF2-6A8A-C405-5C79DCA87CCD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A22D054E-A605-A7BC-C3A8-57588503CA98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879EE30A-3C09-E2A5-DE5A-38065535D566}"/>
              </a:ext>
            </a:extLst>
          </p:cNvPr>
          <p:cNvSpPr txBox="1">
            <a:spLocks/>
          </p:cNvSpPr>
          <p:nvPr/>
        </p:nvSpPr>
        <p:spPr>
          <a:xfrm>
            <a:off x="672456" y="4915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3.2 Combine multiple aggregation stages (like $match, $group and $sort) to get more insightful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D9F800-AC29-B67E-686B-7C45A312E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52" y="1708808"/>
            <a:ext cx="10802378" cy="314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901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9E878-B61E-CEC6-2EE0-0854C41CA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D44BCD6-8300-FF2F-C1FD-3F62C9DFCAFE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291E290-4259-86FD-4B7F-4B8D4F998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A1D56152-5A73-DD6F-0B85-922A9D218538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A040337C-FA45-5C00-A352-68D6BF6096BF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5C324F16-B788-15F8-DDF6-5547D27C3B94}"/>
              </a:ext>
            </a:extLst>
          </p:cNvPr>
          <p:cNvSpPr txBox="1">
            <a:spLocks/>
          </p:cNvSpPr>
          <p:nvPr/>
        </p:nvSpPr>
        <p:spPr>
          <a:xfrm>
            <a:off x="672456" y="4915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3.2 Combine multiple aggregation stages (like $match, $group and $sort) to get more insightful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5BB7B6-7DA7-2115-6BCB-828C7ED67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953" y="1817092"/>
            <a:ext cx="5454094" cy="484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77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7A95A-317A-E457-DBCE-33C6B05D3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8A00378-943F-C086-95BF-CE393F1BB843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D761C89-8073-EFE4-A64F-7B5E75313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BCF41F01-803C-822B-317B-E4D469EF9A66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A2D89999-CDBD-30D8-C1CE-D5B49B5A6C78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1D3467D4-4896-7625-F9F0-B987FF41B3D1}"/>
              </a:ext>
            </a:extLst>
          </p:cNvPr>
          <p:cNvSpPr txBox="1">
            <a:spLocks/>
          </p:cNvSpPr>
          <p:nvPr/>
        </p:nvSpPr>
        <p:spPr>
          <a:xfrm>
            <a:off x="672456" y="4915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3.2 Combine multiple aggregation stages (like $match, $group and $sort) to get more insightful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143592-474F-0CC4-140F-6FFBD5D9DA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93" y="1817092"/>
            <a:ext cx="10763126" cy="301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15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7AF4A-471C-BC83-EF5A-5A73775DC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D4DC0-F266-6BEF-60C7-3D93866C6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Task Overview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A590582-390A-C4B9-0035-AEDB0D4ED386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58CE7C8-CD0F-5718-8877-8637D44B5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3B6CA953-C655-A80D-C2D7-FD3F04E96438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E8EF3CD1-FA6E-AAC7-580F-D05D0F3C0B89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81F975-3FF7-BE73-4BF9-84AA4814C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 Utilize MongoDB's CRUD operations and aggregation framework to manage and analyze data effectively.</a:t>
            </a:r>
          </a:p>
          <a:p>
            <a:r>
              <a:rPr lang="en-US" dirty="0"/>
              <a:t>Key Goals:</a:t>
            </a:r>
          </a:p>
          <a:p>
            <a:pPr lvl="1"/>
            <a:r>
              <a:rPr lang="en-US" dirty="0"/>
              <a:t>Perform CRUD Operations (Create, Read, Update, Delete)</a:t>
            </a:r>
          </a:p>
          <a:p>
            <a:pPr lvl="1"/>
            <a:r>
              <a:rPr lang="en-US" dirty="0"/>
              <a:t>Perform Aggregation Tasks (Average Age, Sorting, Filtering)</a:t>
            </a:r>
          </a:p>
          <a:p>
            <a:pPr lvl="1"/>
            <a:r>
              <a:rPr lang="en-US" dirty="0"/>
              <a:t>Gain Insights (Youngest and Oldest Group)</a:t>
            </a:r>
          </a:p>
        </p:txBody>
      </p:sp>
    </p:spTree>
    <p:extLst>
      <p:ext uri="{BB962C8B-B14F-4D97-AF65-F5344CB8AC3E}">
        <p14:creationId xmlns:p14="http://schemas.microsoft.com/office/powerpoint/2010/main" val="3251005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9DA2F-BC98-162D-8420-D38116719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3F2D79E-C620-F2D9-1DC2-CBA447ADE2FC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4E8E124-9D3D-AD8C-6791-F4ECCD2EC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172312CC-5434-8A8D-DB15-4342DD80F8BA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9BBAFDD5-20CF-B713-98D5-FE7A58E6E61F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BA6011FB-8692-970C-E267-6419AB18BC19}"/>
              </a:ext>
            </a:extLst>
          </p:cNvPr>
          <p:cNvSpPr txBox="1">
            <a:spLocks/>
          </p:cNvSpPr>
          <p:nvPr/>
        </p:nvSpPr>
        <p:spPr>
          <a:xfrm>
            <a:off x="672456" y="4915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3.2 Combine multiple aggregation stages (like $match, $group and $sort) to get more insightful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9642F9-A69B-2BBD-4CE7-AA04DC15B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636" y="1652411"/>
            <a:ext cx="4658728" cy="501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9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CC664-446D-E314-199A-C6D1F0047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4D8C-D4EC-EC3B-E1A6-365B80F15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2162"/>
            <a:ext cx="9144000" cy="2387600"/>
          </a:xfr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Requirement One</a:t>
            </a:r>
            <a:b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</a:b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42CADB7-25BC-2FF4-0FA3-115E5D8A3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43434"/>
                </a:solidFill>
                <a:effectLst/>
                <a:latin typeface="Gilroy-Regular"/>
              </a:rPr>
              <a:t>MongoDB Setup and CRUD Operations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ADF8EA-677E-5810-F8BD-70C65CA1A80C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93942BF-53CE-E866-7484-F113AC2CB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5F3CE14E-6188-0DFF-8F1C-2DD1DC7BECD0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A8113A15-3494-4332-FF7A-C0284D36A33F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</p:spTree>
    <p:extLst>
      <p:ext uri="{BB962C8B-B14F-4D97-AF65-F5344CB8AC3E}">
        <p14:creationId xmlns:p14="http://schemas.microsoft.com/office/powerpoint/2010/main" val="2299595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132B3-3F0D-5406-30E0-76F66184D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F179-A176-F692-3F03-04B24F84B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1.1 Database and collection Creation</a:t>
            </a:r>
            <a:br>
              <a:rPr lang="en-US" sz="3200" b="1" dirty="0"/>
            </a:br>
            <a:endParaRPr lang="en-US" sz="32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8FBF878-4565-1F7C-7C0E-8F6B24E6FA57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A51F957-CC4C-FF4E-06A2-178C33259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64E6B889-D2F8-0E20-4FED-15EEF368B5B4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C7D85688-172F-E176-6718-FB4D83E0BDED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E2CF2A8A-CE3C-D40F-01D3-523D44C595F6}"/>
              </a:ext>
            </a:extLst>
          </p:cNvPr>
          <p:cNvSpPr txBox="1">
            <a:spLocks/>
          </p:cNvSpPr>
          <p:nvPr/>
        </p:nvSpPr>
        <p:spPr>
          <a:xfrm>
            <a:off x="838200" y="18769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1.2 Insert Sample Data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749068E-AF92-6AF2-659B-467FA38D4394}"/>
              </a:ext>
            </a:extLst>
          </p:cNvPr>
          <p:cNvSpPr txBox="1">
            <a:spLocks/>
          </p:cNvSpPr>
          <p:nvPr/>
        </p:nvSpPr>
        <p:spPr>
          <a:xfrm>
            <a:off x="838200" y="36479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1.3 Read, Update and Delete Data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D3D014-BD46-B764-A09C-348F393A8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15" y="1073368"/>
            <a:ext cx="3126466" cy="8858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00672F9-9690-CDF2-A67F-797D2B9EA2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14" y="2867108"/>
            <a:ext cx="6082717" cy="8858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047D3C5-2255-4D48-9106-88E576BAF6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13" y="4743056"/>
            <a:ext cx="5648373" cy="88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28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DCBC6F-1141-D103-03F1-DE0E3D9F4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F6330-B4A2-8125-269E-E897B0D0A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1.1 Database and collection Creation</a:t>
            </a:r>
            <a:br>
              <a:rPr lang="en-US" sz="3200" b="1" dirty="0"/>
            </a:br>
            <a:endParaRPr lang="en-US" sz="32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85D5BF4-C1C2-D549-FA09-13B64ADE09DA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8386F65-D022-EE50-6095-64C3B6440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2E8D5C7F-BF35-8BD9-6068-C7C2BC67FEFC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5E8BF7A0-ABC6-EF34-5ABA-D3012AF89FCD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97FEE158-6894-9442-BFD1-A80CF6920E3C}"/>
              </a:ext>
            </a:extLst>
          </p:cNvPr>
          <p:cNvSpPr txBox="1">
            <a:spLocks/>
          </p:cNvSpPr>
          <p:nvPr/>
        </p:nvSpPr>
        <p:spPr>
          <a:xfrm>
            <a:off x="838200" y="11039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1.2 Insert Sample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8EB2FA-579B-EB93-3AF1-D35985461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13" y="1103965"/>
            <a:ext cx="4861981" cy="3886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26BC48-2E01-0E0A-69CA-3F6F4F3922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05055"/>
            <a:ext cx="6980525" cy="25376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50EA4B8-7F96-22C2-B423-ED15DFC3D6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4" t="6441" r="7593" b="15384"/>
          <a:stretch/>
        </p:blipFill>
        <p:spPr>
          <a:xfrm>
            <a:off x="7703570" y="2115941"/>
            <a:ext cx="3661988" cy="25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26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CD979-C100-74C7-5170-6C7D84B20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7D633-DE86-FF7B-89D3-6DEDAD71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1.3 Retrieve all documents from the users' collections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49CE8E9-E306-ED36-8014-C0B45322073E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8A70DA-4F10-65CC-1495-5FCA7A6BF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1ED7A04F-EC7E-4B38-7B48-E42F74F2ADF3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F5FB914A-A929-39E9-ED44-221CCAA2D61D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636338D-49DB-B46C-9CD7-B2975259D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70" y="1263884"/>
            <a:ext cx="7209145" cy="4572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748AC1-C215-850B-BB5B-CCD8D5ADD1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018" y="1802871"/>
            <a:ext cx="2945153" cy="47343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81F6301-E7C8-72E8-8742-FC25E87DD0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233" y="2299158"/>
            <a:ext cx="3368332" cy="374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02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4A826-BCCD-E919-B77F-0BD3C43D2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1234C-9670-1993-8172-23D4C4C6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1.4 Update the age of one user to be 30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159720D-D84E-5966-BBE2-0380F7AE5221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D68856-3804-7368-2FF7-0D892C62D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6A1AFFE9-14F4-73D1-593B-25CF61E90069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5C1B6586-50DF-C371-55D0-C379518C0863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D330E0D5-06CC-4A23-4A85-EB207685C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79172"/>
            <a:ext cx="8512278" cy="8230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DB3379-060B-E144-2A6B-2C2D9EB90C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198" y="2373538"/>
            <a:ext cx="2804403" cy="21109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946F74-940A-6DB4-F2BD-16CC1DF31F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629" y="4817899"/>
            <a:ext cx="3223539" cy="13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13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2F87A-B5EF-F944-103C-C3332B7CC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BF59A-B826-72BB-5E07-3C934F76A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1.5 Delete all users based on a specific condition (age&lt;20)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E53C69-452B-2EC7-BF68-A17469A62E55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90F0E3B-9B62-9308-BD29-8F2DBF19D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E5EC362D-E138-5B3C-024A-B41C4B049A3E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D540C099-FB7E-0B32-4AF5-B1CD280FCEAC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80EC58A-1BC4-2C80-3E72-8532D6032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51" y="1494339"/>
            <a:ext cx="5768840" cy="9297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483455-DA4C-C1BF-DB00-F1CFF11A8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51" y="2693498"/>
            <a:ext cx="2034716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95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18E36-CA2D-4AE9-8E76-F031D7CEE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744E-DDAB-1A2D-76E6-327186B8E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2162"/>
            <a:ext cx="9144000" cy="2387600"/>
          </a:xfr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Requirement Two</a:t>
            </a:r>
            <a:b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</a:b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394656C-05D5-CC20-D050-19E21485F1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43434"/>
                </a:solidFill>
                <a:effectLst/>
                <a:latin typeface="Gilroy-Regular"/>
              </a:rPr>
              <a:t>Aggregation Tasks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E9B445-90CE-7D23-6E97-E6A7934D2C36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8FA310C-39FC-AFE6-DDEB-22B5FEDA1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6CB8A8AF-5039-06A7-FD41-0156DC07AE88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0224BC3E-F731-28A9-DEC5-77EAE381C750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</p:spTree>
    <p:extLst>
      <p:ext uri="{BB962C8B-B14F-4D97-AF65-F5344CB8AC3E}">
        <p14:creationId xmlns:p14="http://schemas.microsoft.com/office/powerpoint/2010/main" val="4159444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349</Words>
  <Application>Microsoft Office PowerPoint</Application>
  <PresentationFormat>Widescreen</PresentationFormat>
  <Paragraphs>37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Andalus</vt:lpstr>
      <vt:lpstr>Arial</vt:lpstr>
      <vt:lpstr>Calibri</vt:lpstr>
      <vt:lpstr>Calibri Light</vt:lpstr>
      <vt:lpstr>Gilroy-Regular</vt:lpstr>
      <vt:lpstr>Gilroy-SemiBold</vt:lpstr>
      <vt:lpstr>Office Theme</vt:lpstr>
      <vt:lpstr>Task 26</vt:lpstr>
      <vt:lpstr>Task Overview</vt:lpstr>
      <vt:lpstr>Requirement One </vt:lpstr>
      <vt:lpstr>1.1 Database and collection Creation </vt:lpstr>
      <vt:lpstr>1.1 Database and collection Creation </vt:lpstr>
      <vt:lpstr>1.3 Retrieve all documents from the users' collections</vt:lpstr>
      <vt:lpstr>1.4 Update the age of one user to be 30</vt:lpstr>
      <vt:lpstr>1.5 Delete all users based on a specific condition (age&lt;20)</vt:lpstr>
      <vt:lpstr>Requirement Two </vt:lpstr>
      <vt:lpstr>2.1 Use MongoDB’s aggregation framework to calculate avgAge</vt:lpstr>
      <vt:lpstr>2.1 Use MongoDB’s aggregation framework to calculate avgAge</vt:lpstr>
      <vt:lpstr>PowerPoint Presentation</vt:lpstr>
      <vt:lpstr>PowerPoint Presentation</vt:lpstr>
      <vt:lpstr>Requirement Three </vt:lpstr>
      <vt:lpstr>3.1 Group the users by age and count how many users in each age group</vt:lpstr>
      <vt:lpstr>3.1 Group the users by age and count how many users in each age group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Bassel</dc:creator>
  <cp:lastModifiedBy>Bassel</cp:lastModifiedBy>
  <cp:revision>25</cp:revision>
  <dcterms:created xsi:type="dcterms:W3CDTF">2024-12-12T15:37:12Z</dcterms:created>
  <dcterms:modified xsi:type="dcterms:W3CDTF">2025-01-06T13:54:22Z</dcterms:modified>
</cp:coreProperties>
</file>