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dirty="0"/>
              <a:t>Git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C336C0-8B8C-196B-1C91-8644339D40E7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3F8742-D667-EDDB-FE45-BD7FECE61655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C7282-B4C9-FD95-FC0D-C8A3BB94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FEDE-7306-25AE-2B49-53795A6A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8075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Gilroy-Regular"/>
              </a:rPr>
              <a:t>1- Clone Repo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1788C-7699-89E3-841A-A22EB5EB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32" y="21331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clone the repository using the following command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clone https://github.com/Basel-Amr/Sprints-AI-and-ML-Bootcamp.git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1D2FEC-C4CD-F442-3BB8-36A0C147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440" y="3282348"/>
            <a:ext cx="8852736" cy="22040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3A5405-727B-55AC-A515-6726A6065439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115608-4459-96A9-62E5-C0418DA8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4F4EAD-8D15-CDA5-0F93-471E0DA3BB07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8E2BF-C9B5-7CC9-9490-C6B49D5F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1056-5DD8-DD50-1A97-F369146E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6" y="87640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2- Branch for each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5CFB-388A-831B-0E46-EDDE41387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6" y="2336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branch so that I can work on it locally called feature_1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branch &lt;branch&gt;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checkout &lt;branch&gt;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89B60-183E-C853-46D0-D1FC2280D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72" y="3605593"/>
            <a:ext cx="9397945" cy="195946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455DCE-BBF4-3D4A-0411-62B0F736FB61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8D2E9-4978-D743-7A41-A7217B36A4AF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1B110BF-324B-F960-CC38-846B98C00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F4C5-AF1C-4972-0683-80B8BBD9D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6F34-063F-CC74-A344-52AF9BB1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70" y="81740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3- Development (EOD)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4A52F-E7BC-547D-D329-CEE5E81C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170" y="2277909"/>
            <a:ext cx="10515600" cy="4351338"/>
          </a:xfrm>
        </p:spPr>
        <p:txBody>
          <a:bodyPr/>
          <a:lstStyle/>
          <a:p>
            <a:r>
              <a:rPr lang="en-US" sz="2400" dirty="0"/>
              <a:t>Make changes in feature_1 branch</a:t>
            </a:r>
          </a:p>
          <a:p>
            <a:r>
              <a:rPr lang="en-US" sz="2400" dirty="0"/>
              <a:t>Commit the changes in feature</a:t>
            </a:r>
          </a:p>
          <a:p>
            <a:pPr marL="0" indent="0" algn="ctr">
              <a:buNone/>
            </a:pPr>
            <a:r>
              <a:rPr lang="en-US" sz="2000" dirty="0"/>
              <a:t>Stage all changes</a:t>
            </a:r>
            <a:r>
              <a:rPr lang="en-US" dirty="0"/>
              <a:t>	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add .</a:t>
            </a:r>
          </a:p>
          <a:p>
            <a:pPr marL="0" indent="0" algn="ctr">
              <a:buNone/>
            </a:pPr>
            <a:r>
              <a:rPr lang="en-US" sz="1800" dirty="0"/>
              <a:t>Commit Changes</a:t>
            </a:r>
            <a:r>
              <a:rPr lang="en-US" dirty="0"/>
              <a:t>	</a:t>
            </a: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FD2F6-A84D-CE94-D844-1C2A4A3C3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95" y="4235134"/>
            <a:ext cx="9135121" cy="20083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7DD8C1-F5D1-6F67-B08F-59CD3ACBBAA3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79D65D-612E-ECE3-1DA3-4D167B1E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A42C47-3503-61C0-38A6-3F161030E8C9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9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9B762-62A4-1B60-6680-155F93EBE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F386-05AF-C945-E51B-A35483A7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4- Update local master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3D8995-591A-6A17-EA48-AB9D80FEBE7E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45F756-71B4-E659-EB24-7BBFBFFD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E1A65-D3BA-572A-C9D9-AABDB8C33ED4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1E7397-4C5D-EC18-3BE1-A7318454BB15}"/>
              </a:ext>
            </a:extLst>
          </p:cNvPr>
          <p:cNvSpPr txBox="1"/>
          <p:nvPr/>
        </p:nvSpPr>
        <p:spPr>
          <a:xfrm>
            <a:off x="2265107" y="2160640"/>
            <a:ext cx="6096000" cy="930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push –set-upstream origin feature_1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push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79644D-2064-CB34-E602-C7F64BF95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56" y="2913202"/>
            <a:ext cx="7938722" cy="32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7DE1F-7E6E-3933-DC71-1FD753E2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B2C6-557F-503C-3F1B-A0FC5CB2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95540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5- Merge local master feature branch(Rebase) to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B33BB-A133-8E6D-2F45-9CB685D0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2681031"/>
            <a:ext cx="10515600" cy="4351338"/>
          </a:xfrm>
        </p:spPr>
        <p:txBody>
          <a:bodyPr/>
          <a:lstStyle/>
          <a:p>
            <a:r>
              <a:rPr lang="en-US" sz="2400" dirty="0"/>
              <a:t>Merge with main to check if there is merge conflict or not and solve it if exist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merge main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EF983-7009-8D3E-808C-6AD4AA8A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3" y="3896435"/>
            <a:ext cx="9991938" cy="192052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4E52E1-621B-69A1-CD3C-68AFEE7F60FF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9C633E0-447B-7826-3B11-146C03760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1CC761-A320-8AEB-82A1-FFEE57B3B28B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76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0A905-B1F0-E970-5D1D-30290551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BAA5-5D39-1131-C175-15EBA53B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6" y="8665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6- Merge feature branch to local master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07AE-FE14-C84D-DDFC-12EADEC6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4" y="20306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Switch to master then merge branch to local master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checkout main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git merge feature_1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88B26-5C8F-3E5A-2D9F-E009CEEB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422" y="3279248"/>
            <a:ext cx="8516101" cy="30576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A03CC7-DAE2-8676-075D-674677F38D61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218A1C7-0DB0-CCEC-AC28-1410F51B9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BC93C-CD06-1976-B466-F00BA382657C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32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36593-FE8C-331C-6276-6EDBEC9E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2E42-4F18-FB6C-82A9-E6D665B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ilroy-Regular"/>
              </a:rPr>
              <a:t>7- Push to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3CCEE-D20D-2274-CC26-A4BD85D5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Push your changes to GitHub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$ git push --set-upstream origin feature_1 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$ git push</a:t>
            </a:r>
          </a:p>
          <a:p>
            <a:pPr marL="0" indent="0" algn="ctr">
              <a:buNone/>
            </a:pP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8BF3D-64DC-9CCD-918C-DF8D83A5A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17" y="3227417"/>
            <a:ext cx="8782669" cy="253390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5E663-14E5-90C6-8437-A402F992F286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29F634E-5ADA-6EB6-D2D4-335B50337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84F33-79C5-2438-02C5-B7D6C9C2725C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90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EB144-D1CF-6A8E-D84A-C4AA8CC09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2430-20D7-CDEB-17EE-484CB682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91188"/>
            <a:ext cx="10515600" cy="1325563"/>
          </a:xfrm>
        </p:spPr>
        <p:txBody>
          <a:bodyPr/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000000"/>
                </a:solidFill>
                <a:effectLst/>
                <a:latin typeface="Gilroy-Regular"/>
              </a:rPr>
              <a:t>Required Deliverable: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FE07F-6CC9-7E19-8E85-B3809EB9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D8E66-8FA9-2455-2FA8-DC88D9AF1080}"/>
              </a:ext>
            </a:extLst>
          </p:cNvPr>
          <p:cNvSpPr txBox="1"/>
          <p:nvPr/>
        </p:nvSpPr>
        <p:spPr>
          <a:xfrm>
            <a:off x="1638" y="1628621"/>
            <a:ext cx="409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Requirement One “multiple commits”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7599D-9E81-A337-CF9C-A1211B95E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9" y="2096482"/>
            <a:ext cx="3124551" cy="20483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DC8D2-5DDE-0779-71A6-861D2E1628BD}"/>
              </a:ext>
            </a:extLst>
          </p:cNvPr>
          <p:cNvSpPr txBox="1"/>
          <p:nvPr/>
        </p:nvSpPr>
        <p:spPr>
          <a:xfrm>
            <a:off x="6910716" y="1701111"/>
            <a:ext cx="409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Requirement Two “merge conflict”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7F9B28-7049-7AF4-7730-F4AECF5F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5"/>
          <a:stretch/>
        </p:blipFill>
        <p:spPr>
          <a:xfrm>
            <a:off x="6944034" y="3579516"/>
            <a:ext cx="4861901" cy="1116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CD6203-A526-2929-1BA0-2298C63F7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00" y="2155552"/>
            <a:ext cx="4895219" cy="1340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148295-AF54-49CD-C0E9-6B8C2815EC23}"/>
              </a:ext>
            </a:extLst>
          </p:cNvPr>
          <p:cNvSpPr txBox="1"/>
          <p:nvPr/>
        </p:nvSpPr>
        <p:spPr>
          <a:xfrm>
            <a:off x="-117987" y="4440570"/>
            <a:ext cx="420984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Requirement Three “git branching method”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3A1F81-D54C-5779-0C58-E5C60FEFD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9" y="4967278"/>
            <a:ext cx="4956700" cy="1033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36BC4F-C5C2-08FF-24C4-0137136D9004}"/>
              </a:ext>
            </a:extLst>
          </p:cNvPr>
          <p:cNvSpPr txBox="1"/>
          <p:nvPr/>
        </p:nvSpPr>
        <p:spPr>
          <a:xfrm>
            <a:off x="7192969" y="4826675"/>
            <a:ext cx="40902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/>
              <a:t>Requirement Four </a:t>
            </a:r>
            <a:r>
              <a:rPr lang="en-US" b="1"/>
              <a:t>“GitHub Repo”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https://github.com/Basel-Amr/Sprints-AI-and-ML-Bootcamp.git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EEAEBC-69B6-C61C-ADE0-850FDB227BAB}"/>
              </a:ext>
            </a:extLst>
          </p:cNvPr>
          <p:cNvSpPr/>
          <p:nvPr/>
        </p:nvSpPr>
        <p:spPr>
          <a:xfrm>
            <a:off x="7192969" y="5246471"/>
            <a:ext cx="4612966" cy="9741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4FA45-CBBA-6893-96EF-AD2609D01A78}"/>
              </a:ext>
            </a:extLst>
          </p:cNvPr>
          <p:cNvCxnSpPr>
            <a:cxnSpLocks/>
          </p:cNvCxnSpPr>
          <p:nvPr/>
        </p:nvCxnSpPr>
        <p:spPr>
          <a:xfrm>
            <a:off x="6096000" y="2078549"/>
            <a:ext cx="6966" cy="4071375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B04C3F-C955-19B9-511D-C64C91836E27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D82492-781B-18F5-4FB7-A48E196D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7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Andalus</vt:lpstr>
      <vt:lpstr>Arial</vt:lpstr>
      <vt:lpstr>Calibri</vt:lpstr>
      <vt:lpstr>Calibri Light</vt:lpstr>
      <vt:lpstr>Courier New</vt:lpstr>
      <vt:lpstr>Gilroy-Regular</vt:lpstr>
      <vt:lpstr>Lucida Console</vt:lpstr>
      <vt:lpstr>Office Theme</vt:lpstr>
      <vt:lpstr>Task Two</vt:lpstr>
      <vt:lpstr>1- Clone Repo</vt:lpstr>
      <vt:lpstr>2- Branch for each feature</vt:lpstr>
      <vt:lpstr>3- Development (EOD)</vt:lpstr>
      <vt:lpstr>4- Update local master</vt:lpstr>
      <vt:lpstr>5- Merge local master feature branch(Rebase) to test</vt:lpstr>
      <vt:lpstr>6- Merge feature branch to local master</vt:lpstr>
      <vt:lpstr>7- Push to cloud</vt:lpstr>
      <vt:lpstr>Required Deliverable: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9</cp:revision>
  <dcterms:created xsi:type="dcterms:W3CDTF">2024-12-12T15:37:12Z</dcterms:created>
  <dcterms:modified xsi:type="dcterms:W3CDTF">2024-12-13T12:41:01Z</dcterms:modified>
</cp:coreProperties>
</file>