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EF21-5F86-F02A-B873-97AFAEECC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2EE02-F838-F0EA-2C1A-8A5533BC8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F760-EC63-98E1-B59A-1FD208C8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8BC5-0E3E-1DC5-2CCF-9D257C35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9547-E217-65A6-19DA-7CC2655B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0058-74F4-D42D-DD95-1A22C459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1AFE7-A0D8-E8E5-F141-2EE3E8E0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B90B3-4CE6-3255-F037-DB55A770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93549-A965-4DB3-E2D9-554F68E5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EAB11-CB3E-C36E-1A9D-C3AA71CE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D8C37-DA43-5874-988D-3D65CD37A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E8DC3-6380-5CBC-C482-BD7282255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2004-10AE-8A41-6175-456642FE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D26F-F327-4BFA-1B0D-32344ADB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695A-59C1-4C40-0E3E-407E9532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8108-A5EA-0950-E62D-2505ADD7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D393-69DB-8E52-5AE0-472B8304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504B-E4AC-7996-FF40-8027A688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6134A-2E47-706F-BBC9-2021B28A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400-4BF4-B199-2807-0A50E409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06B5-A7D3-8373-1D71-98BCA08A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1194-782B-8854-DE52-7ED465D63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6607-BFB2-83CF-40EB-32A19458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D3B6-C7B6-51B1-CD5E-88984C39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E046A-8126-129A-8D28-86C8B8C7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1C7C-32B9-2B6A-2766-D9B1FA7F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2B43-BE45-C271-4DD5-F25610DA6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AF274-CA76-073E-CCDC-6AC9C1518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9A8D4-2B9A-FC7D-B8BA-97E564D6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5170D-3515-3859-F68B-AF38D6DC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2972D-4C95-E6C3-68E9-A667E4F7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AA00-D2A2-3AD5-DDC1-1D51D09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90C7F-B09F-0C78-EF30-B3B1ACF7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B713E-BF5A-4420-D7BE-D30D57EB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E67D6-16A7-7369-02E3-0D9EE7090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7D736-2368-6317-F70D-7BA4A999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2F024-48D5-6D88-2245-26EFB27F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F912B-CA87-0D3E-7DB7-DF5803F5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C8436-B26D-079A-3F18-6655A3D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5958-4B25-EBA7-AD5B-042A26CE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19415-346F-325B-E335-20C3A3C5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B959E-2192-7448-FF01-5FA79942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37477-CB01-42C0-41B8-9A8516DB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548C0-DD6F-B73A-A7B0-E6296B07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964D0-C29B-B7B7-7AD8-D8B36ABB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73D5B-35D3-89DD-B281-5452EED3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8DB5-180A-C138-71F5-42370490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029A-0773-0F51-F754-F4995EDE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D5DF7-D048-90CF-E333-370174BD8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6A0B1-6B2F-AB66-9A48-28ADA662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F4D44-B6B1-C682-6F6D-D944B8C8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DCB54-6545-2F7F-4198-0D1A6C3A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0DB8-E86A-CC0B-08EA-152DCBB0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472CB-047F-C93B-1B76-82D5292F3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41520-683B-F9EC-A5E9-2BACE37E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D93AA-E656-8946-84D9-B3C302FB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806E1-0A7F-CEC8-ED97-9344DEE4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CDA64-4AE0-F73F-9572-89FF225E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84A8A-3110-AD65-6EDB-A4A308AD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DB662-B2E7-D541-BF1F-700EFC257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0E94-13C8-6026-3457-1EDC5FD7B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A357-A84F-4A05-8B91-A1C2ABD5CB73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BF1A-7A2A-B5F1-4F09-0E078529D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BF83-054A-B330-782D-FD353FFA8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D1E7-E32D-D965-A443-3C6B9565E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012" y="999741"/>
            <a:ext cx="9144000" cy="2387600"/>
          </a:xfrm>
        </p:spPr>
        <p:txBody>
          <a:bodyPr/>
          <a:lstStyle/>
          <a:p>
            <a:r>
              <a:rPr lang="en-US" b="1" dirty="0">
                <a:latin typeface="Andalus" panose="02020603050405020304" pitchFamily="18" charset="-78"/>
                <a:cs typeface="Andalus" panose="02020603050405020304" pitchFamily="18" charset="-78"/>
              </a:rPr>
              <a:t>Task 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C66B-9DF4-5AA6-3319-46E373218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012" y="3328194"/>
            <a:ext cx="9144000" cy="1655762"/>
          </a:xfrm>
        </p:spPr>
        <p:txBody>
          <a:bodyPr/>
          <a:lstStyle/>
          <a:p>
            <a:r>
              <a:rPr lang="en-US" dirty="0"/>
              <a:t>Basic and Advanced Data Manipulation with NumPy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713AD7-4D84-72E2-5700-7BC0C187A3B7}"/>
              </a:ext>
            </a:extLst>
          </p:cNvPr>
          <p:cNvSpPr txBox="1">
            <a:spLocks/>
          </p:cNvSpPr>
          <p:nvPr/>
        </p:nvSpPr>
        <p:spPr>
          <a:xfrm>
            <a:off x="91624" y="4156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Name: Basel Amr Barakat</a:t>
            </a:r>
          </a:p>
          <a:p>
            <a:pPr algn="l"/>
            <a:r>
              <a:rPr lang="en-US" sz="2400" b="1" dirty="0"/>
              <a:t>Email: baselamr52@gmail.com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C336C0-8B8C-196B-1C91-8644339D40E7}"/>
              </a:ext>
            </a:extLst>
          </p:cNvPr>
          <p:cNvCxnSpPr/>
          <p:nvPr/>
        </p:nvCxnSpPr>
        <p:spPr>
          <a:xfrm>
            <a:off x="11464413" y="709241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3F8742-D667-EDDB-FE45-BD7FECE61655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B4C7282-B4C9-FD95-FC0D-C8A3BB948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2F3C60-B7FA-154C-0629-E1871015B11F}"/>
              </a:ext>
            </a:extLst>
          </p:cNvPr>
          <p:cNvCxnSpPr>
            <a:cxnSpLocks/>
          </p:cNvCxnSpPr>
          <p:nvPr/>
        </p:nvCxnSpPr>
        <p:spPr>
          <a:xfrm>
            <a:off x="3982064" y="2880853"/>
            <a:ext cx="30480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B7FF88-D4E7-D3A6-94BF-5C0A948BAA5C}"/>
              </a:ext>
            </a:extLst>
          </p:cNvPr>
          <p:cNvCxnSpPr>
            <a:cxnSpLocks/>
          </p:cNvCxnSpPr>
          <p:nvPr/>
        </p:nvCxnSpPr>
        <p:spPr>
          <a:xfrm>
            <a:off x="7374193" y="2890685"/>
            <a:ext cx="30480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CC664-446D-E314-199A-C6D1F0047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4D8C-D4EC-EC3B-E1A6-365B80F1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Requirement One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9AEE21-10BD-734A-EDE1-B65C9E4CB4CE}"/>
              </a:ext>
            </a:extLst>
          </p:cNvPr>
          <p:cNvCxnSpPr/>
          <p:nvPr/>
        </p:nvCxnSpPr>
        <p:spPr>
          <a:xfrm>
            <a:off x="11464413" y="709241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1474A67-B010-B4C4-2CD2-1F9C18917800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A6F4E28D-1AFF-C555-5506-1092E97FF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42CADB7-25BC-2FF4-0FA3-115E5D8A3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434"/>
                </a:solidFill>
                <a:effectLst/>
                <a:latin typeface="Gilroy-Regular"/>
              </a:rPr>
              <a:t>Creating and Manipulating NumPy Arrays.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59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D899D2-BDDF-DFE6-636C-18B5EDE77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81" y="407902"/>
            <a:ext cx="8020037" cy="6345793"/>
          </a:xfr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83A5405-727B-55AC-A515-6726A6065439}"/>
              </a:ext>
            </a:extLst>
          </p:cNvPr>
          <p:cNvCxnSpPr>
            <a:cxnSpLocks/>
          </p:cNvCxnSpPr>
          <p:nvPr/>
        </p:nvCxnSpPr>
        <p:spPr>
          <a:xfrm>
            <a:off x="2054942" y="219771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3115608-4459-96A9-62E5-C0418DA84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12986"/>
            <a:ext cx="1700332" cy="39491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4F4EAD-8D15-CDA5-0F93-471E0DA3BB07}"/>
              </a:ext>
            </a:extLst>
          </p:cNvPr>
          <p:cNvCxnSpPr/>
          <p:nvPr/>
        </p:nvCxnSpPr>
        <p:spPr>
          <a:xfrm>
            <a:off x="11464413" y="407902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08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7B14C-1D79-A672-CF81-88BAEC395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FA84-DE13-1E17-82F8-CA383BEC1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Requirement Two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56E6C3-07E4-308E-7F86-D745A2D711D1}"/>
              </a:ext>
            </a:extLst>
          </p:cNvPr>
          <p:cNvCxnSpPr/>
          <p:nvPr/>
        </p:nvCxnSpPr>
        <p:spPr>
          <a:xfrm>
            <a:off x="11464413" y="709241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C1CCA3-6C0D-7306-CC76-3A5C3DE5AA8A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220C1A07-C73A-D2B4-F1E2-AC9B72A5B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11F70E3E-84AA-17D7-09EF-E121C0AAF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434"/>
                </a:solidFill>
                <a:effectLst/>
                <a:latin typeface="Gilroy-Regular"/>
              </a:rPr>
              <a:t>Advanced Array Manipulation.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65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8D222-194D-AAF6-3DB5-BDA0ABEA4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B92CC6-75D8-0995-96E4-8A604E8F5B2E}"/>
              </a:ext>
            </a:extLst>
          </p:cNvPr>
          <p:cNvCxnSpPr>
            <a:cxnSpLocks/>
          </p:cNvCxnSpPr>
          <p:nvPr/>
        </p:nvCxnSpPr>
        <p:spPr>
          <a:xfrm>
            <a:off x="2054942" y="230162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B74FCF2-BEF2-CDC9-9A5B-B8D977E20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23377"/>
            <a:ext cx="1700332" cy="39491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0A60EC-C871-AB1D-F92C-85DC05EC9A72}"/>
              </a:ext>
            </a:extLst>
          </p:cNvPr>
          <p:cNvCxnSpPr/>
          <p:nvPr/>
        </p:nvCxnSpPr>
        <p:spPr>
          <a:xfrm>
            <a:off x="11464413" y="418293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06AD02-5CA9-C00C-FDAB-8ACD17833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86" y="418293"/>
            <a:ext cx="7120228" cy="6397651"/>
          </a:xfrm>
        </p:spPr>
      </p:pic>
    </p:spTree>
    <p:extLst>
      <p:ext uri="{BB962C8B-B14F-4D97-AF65-F5344CB8AC3E}">
        <p14:creationId xmlns:p14="http://schemas.microsoft.com/office/powerpoint/2010/main" val="1773969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0E040-312A-F0CC-9B27-71EF96871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D8F8-0068-7A74-061C-3A11E24F3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Requirement Three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ABD3BB-2727-E7D2-4B7C-87ED6C414C19}"/>
              </a:ext>
            </a:extLst>
          </p:cNvPr>
          <p:cNvCxnSpPr/>
          <p:nvPr/>
        </p:nvCxnSpPr>
        <p:spPr>
          <a:xfrm>
            <a:off x="11464413" y="709241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FBB1A8-B4EC-1EF9-F1CF-B5F8747E5C3F}"/>
              </a:ext>
            </a:extLst>
          </p:cNvPr>
          <p:cNvCxnSpPr>
            <a:cxnSpLocks/>
          </p:cNvCxnSpPr>
          <p:nvPr/>
        </p:nvCxnSpPr>
        <p:spPr>
          <a:xfrm>
            <a:off x="2054942" y="521110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EAAEA581-FEB8-B3A0-C528-5C182707CC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314325"/>
            <a:ext cx="1700332" cy="394916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58C54D0F-EAFC-1703-E611-FD46D6BCB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434"/>
                </a:solidFill>
                <a:effectLst/>
                <a:latin typeface="Gilroy-Regular"/>
              </a:rPr>
              <a:t>Mathematical and Statistical Operations..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2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3A4E8-C555-A570-296A-061A9B5CC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FC9117-76BE-8A72-CF1E-740FA1FE5A62}"/>
              </a:ext>
            </a:extLst>
          </p:cNvPr>
          <p:cNvCxnSpPr>
            <a:cxnSpLocks/>
          </p:cNvCxnSpPr>
          <p:nvPr/>
        </p:nvCxnSpPr>
        <p:spPr>
          <a:xfrm>
            <a:off x="2054942" y="230162"/>
            <a:ext cx="840658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D49DB6E-4AFF-045E-5890-1392477AF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23377"/>
            <a:ext cx="1700332" cy="39491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48E644-5A99-F449-6D40-487303B19701}"/>
              </a:ext>
            </a:extLst>
          </p:cNvPr>
          <p:cNvCxnSpPr/>
          <p:nvPr/>
        </p:nvCxnSpPr>
        <p:spPr>
          <a:xfrm>
            <a:off x="11464413" y="418293"/>
            <a:ext cx="0" cy="56535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00F9F63-12E7-5EA8-1805-67B9F4728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1" y="493575"/>
            <a:ext cx="10702587" cy="5658369"/>
          </a:xfrm>
        </p:spPr>
      </p:pic>
    </p:spTree>
    <p:extLst>
      <p:ext uri="{BB962C8B-B14F-4D97-AF65-F5344CB8AC3E}">
        <p14:creationId xmlns:p14="http://schemas.microsoft.com/office/powerpoint/2010/main" val="417724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45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Andalus</vt:lpstr>
      <vt:lpstr>Arial</vt:lpstr>
      <vt:lpstr>Calibri</vt:lpstr>
      <vt:lpstr>Calibri Light</vt:lpstr>
      <vt:lpstr>Gilroy-Regular</vt:lpstr>
      <vt:lpstr>Office Theme</vt:lpstr>
      <vt:lpstr>Task 20</vt:lpstr>
      <vt:lpstr>Requirement One </vt:lpstr>
      <vt:lpstr>PowerPoint Presentation</vt:lpstr>
      <vt:lpstr>Requirement Two </vt:lpstr>
      <vt:lpstr>PowerPoint Presentation</vt:lpstr>
      <vt:lpstr>Requirement Three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Bassel</dc:creator>
  <cp:lastModifiedBy>Bassel</cp:lastModifiedBy>
  <cp:revision>10</cp:revision>
  <dcterms:created xsi:type="dcterms:W3CDTF">2024-12-12T15:37:12Z</dcterms:created>
  <dcterms:modified xsi:type="dcterms:W3CDTF">2024-12-21T19:40:44Z</dcterms:modified>
</cp:coreProperties>
</file>