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7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EF21-5F86-F02A-B873-97AFAEE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EE02-F838-F0EA-2C1A-8A5533BC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F760-EC63-98E1-B59A-1FD208C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8BC5-0E3E-1DC5-2CCF-9D257C3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9547-E217-65A6-19DA-7CC2655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058-74F4-D42D-DD95-1A22C45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1AFE7-A0D8-E8E5-F141-2EE3E8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90B3-4CE6-3255-F037-DB55A770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549-A965-4DB3-E2D9-554F68E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AB11-CB3E-C36E-1A9D-C3AA71CE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D8C37-DA43-5874-988D-3D65CD37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8DC3-6380-5CBC-C482-BD7282255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2004-10AE-8A41-6175-456642FE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D26F-F327-4BFA-1B0D-32344AD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695A-59C1-4C40-0E3E-407E953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8108-A5EA-0950-E62D-2505ADD7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D393-69DB-8E52-5AE0-472B8304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504B-E4AC-7996-FF40-8027A6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134A-2E47-706F-BBC9-2021B28A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400-4BF4-B199-2807-0A50E40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06B5-A7D3-8373-1D71-98BCA08A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1194-782B-8854-DE52-7ED465D6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6607-BFB2-83CF-40EB-32A1945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D3B6-C7B6-51B1-CD5E-88984C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046A-8126-129A-8D28-86C8B8C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C7C-32B9-2B6A-2766-D9B1FA7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2B43-BE45-C271-4DD5-F25610DA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F274-CA76-073E-CCDC-6AC9C151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A8D4-2B9A-FC7D-B8BA-97E564D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170D-3515-3859-F68B-AF38D6DC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972D-4C95-E6C3-68E9-A667E4F7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A00-D2A2-3AD5-DDC1-1D51D09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0C7F-B09F-0C78-EF30-B3B1ACF7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713E-BF5A-4420-D7BE-D30D57EB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67D6-16A7-7369-02E3-0D9EE7090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D736-2368-6317-F70D-7BA4A999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2F024-48D5-6D88-2245-26EFB27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912B-CA87-0D3E-7DB7-DF5803F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8436-B26D-079A-3F18-6655A3D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5958-4B25-EBA7-AD5B-042A26C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19415-346F-325B-E335-20C3A3C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959E-2192-7448-FF01-5FA79942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7477-CB01-42C0-41B8-9A8516DB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548C0-DD6F-B73A-A7B0-E6296B0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64D0-C29B-B7B7-7AD8-D8B36AB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3D5B-35D3-89DD-B281-5452EED3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8DB5-180A-C138-71F5-42370490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029A-0773-0F51-F754-F4995EDE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D5DF7-D048-90CF-E333-370174BD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A0B1-6B2F-AB66-9A48-28ADA66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4D44-B6B1-C682-6F6D-D944B8C8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CB54-6545-2F7F-4198-0D1A6C3A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DB8-E86A-CC0B-08EA-152DCBB0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472CB-047F-C93B-1B76-82D5292F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1520-683B-F9EC-A5E9-2BACE37E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93AA-E656-8946-84D9-B3C302FB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06E1-0A7F-CEC8-ED97-9344DEE4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DA64-4AE0-F73F-9572-89FF225E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4A8A-3110-AD65-6EDB-A4A308AD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B662-B2E7-D541-BF1F-700EFC25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E94-13C8-6026-3457-1EDC5FD7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A357-A84F-4A05-8B91-A1C2ABD5CB7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F1A-7A2A-B5F1-4F09-0E078529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BF83-054A-B330-782D-FD353FFA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1E7-E32D-D965-A443-3C6B9565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012" y="999741"/>
            <a:ext cx="9144000" cy="2387600"/>
          </a:xfrm>
        </p:spPr>
        <p:txBody>
          <a:bodyPr/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Task </a:t>
            </a:r>
            <a:r>
              <a:rPr lang="ar-EG" b="1" dirty="0">
                <a:latin typeface="Andalus" panose="02020603050405020304" pitchFamily="18" charset="-78"/>
                <a:cs typeface="Andalus" panose="02020603050405020304" pitchFamily="18" charset="-78"/>
              </a:rPr>
              <a:t>21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C66B-9DF4-5AA6-3319-46E37321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012" y="3328194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E344D"/>
                </a:solidFill>
                <a:effectLst/>
                <a:latin typeface="Gilroy-SemiBold"/>
              </a:rPr>
              <a:t>Data Manipulation with Pandas and NumPy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713AD7-4D84-72E2-5700-7BC0C187A3B7}"/>
              </a:ext>
            </a:extLst>
          </p:cNvPr>
          <p:cNvSpPr txBox="1">
            <a:spLocks/>
          </p:cNvSpPr>
          <p:nvPr/>
        </p:nvSpPr>
        <p:spPr>
          <a:xfrm>
            <a:off x="91624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Name: Basel Amr Barakat</a:t>
            </a:r>
          </a:p>
          <a:p>
            <a:pPr algn="l"/>
            <a:r>
              <a:rPr lang="en-US" sz="2400" b="1" dirty="0"/>
              <a:t>Email: baselamr52@gmail.com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C336C0-8B8C-196B-1C91-8644339D40E7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3F8742-D667-EDDB-FE45-BD7FECE61655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B4C7282-B4C9-FD95-FC0D-C8A3BB948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2F3C60-B7FA-154C-0629-E1871015B11F}"/>
              </a:ext>
            </a:extLst>
          </p:cNvPr>
          <p:cNvCxnSpPr>
            <a:cxnSpLocks/>
          </p:cNvCxnSpPr>
          <p:nvPr/>
        </p:nvCxnSpPr>
        <p:spPr>
          <a:xfrm>
            <a:off x="3982064" y="2880853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B7FF88-D4E7-D3A6-94BF-5C0A948BAA5C}"/>
              </a:ext>
            </a:extLst>
          </p:cNvPr>
          <p:cNvCxnSpPr>
            <a:cxnSpLocks/>
          </p:cNvCxnSpPr>
          <p:nvPr/>
        </p:nvCxnSpPr>
        <p:spPr>
          <a:xfrm>
            <a:off x="7374193" y="2890685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1915-A81A-AEA7-8F3E-C48C406EA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65C3-5AC8-06D0-11C5-F62A139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3.2 Data Transformation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9C07AF-C63B-5405-D02A-050A12A8F51E}"/>
              </a:ext>
            </a:extLst>
          </p:cNvPr>
          <p:cNvCxnSpPr/>
          <p:nvPr/>
        </p:nvCxnSpPr>
        <p:spPr>
          <a:xfrm>
            <a:off x="11464413" y="376729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A4DD2E-12CD-73DE-01CE-A231D071BB1D}"/>
              </a:ext>
            </a:extLst>
          </p:cNvPr>
          <p:cNvCxnSpPr>
            <a:cxnSpLocks/>
          </p:cNvCxnSpPr>
          <p:nvPr/>
        </p:nvCxnSpPr>
        <p:spPr>
          <a:xfrm>
            <a:off x="2054942" y="188598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04D65A3-34A0-DA58-5DB9-82A1F6ECD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-18187"/>
            <a:ext cx="1700332" cy="39491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211FF8-D335-AB30-8C9A-B3CE85AE4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4" y="1378816"/>
            <a:ext cx="5887711" cy="502187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F3C816-3F5D-286D-5C7B-D4FBA2316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68" y="1378816"/>
            <a:ext cx="5218435" cy="502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730C3-6BC1-CF30-9DBC-F9AE8C8DA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DAF3-A9F1-F6C5-4979-8A8292763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Four “Extra”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397B95-F828-E56E-28CB-024F8DA1F30B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B5011A-97A7-A481-218D-0BBA084970A8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DF302B9-9EB4-CDC5-49F2-D8F8F9A08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B447811-7783-552C-B30B-E6346D5DC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1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CDD91-6F36-43C8-19F9-C70ACC4F3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E507-D13C-146B-D192-24302509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456"/>
          </a:xfrm>
        </p:spPr>
        <p:txBody>
          <a:bodyPr>
            <a:normAutofit/>
          </a:bodyPr>
          <a:lstStyle/>
          <a:p>
            <a:r>
              <a:rPr lang="en-US" sz="3600" dirty="0"/>
              <a:t>3.1 Aggregations and statistical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E4C5B5-2F52-F6D4-6514-0AFCFE4AC8C8}"/>
              </a:ext>
            </a:extLst>
          </p:cNvPr>
          <p:cNvCxnSpPr/>
          <p:nvPr/>
        </p:nvCxnSpPr>
        <p:spPr>
          <a:xfrm>
            <a:off x="11464413" y="376729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E9DD68B-9B84-3DA0-7A65-6344BF42F9EE}"/>
              </a:ext>
            </a:extLst>
          </p:cNvPr>
          <p:cNvCxnSpPr>
            <a:cxnSpLocks/>
          </p:cNvCxnSpPr>
          <p:nvPr/>
        </p:nvCxnSpPr>
        <p:spPr>
          <a:xfrm>
            <a:off x="2054942" y="188598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F0A9973-760D-3DB3-B325-5617ECA9C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-18187"/>
            <a:ext cx="1700332" cy="39491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75501B-2B4A-4109-9C07-A1A9AAE2E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089" y="1152441"/>
            <a:ext cx="7213821" cy="5653548"/>
          </a:xfrm>
        </p:spPr>
      </p:pic>
    </p:spTree>
    <p:extLst>
      <p:ext uri="{BB962C8B-B14F-4D97-AF65-F5344CB8AC3E}">
        <p14:creationId xmlns:p14="http://schemas.microsoft.com/office/powerpoint/2010/main" val="189171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CC664-446D-E314-199A-C6D1F0047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D8C-D4EC-EC3B-E1A6-365B80F1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One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9AEE21-10BD-734A-EDE1-B65C9E4CB4CE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474A67-B010-B4C4-2CD2-1F9C18917800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6F4E28D-1AFF-C555-5506-1092E97F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42CADB7-25BC-2FF4-0FA3-115E5D8A3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Creating and Manipulating Pandas DataFrames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9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D727-5B47-D316-AC3E-AE1AFEFA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1.1 Create Dataframe from lists</a:t>
            </a:r>
            <a:br>
              <a:rPr lang="en-US" sz="3600" dirty="0"/>
            </a:br>
            <a:r>
              <a:rPr lang="en-US" sz="3600" dirty="0"/>
              <a:t>1.2 Create Dataframe from Dictionary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8E1A5E-F634-33B1-7AAD-AAECD6E46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19" y="1506681"/>
            <a:ext cx="5878037" cy="5268191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593703-B451-B98F-5332-26A2DDA50629}"/>
              </a:ext>
            </a:extLst>
          </p:cNvPr>
          <p:cNvCxnSpPr/>
          <p:nvPr/>
        </p:nvCxnSpPr>
        <p:spPr>
          <a:xfrm>
            <a:off x="11464413" y="376729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274DC7-F55B-7340-F44B-D30E83654E2E}"/>
              </a:ext>
            </a:extLst>
          </p:cNvPr>
          <p:cNvCxnSpPr>
            <a:cxnSpLocks/>
          </p:cNvCxnSpPr>
          <p:nvPr/>
        </p:nvCxnSpPr>
        <p:spPr>
          <a:xfrm>
            <a:off x="2054942" y="188598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B1E7BD5-5299-5A10-E843-F9720B7EE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-18187"/>
            <a:ext cx="1700332" cy="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1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AD727-B856-61AC-36EA-2E7602DEE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BF83-4DDC-111E-006E-499FB9C2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1.3 Create Dataframe from NumPy array</a:t>
            </a:r>
            <a:br>
              <a:rPr lang="en-US" sz="2800" dirty="0"/>
            </a:br>
            <a:r>
              <a:rPr lang="en-US" sz="2800" dirty="0"/>
              <a:t>1.4 Data Selection and Filtering</a:t>
            </a:r>
            <a:br>
              <a:rPr lang="en-US" sz="2800" dirty="0"/>
            </a:br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3BFAC5-81E6-E648-BAA4-CA6AC338297F}"/>
              </a:ext>
            </a:extLst>
          </p:cNvPr>
          <p:cNvCxnSpPr/>
          <p:nvPr/>
        </p:nvCxnSpPr>
        <p:spPr>
          <a:xfrm>
            <a:off x="11464413" y="376729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59A3B7-9A8E-31B9-21CC-3D008C418602}"/>
              </a:ext>
            </a:extLst>
          </p:cNvPr>
          <p:cNvCxnSpPr>
            <a:cxnSpLocks/>
          </p:cNvCxnSpPr>
          <p:nvPr/>
        </p:nvCxnSpPr>
        <p:spPr>
          <a:xfrm>
            <a:off x="2054942" y="188598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56682FE-1EF0-8736-0A0F-0D0FB10C2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-18187"/>
            <a:ext cx="1700332" cy="39491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043A54-BC8E-EB82-ABC6-83ACBEACE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921" y="1139397"/>
            <a:ext cx="5140156" cy="5653547"/>
          </a:xfrm>
        </p:spPr>
      </p:pic>
    </p:spTree>
    <p:extLst>
      <p:ext uri="{BB962C8B-B14F-4D97-AF65-F5344CB8AC3E}">
        <p14:creationId xmlns:p14="http://schemas.microsoft.com/office/powerpoint/2010/main" val="197222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51103-1273-5369-31D4-FE28DE650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F1A7-E6A5-F080-9BD0-B16752328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Two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B8B7DF-2836-68CE-B133-7127B81A40BE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CC8223-FE4B-4926-5786-0A563A6C0AE4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096C9D3-57AE-AFD4-D712-CAC6213B3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507F38D-2205-8BD9-D69C-670389473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Handling Missing Data and Merging DataFrames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2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A4744-4614-978B-B6CB-8D7367537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9A19-34F2-E1C9-A93D-45303A26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2.1 Handling Missing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732037-B741-9131-A99E-6562C814B72C}"/>
              </a:ext>
            </a:extLst>
          </p:cNvPr>
          <p:cNvCxnSpPr/>
          <p:nvPr/>
        </p:nvCxnSpPr>
        <p:spPr>
          <a:xfrm>
            <a:off x="11464413" y="376729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C10184-55B9-9715-6329-3CF1C712E8F7}"/>
              </a:ext>
            </a:extLst>
          </p:cNvPr>
          <p:cNvCxnSpPr>
            <a:cxnSpLocks/>
          </p:cNvCxnSpPr>
          <p:nvPr/>
        </p:nvCxnSpPr>
        <p:spPr>
          <a:xfrm>
            <a:off x="2054942" y="188598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EA5BEB8-D7AE-DE25-B89F-80290E512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-18187"/>
            <a:ext cx="1700332" cy="39491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0247C9-CE28-0D12-3389-D1395CF15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" y="1455125"/>
            <a:ext cx="4650097" cy="507367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F7AF21-DD1E-9031-6276-82E245A77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40" y="1230752"/>
            <a:ext cx="3649450" cy="52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6B471-77B0-9DA1-64FC-2CE528C4C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9340-D279-21BD-EB11-D249042A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2.2 Merging </a:t>
            </a:r>
            <a:r>
              <a:rPr lang="en-US" sz="3600" dirty="0" err="1"/>
              <a:t>Dataframes</a:t>
            </a:r>
            <a:endParaRPr lang="en-US" sz="3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C4EAC1-84FD-2306-5DCF-11D0B0FAD434}"/>
              </a:ext>
            </a:extLst>
          </p:cNvPr>
          <p:cNvCxnSpPr/>
          <p:nvPr/>
        </p:nvCxnSpPr>
        <p:spPr>
          <a:xfrm>
            <a:off x="11464413" y="376729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A8C60F-392D-E2F7-4249-AFEBA52C75E8}"/>
              </a:ext>
            </a:extLst>
          </p:cNvPr>
          <p:cNvCxnSpPr>
            <a:cxnSpLocks/>
          </p:cNvCxnSpPr>
          <p:nvPr/>
        </p:nvCxnSpPr>
        <p:spPr>
          <a:xfrm>
            <a:off x="2054942" y="188598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A1DC439-D7E7-80EE-A9A1-903D48A3E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-18187"/>
            <a:ext cx="1700332" cy="39491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DE296B-2F99-C7A4-D75C-A517FE013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2" y="1444337"/>
            <a:ext cx="9631020" cy="5225065"/>
          </a:xfrm>
        </p:spPr>
      </p:pic>
    </p:spTree>
    <p:extLst>
      <p:ext uri="{BB962C8B-B14F-4D97-AF65-F5344CB8AC3E}">
        <p14:creationId xmlns:p14="http://schemas.microsoft.com/office/powerpoint/2010/main" val="290164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063A-F20D-5390-AAB0-ED695FD5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0F5D-A64C-FB85-1096-26B0FBD27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Three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6FE09D-75E7-DA62-6837-EC99FA450552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2B6B3F-0756-0C81-C80A-C102319C8AB4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CA530BAA-4FD6-4479-1DB9-AD002CA34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56E9CCB-5B1E-23B0-D138-074AC60354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Combining Pandas and NumPy for Analysis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4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8AAA3-298B-2F60-F0D6-787242B01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E9E5-92BC-1280-5F44-95FC1CEE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456"/>
          </a:xfrm>
        </p:spPr>
        <p:txBody>
          <a:bodyPr>
            <a:normAutofit/>
          </a:bodyPr>
          <a:lstStyle/>
          <a:p>
            <a:r>
              <a:rPr lang="en-US" sz="3600" dirty="0"/>
              <a:t>3.1 Aggregations and statistical Analysis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441E66-DA00-933D-BF3D-875EAB5EDCEF}"/>
              </a:ext>
            </a:extLst>
          </p:cNvPr>
          <p:cNvCxnSpPr/>
          <p:nvPr/>
        </p:nvCxnSpPr>
        <p:spPr>
          <a:xfrm>
            <a:off x="11464413" y="376729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49F843-C4BD-13F0-6167-E286F56BFB00}"/>
              </a:ext>
            </a:extLst>
          </p:cNvPr>
          <p:cNvCxnSpPr>
            <a:cxnSpLocks/>
          </p:cNvCxnSpPr>
          <p:nvPr/>
        </p:nvCxnSpPr>
        <p:spPr>
          <a:xfrm>
            <a:off x="2054942" y="188598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A72E95A-D78A-7BBB-1EF0-0A16CB7FE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-18187"/>
            <a:ext cx="1700332" cy="39491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BF8765-7258-EE2A-4CF4-509DC2F8D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77" y="1569109"/>
            <a:ext cx="4510595" cy="47346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8429B-EF9A-8D29-6C47-16C7A7C0DA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3" y="1420348"/>
            <a:ext cx="6513588" cy="488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9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97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Andalus</vt:lpstr>
      <vt:lpstr>Arial</vt:lpstr>
      <vt:lpstr>Calibri</vt:lpstr>
      <vt:lpstr>Calibri Light</vt:lpstr>
      <vt:lpstr>Gilroy-Regular</vt:lpstr>
      <vt:lpstr>Gilroy-SemiBold</vt:lpstr>
      <vt:lpstr>Office Theme</vt:lpstr>
      <vt:lpstr>Task 21</vt:lpstr>
      <vt:lpstr>Requirement One </vt:lpstr>
      <vt:lpstr>1.1 Create Dataframe from lists 1.2 Create Dataframe from Dictionary</vt:lpstr>
      <vt:lpstr>1.3 Create Dataframe from NumPy array 1.4 Data Selection and Filtering </vt:lpstr>
      <vt:lpstr>Requirement Two </vt:lpstr>
      <vt:lpstr>2.1 Handling Missing Data</vt:lpstr>
      <vt:lpstr>2.2 Merging Dataframes</vt:lpstr>
      <vt:lpstr>Requirement Three </vt:lpstr>
      <vt:lpstr>3.1 Aggregations and statistical Analysis</vt:lpstr>
      <vt:lpstr>3.2 Data Transformation</vt:lpstr>
      <vt:lpstr>Requirement Four “Extra” </vt:lpstr>
      <vt:lpstr>3.1 Aggregations and statistical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Bassel</dc:creator>
  <cp:lastModifiedBy>Bassel</cp:lastModifiedBy>
  <cp:revision>16</cp:revision>
  <dcterms:created xsi:type="dcterms:W3CDTF">2024-12-12T15:37:12Z</dcterms:created>
  <dcterms:modified xsi:type="dcterms:W3CDTF">2024-12-24T23:38:46Z</dcterms:modified>
</cp:coreProperties>
</file>