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5" r:id="rId5"/>
    <p:sldId id="270" r:id="rId6"/>
    <p:sldId id="278" r:id="rId7"/>
    <p:sldId id="289" r:id="rId8"/>
    <p:sldId id="290" r:id="rId9"/>
    <p:sldId id="291" r:id="rId10"/>
    <p:sldId id="293" r:id="rId11"/>
    <p:sldId id="271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Data Visualizations using Seaborn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C336C0-8B8C-196B-1C91-8644339D40E7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3F8742-D667-EDDB-FE45-BD7FECE61655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C7282-B4C9-FD95-FC0D-C8A3BB94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0802-BF13-93F9-840E-56D4EBB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F6D4-DBE9-2383-D1B2-8BF26937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2.5 Comparison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659CCF-C4B5-BE46-7FAE-73A5A4CCADB7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0C1FDF-791B-3EFC-9BCA-B5F2AAD1A7BE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DAF41-0F10-8EF6-3A33-9F456CB5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66662C-EA2F-55D5-934A-70900DF55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9" y="925705"/>
            <a:ext cx="10691642" cy="5743697"/>
          </a:xfrm>
        </p:spPr>
      </p:pic>
    </p:spTree>
    <p:extLst>
      <p:ext uri="{BB962C8B-B14F-4D97-AF65-F5344CB8AC3E}">
        <p14:creationId xmlns:p14="http://schemas.microsoft.com/office/powerpoint/2010/main" val="339504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7FEB-7CFB-E887-51BA-A3A1CFA3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9570-7E15-8AE2-3E73-6D398690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6514B-3351-27B7-1D62-F457723C55B4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77907-5B1D-D9EF-C1A7-54E1BC91E72F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9B000B9-A3D7-8A46-CE25-C7120BF5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27953FA-06A1-C820-7D85-8C2E17D8D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Correlation Visualization with Heatmap.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5CDE7-B5C7-C5E6-B165-330566D0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CCE-3022-873A-C07A-A444CADF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3.1 Heatmap with Correlation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E372C-D2BB-8DD9-A527-A01D4C200CB9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F5DBC7-03E9-E2E0-DDBE-C33EDCC88B44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439115D-0E24-4BB6-1102-10EEB02A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921CB-3572-0C93-1342-E32E2986B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49" y="864220"/>
            <a:ext cx="6995766" cy="13488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BE538D-031E-0ED8-122C-BF558948F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8068" r="12020" b="6515"/>
          <a:stretch/>
        </p:blipFill>
        <p:spPr>
          <a:xfrm>
            <a:off x="3283532" y="2213077"/>
            <a:ext cx="5368194" cy="46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BBA79-632A-49E9-2FA3-AEB886E78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95BE-2FA2-02CA-DA3B-D7BB0BB7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Four “Extra”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359C55-ABA4-1B96-A3AE-BF12329BF638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1E4068-F1F4-3A4C-BF33-AEA5F8431682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A74045C-C0FE-2764-85E0-0A4E61BC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F51DFF-C1C0-C4F8-B1A8-E325CE2AA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Advanced Pair Plots and Joint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2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6AD06-0CB1-F0D4-4FEE-0297587E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2A2E-459D-6A84-6DDF-8C11E45B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4.1 Advanced Pair and Joint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F699A9-1607-8DCB-3467-C8880F394FF3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64340-89BA-AFA8-A6DB-41F1BBC3BAF0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E8A4E-46AE-7FC5-2731-B2A35BF5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2662A7-3FEA-C5A7-B719-E0F030F8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75" y="955964"/>
            <a:ext cx="5168407" cy="18742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99E5D0-2028-40D1-72CF-55DFE2F47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2" y="2830221"/>
            <a:ext cx="3900928" cy="3900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F6BFB2-991D-176A-6689-99390D1AA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4" y="2830221"/>
            <a:ext cx="3900928" cy="39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55BE9-AAE1-DAC6-4642-3E76435E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E21-443D-47C3-A752-F5B67908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Five “Extra”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52D1D0-AFB3-BBB0-D648-8E76011F7A08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5FB9E5-EEB2-FEDE-5B88-271EA1677463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47F534A-2D6D-8396-07B2-1CE3B269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78ED47D-1559-F6E9-7F3B-99B1C0936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Time Series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6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87DE1-E874-08C1-08DC-B579C646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588A-169B-C8A8-B476-C9F73138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4.1 Advanced Pair and Joint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B5F23-4F39-E49C-FCA2-36AA9D5B0D79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64C812-B547-CE8D-37DB-81D743D281E9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CA90D-792F-63D4-B7E1-C4E5EA658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AF258-5803-AC2D-151F-7ED4AD7B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55" y="955964"/>
            <a:ext cx="4475290" cy="20597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D25D49-F94E-8CE4-5390-DE3782482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49" y="3015676"/>
            <a:ext cx="7281102" cy="36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AEE21-10BD-734A-EDE1-B65C9E4CB4CE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4A67-B010-B4C4-2CD2-1F9C18917800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6F4E28D-1AFF-C555-5506-1092E97F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Basic Plotting with Seaborn.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F5E7-1272-8177-B385-5A530E7D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876D-F5C8-DA7B-6E93-93D02540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1.1 Use Seaborn to create a line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55A7C1-968D-AB44-8E01-37E88AA9B53B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6F705D-1DB6-D7F6-095F-56F70846D7E1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BB558C8-418A-FBCB-C3A4-9F8A7B2DD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EF4DFB8-FDAE-5EE2-E438-B2640CD99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447" y="830209"/>
            <a:ext cx="6949105" cy="251921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820F3C-96F9-3548-970E-519297AE1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t="6892" r="7829" b="2635"/>
          <a:stretch/>
        </p:blipFill>
        <p:spPr>
          <a:xfrm>
            <a:off x="3439268" y="3370205"/>
            <a:ext cx="5313226" cy="338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2B718-3DE0-372A-7B1A-A16B0E48E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1E7B-5258-C453-6EA7-37410069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1.2 Use Seaborn to create a scatter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7B8F4F-6A1A-3B61-1937-13521B39DFBD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9B832-9E26-B52A-A065-EB4A158DCE74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2F538-26DF-A0A7-376E-646B8D7D2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16E0CD-70E1-597B-2A8E-289F24127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11" y="955964"/>
            <a:ext cx="7171041" cy="158509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04EC5-32F2-769B-305C-62B90C610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8" t="7573" r="8862"/>
          <a:stretch/>
        </p:blipFill>
        <p:spPr>
          <a:xfrm>
            <a:off x="2883256" y="2541061"/>
            <a:ext cx="6425488" cy="41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E089-397C-1FEA-3AB4-8AA04E126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A66A-1FE8-E62F-C0C2-05A856DD1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728688-2EB2-EEF7-7BCB-DF40B39C76AD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3FA9A4-C255-3EEE-912E-761E493F626B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522BA1E-FEB9-4025-4113-A7A7288A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01120E-B5CA-92BB-53D8-8E89DB1ED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Distribution and Categorical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759E-8E88-15BC-0579-CA446C94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20BB-46CE-2565-59A5-77290725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2.1 Box Plot for Distribution 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F8BC-BB73-0614-3997-87DC4851CC36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6EE24-4368-2EBE-FEE7-053E5E7CFFB4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E1E23-140B-83E2-006C-5B588754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E13E03-C33E-EA78-4D77-9C3E3DB80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7" y="862446"/>
            <a:ext cx="5174224" cy="166164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B615D-04D1-BA25-EBDB-78922AB78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7573" r="9281" b="2018"/>
          <a:stretch/>
        </p:blipFill>
        <p:spPr>
          <a:xfrm>
            <a:off x="2548113" y="2544869"/>
            <a:ext cx="6523943" cy="41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E4421-2673-1042-32B5-17FA3523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54CF-B2A3-6373-1DD6-F4AB6D1E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2.2 Violin Plot for Distribution 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AB3540-4465-F83E-889D-869BDE46F672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AE44E0-142C-CA14-BB2E-4974199E56DC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63B34B-DBB7-521D-DF68-8120C3F9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1B283F-9C91-2814-A4EF-C69F19958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69" y="883227"/>
            <a:ext cx="4342262" cy="13853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C0F17-2061-DEE4-74D8-62D5EF635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7573" r="9622" b="2018"/>
          <a:stretch/>
        </p:blipFill>
        <p:spPr>
          <a:xfrm>
            <a:off x="2617283" y="2268560"/>
            <a:ext cx="6957434" cy="45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3953-29DE-9D9B-05B9-54B8801E8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E445-8ADB-446F-F7FF-6660D8AC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2.3 Bar Plot for Categorical Data 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53F7F8-1487-210A-777A-5206B209BC12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B05763-A74D-DDA1-1211-37B099585CA7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E2305D-8BD8-1ECD-B2F8-F97FA5372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9E508-14CD-A9B9-3D12-F4C522D5D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337" y="899430"/>
            <a:ext cx="4915326" cy="17756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1427B9-1817-3B63-FD5B-459CC084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7573" r="9622" b="2018"/>
          <a:stretch/>
        </p:blipFill>
        <p:spPr>
          <a:xfrm>
            <a:off x="2916903" y="2675044"/>
            <a:ext cx="6358194" cy="40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0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B1533-184D-E76D-9FA0-3D4F035C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50A-F88F-9415-C2C3-70E6DFE4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2.4 Count Plot for Categorical Data Visualization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9D8A9-819E-4E3D-EE76-1E46348F3A9D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EDFB5E-8696-FB47-8278-BC1D5A137D4F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989BF-F2DA-DFD9-63E5-D557C382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FB0EA7-29CD-BE85-2A75-34C6D7B47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82" y="955964"/>
            <a:ext cx="4250833" cy="125568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A1E35-7100-450A-ACCE-943FE8344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7573" r="9848" b="2018"/>
          <a:stretch/>
        </p:blipFill>
        <p:spPr>
          <a:xfrm>
            <a:off x="2608360" y="2211645"/>
            <a:ext cx="6975280" cy="45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124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Andalus</vt:lpstr>
      <vt:lpstr>Arial</vt:lpstr>
      <vt:lpstr>Calibri</vt:lpstr>
      <vt:lpstr>Calibri Light</vt:lpstr>
      <vt:lpstr>Gilroy-Regular</vt:lpstr>
      <vt:lpstr>Gilroy-SemiBold</vt:lpstr>
      <vt:lpstr>Office Theme</vt:lpstr>
      <vt:lpstr>Task 23</vt:lpstr>
      <vt:lpstr>Requirement One </vt:lpstr>
      <vt:lpstr>1.1 Use Seaborn to create a line plot</vt:lpstr>
      <vt:lpstr>1.2 Use Seaborn to create a scatter </vt:lpstr>
      <vt:lpstr>Requirement Two </vt:lpstr>
      <vt:lpstr>2.1 Box Plot for Distribution Visualization</vt:lpstr>
      <vt:lpstr>2.2 Violin Plot for Distribution Visualization</vt:lpstr>
      <vt:lpstr>2.3 Bar Plot for Categorical Data Visualization</vt:lpstr>
      <vt:lpstr>2.4 Count Plot for Categorical Data Visualization</vt:lpstr>
      <vt:lpstr>2.5 Comparison</vt:lpstr>
      <vt:lpstr>Requirement Three </vt:lpstr>
      <vt:lpstr>3.1 Heatmap with Correlation</vt:lpstr>
      <vt:lpstr>Requirement Four “Extra” </vt:lpstr>
      <vt:lpstr>4.1 Advanced Pair and Joint Plot</vt:lpstr>
      <vt:lpstr>Requirement Five “Extra” </vt:lpstr>
      <vt:lpstr>4.1 Advanced Pair and Joint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15</cp:revision>
  <dcterms:created xsi:type="dcterms:W3CDTF">2024-12-12T15:37:12Z</dcterms:created>
  <dcterms:modified xsi:type="dcterms:W3CDTF">2024-12-25T19:58:53Z</dcterms:modified>
</cp:coreProperties>
</file>