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Automated Essay Feedback with Falcon-RW-1B + LoRA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Fine-tuning a Language Model to Generate Feedback from Student Essays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Fine-tune Falcon-RW-1B to generate essay feedback.</a:t>
            </a:r>
          </a:p>
          <a:p>
            <a:r>
              <a:t>• Uses a CSV of essays with human scores.</a:t>
            </a:r>
          </a:p>
          <a:p>
            <a:r>
              <a:t>• Feedback generated based on score using LoRA.</a:t>
            </a:r>
          </a:p>
          <a:p>
            <a:r>
              <a:t>• Efficient training using parameter-efficient fine-tuning.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📦 Installing Required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transformers - for loading model/tokenizer</a:t>
            </a:r>
          </a:p>
          <a:p>
            <a:r>
              <a:t>• datasets - for managing the dataset</a:t>
            </a:r>
          </a:p>
          <a:p>
            <a:r>
              <a:t>• peft - for applying LoRA</a:t>
            </a:r>
          </a:p>
          <a:p>
            <a:r>
              <a:t>• bitsandbytes - 8-bit model loading (memory efficient)</a:t>
            </a:r>
          </a:p>
          <a:p>
            <a:r>
              <a:t>• evaluate - for performance evaluation (optional)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🧹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CSV file loaded from Google Drive.</a:t>
            </a:r>
          </a:p>
          <a:p>
            <a:r>
              <a:t>• Text cleaned (punctuation/extra spaces removed).</a:t>
            </a:r>
          </a:p>
          <a:p>
            <a:r>
              <a:t>• Scores mapped to 4 feedback classes (excellent to weak).</a:t>
            </a:r>
          </a:p>
          <a:p>
            <a:r>
              <a:t>• Only 300 random samples used (to speed up training).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Model &amp; Tokenizer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Model: Falcon-RW-1B (from Hugging Face).</a:t>
            </a:r>
          </a:p>
          <a:p>
            <a:r>
              <a:t>• Tokenizer configured with EOS token as pad_token.</a:t>
            </a:r>
          </a:p>
          <a:p>
            <a:r>
              <a:t>• Model loaded with FP16 precision and prepared for LoRA.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LoRA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Low-Rank Adaptation to reduce training cost.</a:t>
            </a:r>
          </a:p>
          <a:p>
            <a:r>
              <a:t>• Targeted on 'query_key_value' layers.</a:t>
            </a:r>
          </a:p>
          <a:p>
            <a:r>
              <a:t>• LoRA params: r=8, alpha=32, dropout=0.05.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✍️ Tokenizing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Prompt format: 'Essay: ...\nComment:'.</a:t>
            </a:r>
          </a:p>
          <a:p>
            <a:r>
              <a:t>• Max length limited to 64 tokens for speed.</a:t>
            </a:r>
          </a:p>
          <a:p>
            <a:r>
              <a:t>• Inputs and labels are the same (causal LM).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Training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 epoch only (quick training).</a:t>
            </a:r>
          </a:p>
          <a:p>
            <a:r>
              <a:t>• Batch size: 8 (faster on GPU).</a:t>
            </a:r>
          </a:p>
          <a:p>
            <a:r>
              <a:t>• FP16 used for speed/memory.</a:t>
            </a:r>
          </a:p>
          <a:p>
            <a:r>
              <a:t>• Trainer handles training loop.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Subset of dataset used to reduce time.</a:t>
            </a:r>
          </a:p>
          <a:p>
            <a:r>
              <a:t>• Fine-tuning Falcon-RW-1B using LoRA.</a:t>
            </a:r>
          </a:p>
          <a:p>
            <a:r>
              <a:t>• Model now generates feedback based on essay quality.</a:t>
            </a:r>
          </a:p>
          <a:p>
            <a:r>
              <a:t>• Ready to apply to new student essays!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