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7" r:id="rId5"/>
    <p:sldId id="266" r:id="rId6"/>
    <p:sldId id="259" r:id="rId7"/>
    <p:sldId id="268" r:id="rId8"/>
    <p:sldId id="261" r:id="rId9"/>
    <p:sldId id="284" r:id="rId10"/>
    <p:sldId id="272" r:id="rId11"/>
    <p:sldId id="262" r:id="rId12"/>
    <p:sldId id="274" r:id="rId13"/>
    <p:sldId id="275" r:id="rId14"/>
    <p:sldId id="273" r:id="rId15"/>
    <p:sldId id="276" r:id="rId16"/>
    <p:sldId id="280" r:id="rId17"/>
    <p:sldId id="277" r:id="rId18"/>
    <p:sldId id="263" r:id="rId19"/>
    <p:sldId id="264" r:id="rId20"/>
    <p:sldId id="281" r:id="rId21"/>
    <p:sldId id="279" r:id="rId22"/>
    <p:sldId id="282" r:id="rId23"/>
    <p:sldId id="278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33270-630D-4B53-9A8C-27AEDB1475C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C5C04B-8D5A-4F8B-913F-2C52C1D290AD}">
      <dgm:prSet custT="1"/>
      <dgm:spPr/>
      <dgm:t>
        <a:bodyPr/>
        <a:lstStyle/>
        <a:p>
          <a:r>
            <a:rPr lang="en-US" sz="2000" b="1"/>
            <a:t>Introduction</a:t>
          </a:r>
        </a:p>
      </dgm:t>
    </dgm:pt>
    <dgm:pt modelId="{6A08878F-CC75-4286-AA64-A9A58BFD1C5E}" type="parTrans" cxnId="{B057DBC0-5A3D-4900-9B94-5A6B145910BD}">
      <dgm:prSet/>
      <dgm:spPr/>
      <dgm:t>
        <a:bodyPr/>
        <a:lstStyle/>
        <a:p>
          <a:endParaRPr lang="en-US" sz="2800" b="1"/>
        </a:p>
      </dgm:t>
    </dgm:pt>
    <dgm:pt modelId="{C0ED15E0-2B6D-4C66-B75E-219712202B7A}" type="sibTrans" cxnId="{B057DBC0-5A3D-4900-9B94-5A6B145910BD}">
      <dgm:prSet/>
      <dgm:spPr/>
      <dgm:t>
        <a:bodyPr/>
        <a:lstStyle/>
        <a:p>
          <a:endParaRPr lang="en-US" sz="2800" b="1"/>
        </a:p>
      </dgm:t>
    </dgm:pt>
    <dgm:pt modelId="{C8522465-4880-4CF6-81B8-2320DF4F5AA5}">
      <dgm:prSet custT="1"/>
      <dgm:spPr/>
      <dgm:t>
        <a:bodyPr/>
        <a:lstStyle/>
        <a:p>
          <a:r>
            <a:rPr lang="en-US" sz="2000" b="1"/>
            <a:t>Problem description</a:t>
          </a:r>
        </a:p>
      </dgm:t>
    </dgm:pt>
    <dgm:pt modelId="{2758EC94-6A1F-4BFC-8AAE-335820A4C3A3}" type="parTrans" cxnId="{F2CD3B43-0B47-4F9E-886F-91A4F9C56468}">
      <dgm:prSet/>
      <dgm:spPr/>
      <dgm:t>
        <a:bodyPr/>
        <a:lstStyle/>
        <a:p>
          <a:endParaRPr lang="en-US" sz="2800" b="1"/>
        </a:p>
      </dgm:t>
    </dgm:pt>
    <dgm:pt modelId="{677D4E4C-D4A2-41BA-84D0-265BFA03B477}" type="sibTrans" cxnId="{F2CD3B43-0B47-4F9E-886F-91A4F9C56468}">
      <dgm:prSet/>
      <dgm:spPr/>
      <dgm:t>
        <a:bodyPr/>
        <a:lstStyle/>
        <a:p>
          <a:endParaRPr lang="en-US" sz="2800" b="1"/>
        </a:p>
      </dgm:t>
    </dgm:pt>
    <dgm:pt modelId="{8F514FFE-CC89-4DBB-AB2A-F9A1B8384812}">
      <dgm:prSet custT="1"/>
      <dgm:spPr/>
      <dgm:t>
        <a:bodyPr/>
        <a:lstStyle/>
        <a:p>
          <a:r>
            <a:rPr lang="en-US" sz="2000" b="1" dirty="0"/>
            <a:t>Background</a:t>
          </a:r>
        </a:p>
      </dgm:t>
    </dgm:pt>
    <dgm:pt modelId="{DED4382D-E208-4003-9789-D19E56AB6600}" type="parTrans" cxnId="{6122EBC7-F7A7-4DC2-A787-54BC947E4483}">
      <dgm:prSet/>
      <dgm:spPr/>
      <dgm:t>
        <a:bodyPr/>
        <a:lstStyle/>
        <a:p>
          <a:endParaRPr lang="en-US" sz="2800" b="1"/>
        </a:p>
      </dgm:t>
    </dgm:pt>
    <dgm:pt modelId="{242819C4-6806-4CC5-8E8E-394286DEA8F6}" type="sibTrans" cxnId="{6122EBC7-F7A7-4DC2-A787-54BC947E4483}">
      <dgm:prSet/>
      <dgm:spPr/>
      <dgm:t>
        <a:bodyPr/>
        <a:lstStyle/>
        <a:p>
          <a:endParaRPr lang="en-US" sz="2800" b="1"/>
        </a:p>
      </dgm:t>
    </dgm:pt>
    <dgm:pt modelId="{2F8984AB-1384-4641-B318-18DDB5C66E6D}">
      <dgm:prSet custT="1"/>
      <dgm:spPr/>
      <dgm:t>
        <a:bodyPr/>
        <a:lstStyle/>
        <a:p>
          <a:r>
            <a:rPr lang="en-US" sz="2000" b="1"/>
            <a:t>LeNet</a:t>
          </a:r>
        </a:p>
      </dgm:t>
    </dgm:pt>
    <dgm:pt modelId="{AD8B5843-1A90-4122-B75C-281ED7DDA252}" type="parTrans" cxnId="{B6A01B2D-7E8A-4B8D-B2C4-EDAC648B8679}">
      <dgm:prSet/>
      <dgm:spPr/>
      <dgm:t>
        <a:bodyPr/>
        <a:lstStyle/>
        <a:p>
          <a:endParaRPr lang="en-US" sz="2800" b="1"/>
        </a:p>
      </dgm:t>
    </dgm:pt>
    <dgm:pt modelId="{31E4B39B-7D07-4C35-A449-0B537490D563}" type="sibTrans" cxnId="{B6A01B2D-7E8A-4B8D-B2C4-EDAC648B8679}">
      <dgm:prSet/>
      <dgm:spPr/>
      <dgm:t>
        <a:bodyPr/>
        <a:lstStyle/>
        <a:p>
          <a:endParaRPr lang="en-US" sz="2800" b="1"/>
        </a:p>
      </dgm:t>
    </dgm:pt>
    <dgm:pt modelId="{6FA5567D-12F2-49AF-9A02-E4C81C96DC51}">
      <dgm:prSet custT="1"/>
      <dgm:spPr/>
      <dgm:t>
        <a:bodyPr/>
        <a:lstStyle/>
        <a:p>
          <a:r>
            <a:rPr lang="en-US" sz="2000" b="1"/>
            <a:t>AlexNet</a:t>
          </a:r>
        </a:p>
      </dgm:t>
    </dgm:pt>
    <dgm:pt modelId="{A27FEE7F-4B2C-4BD0-9A84-22FF7F33EA65}" type="parTrans" cxnId="{DC048793-4FB1-40D8-B5C9-62140F49895A}">
      <dgm:prSet/>
      <dgm:spPr/>
      <dgm:t>
        <a:bodyPr/>
        <a:lstStyle/>
        <a:p>
          <a:endParaRPr lang="en-US" sz="2800" b="1"/>
        </a:p>
      </dgm:t>
    </dgm:pt>
    <dgm:pt modelId="{724F842F-B56F-4486-A03A-E4F857432830}" type="sibTrans" cxnId="{DC048793-4FB1-40D8-B5C9-62140F49895A}">
      <dgm:prSet/>
      <dgm:spPr/>
      <dgm:t>
        <a:bodyPr/>
        <a:lstStyle/>
        <a:p>
          <a:endParaRPr lang="en-US" sz="2800" b="1"/>
        </a:p>
      </dgm:t>
    </dgm:pt>
    <dgm:pt modelId="{F10B19AE-03FC-4D75-B358-F1ACE9BEBD1E}">
      <dgm:prSet custT="1"/>
      <dgm:spPr/>
      <dgm:t>
        <a:bodyPr/>
        <a:lstStyle/>
        <a:p>
          <a:r>
            <a:rPr lang="en-US" sz="2000" b="1"/>
            <a:t>Transfer Learning</a:t>
          </a:r>
        </a:p>
      </dgm:t>
    </dgm:pt>
    <dgm:pt modelId="{05D439E5-A1CF-4025-BAD9-42D09A28EF75}" type="parTrans" cxnId="{08A84476-B418-4B18-B738-FCE0D223A334}">
      <dgm:prSet/>
      <dgm:spPr/>
      <dgm:t>
        <a:bodyPr/>
        <a:lstStyle/>
        <a:p>
          <a:endParaRPr lang="en-US" sz="2800" b="1"/>
        </a:p>
      </dgm:t>
    </dgm:pt>
    <dgm:pt modelId="{36517543-E17E-48B1-A5FE-D68A6993CBCA}" type="sibTrans" cxnId="{08A84476-B418-4B18-B738-FCE0D223A334}">
      <dgm:prSet/>
      <dgm:spPr/>
      <dgm:t>
        <a:bodyPr/>
        <a:lstStyle/>
        <a:p>
          <a:endParaRPr lang="en-US" sz="2800" b="1"/>
        </a:p>
      </dgm:t>
    </dgm:pt>
    <dgm:pt modelId="{D414D86E-BB75-48F2-88C7-DB674F32BA8C}">
      <dgm:prSet custT="1"/>
      <dgm:spPr/>
      <dgm:t>
        <a:bodyPr/>
        <a:lstStyle/>
        <a:p>
          <a:r>
            <a:rPr lang="en-US" sz="2000" b="1" dirty="0"/>
            <a:t>Data Acquisition</a:t>
          </a:r>
        </a:p>
      </dgm:t>
    </dgm:pt>
    <dgm:pt modelId="{365B23DB-825D-42D6-B87F-DD5EB1F97FB7}" type="parTrans" cxnId="{003B3CCE-41BC-4A3D-8757-B0ABA2DC497C}">
      <dgm:prSet/>
      <dgm:spPr/>
      <dgm:t>
        <a:bodyPr/>
        <a:lstStyle/>
        <a:p>
          <a:endParaRPr lang="en-US" sz="2800" b="1"/>
        </a:p>
      </dgm:t>
    </dgm:pt>
    <dgm:pt modelId="{54EFAC3F-D1DA-4E49-ABDA-93A3E309266D}" type="sibTrans" cxnId="{003B3CCE-41BC-4A3D-8757-B0ABA2DC497C}">
      <dgm:prSet/>
      <dgm:spPr/>
      <dgm:t>
        <a:bodyPr/>
        <a:lstStyle/>
        <a:p>
          <a:endParaRPr lang="en-US" sz="2800" b="1"/>
        </a:p>
      </dgm:t>
    </dgm:pt>
    <dgm:pt modelId="{5644BA08-3113-4432-B51A-1899E48B2593}">
      <dgm:prSet custT="1"/>
      <dgm:spPr/>
      <dgm:t>
        <a:bodyPr/>
        <a:lstStyle/>
        <a:p>
          <a:r>
            <a:rPr lang="en-US" sz="2000" b="1"/>
            <a:t>Proposed methodology</a:t>
          </a:r>
        </a:p>
      </dgm:t>
    </dgm:pt>
    <dgm:pt modelId="{B2428999-18BF-4A10-AA35-F39E4A6407A7}" type="parTrans" cxnId="{B389F124-C1E1-4C52-8BA3-08515F013F03}">
      <dgm:prSet/>
      <dgm:spPr/>
      <dgm:t>
        <a:bodyPr/>
        <a:lstStyle/>
        <a:p>
          <a:endParaRPr lang="en-US" sz="2800" b="1"/>
        </a:p>
      </dgm:t>
    </dgm:pt>
    <dgm:pt modelId="{87C35252-C96A-4882-914C-0CC9B40C356B}" type="sibTrans" cxnId="{B389F124-C1E1-4C52-8BA3-08515F013F03}">
      <dgm:prSet/>
      <dgm:spPr/>
      <dgm:t>
        <a:bodyPr/>
        <a:lstStyle/>
        <a:p>
          <a:endParaRPr lang="en-US" sz="2800" b="1"/>
        </a:p>
      </dgm:t>
    </dgm:pt>
    <dgm:pt modelId="{690B0C41-EF45-4440-A0BF-8B0A2FE14379}">
      <dgm:prSet custT="1"/>
      <dgm:spPr/>
      <dgm:t>
        <a:bodyPr/>
        <a:lstStyle/>
        <a:p>
          <a:r>
            <a:rPr lang="en-US" sz="2000" b="1"/>
            <a:t>Results</a:t>
          </a:r>
        </a:p>
      </dgm:t>
    </dgm:pt>
    <dgm:pt modelId="{A7E7312F-1A9C-4A40-8D6D-144B57209185}" type="parTrans" cxnId="{F22A9B9B-C748-4BFE-9EA3-82436B2E70ED}">
      <dgm:prSet/>
      <dgm:spPr/>
      <dgm:t>
        <a:bodyPr/>
        <a:lstStyle/>
        <a:p>
          <a:endParaRPr lang="en-US" sz="2800" b="1"/>
        </a:p>
      </dgm:t>
    </dgm:pt>
    <dgm:pt modelId="{CF10370A-5E64-43A6-8438-23326C0000F5}" type="sibTrans" cxnId="{F22A9B9B-C748-4BFE-9EA3-82436B2E70ED}">
      <dgm:prSet/>
      <dgm:spPr/>
      <dgm:t>
        <a:bodyPr/>
        <a:lstStyle/>
        <a:p>
          <a:endParaRPr lang="en-US" sz="2800" b="1"/>
        </a:p>
      </dgm:t>
    </dgm:pt>
    <dgm:pt modelId="{A10A183B-4B2B-4DB5-B072-D631DC45FF35}">
      <dgm:prSet custT="1"/>
      <dgm:spPr/>
      <dgm:t>
        <a:bodyPr/>
        <a:lstStyle/>
        <a:p>
          <a:r>
            <a:rPr lang="en-US" sz="2000" b="1"/>
            <a:t>Conclusion</a:t>
          </a:r>
        </a:p>
      </dgm:t>
    </dgm:pt>
    <dgm:pt modelId="{BAF27E8C-A602-4331-A6CA-893AF5AB67B1}" type="parTrans" cxnId="{C3EC2ED4-3BD4-4AD9-8735-912489964380}">
      <dgm:prSet/>
      <dgm:spPr/>
      <dgm:t>
        <a:bodyPr/>
        <a:lstStyle/>
        <a:p>
          <a:endParaRPr lang="en-US" sz="2800" b="1"/>
        </a:p>
      </dgm:t>
    </dgm:pt>
    <dgm:pt modelId="{E65F738D-8F4B-49B7-AEBE-FA85315A539A}" type="sibTrans" cxnId="{C3EC2ED4-3BD4-4AD9-8735-912489964380}">
      <dgm:prSet/>
      <dgm:spPr/>
      <dgm:t>
        <a:bodyPr/>
        <a:lstStyle/>
        <a:p>
          <a:endParaRPr lang="en-US" sz="2800" b="1"/>
        </a:p>
      </dgm:t>
    </dgm:pt>
    <dgm:pt modelId="{0D2B9CAB-AF3C-45B1-82CD-AA62AADEFE36}">
      <dgm:prSet custT="1"/>
      <dgm:spPr/>
      <dgm:t>
        <a:bodyPr/>
        <a:lstStyle/>
        <a:p>
          <a:r>
            <a: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Environment</a:t>
          </a:r>
        </a:p>
      </dgm:t>
    </dgm:pt>
    <dgm:pt modelId="{84605C43-FF7A-4E77-A31F-56E1D7DDDB31}" type="parTrans" cxnId="{3DC18DB3-B0B4-409B-860E-2A4A163A8A44}">
      <dgm:prSet/>
      <dgm:spPr/>
      <dgm:t>
        <a:bodyPr/>
        <a:lstStyle/>
        <a:p>
          <a:endParaRPr lang="en-US"/>
        </a:p>
      </dgm:t>
    </dgm:pt>
    <dgm:pt modelId="{63E4F10A-70D5-4642-967F-CA32DBF148F8}" type="sibTrans" cxnId="{3DC18DB3-B0B4-409B-860E-2A4A163A8A44}">
      <dgm:prSet/>
      <dgm:spPr/>
      <dgm:t>
        <a:bodyPr/>
        <a:lstStyle/>
        <a:p>
          <a:endParaRPr lang="en-US"/>
        </a:p>
      </dgm:t>
    </dgm:pt>
    <dgm:pt modelId="{FB48FFFE-033E-4550-B4AA-2D846F8CE906}" type="pres">
      <dgm:prSet presAssocID="{F0533270-630D-4B53-9A8C-27AEDB1475C1}" presName="linear" presStyleCnt="0">
        <dgm:presLayoutVars>
          <dgm:dir/>
          <dgm:animLvl val="lvl"/>
          <dgm:resizeHandles val="exact"/>
        </dgm:presLayoutVars>
      </dgm:prSet>
      <dgm:spPr/>
    </dgm:pt>
    <dgm:pt modelId="{B248A891-EB7D-46EC-912B-A76A1A3E47F5}" type="pres">
      <dgm:prSet presAssocID="{AAC5C04B-8D5A-4F8B-913F-2C52C1D290AD}" presName="parentLin" presStyleCnt="0"/>
      <dgm:spPr/>
    </dgm:pt>
    <dgm:pt modelId="{BCFB257E-F7F2-4C9B-82E1-444E9039FC22}" type="pres">
      <dgm:prSet presAssocID="{AAC5C04B-8D5A-4F8B-913F-2C52C1D290AD}" presName="parentLeftMargin" presStyleLbl="node1" presStyleIdx="0" presStyleCnt="8"/>
      <dgm:spPr/>
    </dgm:pt>
    <dgm:pt modelId="{FF814E02-38B4-4E61-91D8-6DCEFB7A29F5}" type="pres">
      <dgm:prSet presAssocID="{AAC5C04B-8D5A-4F8B-913F-2C52C1D290AD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E99697E-5C6A-4D7C-A2BC-3C4BF533A284}" type="pres">
      <dgm:prSet presAssocID="{AAC5C04B-8D5A-4F8B-913F-2C52C1D290AD}" presName="negativeSpace" presStyleCnt="0"/>
      <dgm:spPr/>
    </dgm:pt>
    <dgm:pt modelId="{7F90AD97-18F3-48A3-8ACE-A7DDC89D28AD}" type="pres">
      <dgm:prSet presAssocID="{AAC5C04B-8D5A-4F8B-913F-2C52C1D290AD}" presName="childText" presStyleLbl="conFgAcc1" presStyleIdx="0" presStyleCnt="8">
        <dgm:presLayoutVars>
          <dgm:bulletEnabled val="1"/>
        </dgm:presLayoutVars>
      </dgm:prSet>
      <dgm:spPr/>
    </dgm:pt>
    <dgm:pt modelId="{83E3F179-7703-4AE5-BE29-4083DF4C0B14}" type="pres">
      <dgm:prSet presAssocID="{C0ED15E0-2B6D-4C66-B75E-219712202B7A}" presName="spaceBetweenRectangles" presStyleCnt="0"/>
      <dgm:spPr/>
    </dgm:pt>
    <dgm:pt modelId="{D7C48654-4EA9-424A-89BC-7B882E416734}" type="pres">
      <dgm:prSet presAssocID="{C8522465-4880-4CF6-81B8-2320DF4F5AA5}" presName="parentLin" presStyleCnt="0"/>
      <dgm:spPr/>
    </dgm:pt>
    <dgm:pt modelId="{513C5F57-BE06-49FC-BC9D-629BE7989D46}" type="pres">
      <dgm:prSet presAssocID="{C8522465-4880-4CF6-81B8-2320DF4F5AA5}" presName="parentLeftMargin" presStyleLbl="node1" presStyleIdx="0" presStyleCnt="8"/>
      <dgm:spPr/>
    </dgm:pt>
    <dgm:pt modelId="{000F37EF-61DD-4AF6-8473-1CA16B4B05A4}" type="pres">
      <dgm:prSet presAssocID="{C8522465-4880-4CF6-81B8-2320DF4F5AA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54AB9EB-BD74-4204-A27D-A0E20C412574}" type="pres">
      <dgm:prSet presAssocID="{C8522465-4880-4CF6-81B8-2320DF4F5AA5}" presName="negativeSpace" presStyleCnt="0"/>
      <dgm:spPr/>
    </dgm:pt>
    <dgm:pt modelId="{BA987E19-9685-4E75-9696-50D02DBE834A}" type="pres">
      <dgm:prSet presAssocID="{C8522465-4880-4CF6-81B8-2320DF4F5AA5}" presName="childText" presStyleLbl="conFgAcc1" presStyleIdx="1" presStyleCnt="8">
        <dgm:presLayoutVars>
          <dgm:bulletEnabled val="1"/>
        </dgm:presLayoutVars>
      </dgm:prSet>
      <dgm:spPr/>
    </dgm:pt>
    <dgm:pt modelId="{14F33722-2185-4B05-835A-AC2DF7077457}" type="pres">
      <dgm:prSet presAssocID="{677D4E4C-D4A2-41BA-84D0-265BFA03B477}" presName="spaceBetweenRectangles" presStyleCnt="0"/>
      <dgm:spPr/>
    </dgm:pt>
    <dgm:pt modelId="{75CA075B-6695-42A4-98A4-28989B67C631}" type="pres">
      <dgm:prSet presAssocID="{8F514FFE-CC89-4DBB-AB2A-F9A1B8384812}" presName="parentLin" presStyleCnt="0"/>
      <dgm:spPr/>
    </dgm:pt>
    <dgm:pt modelId="{0416CDAE-36A0-4458-8910-79133A239992}" type="pres">
      <dgm:prSet presAssocID="{8F514FFE-CC89-4DBB-AB2A-F9A1B8384812}" presName="parentLeftMargin" presStyleLbl="node1" presStyleIdx="1" presStyleCnt="8"/>
      <dgm:spPr/>
    </dgm:pt>
    <dgm:pt modelId="{35282140-740B-4FA4-BEBC-98F04EE3E899}" type="pres">
      <dgm:prSet presAssocID="{8F514FFE-CC89-4DBB-AB2A-F9A1B838481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C00D338-D05C-4A13-B145-399FC9E93311}" type="pres">
      <dgm:prSet presAssocID="{8F514FFE-CC89-4DBB-AB2A-F9A1B8384812}" presName="negativeSpace" presStyleCnt="0"/>
      <dgm:spPr/>
    </dgm:pt>
    <dgm:pt modelId="{A4FA6633-D148-478A-8308-E49232E4777C}" type="pres">
      <dgm:prSet presAssocID="{8F514FFE-CC89-4DBB-AB2A-F9A1B8384812}" presName="childText" presStyleLbl="conFgAcc1" presStyleIdx="2" presStyleCnt="8">
        <dgm:presLayoutVars>
          <dgm:bulletEnabled val="1"/>
        </dgm:presLayoutVars>
      </dgm:prSet>
      <dgm:spPr/>
    </dgm:pt>
    <dgm:pt modelId="{A9F9C212-1F1D-4F48-B422-6957E7712DC4}" type="pres">
      <dgm:prSet presAssocID="{242819C4-6806-4CC5-8E8E-394286DEA8F6}" presName="spaceBetweenRectangles" presStyleCnt="0"/>
      <dgm:spPr/>
    </dgm:pt>
    <dgm:pt modelId="{3894D393-561E-460C-A96C-7F482388EFDC}" type="pres">
      <dgm:prSet presAssocID="{0D2B9CAB-AF3C-45B1-82CD-AA62AADEFE36}" presName="parentLin" presStyleCnt="0"/>
      <dgm:spPr/>
    </dgm:pt>
    <dgm:pt modelId="{096572F6-6B08-4769-ABAF-FC12C2E646FE}" type="pres">
      <dgm:prSet presAssocID="{0D2B9CAB-AF3C-45B1-82CD-AA62AADEFE36}" presName="parentLeftMargin" presStyleLbl="node1" presStyleIdx="2" presStyleCnt="8"/>
      <dgm:spPr/>
    </dgm:pt>
    <dgm:pt modelId="{B4B5EC1C-1D1B-49F8-AE81-222F04F2DCD9}" type="pres">
      <dgm:prSet presAssocID="{0D2B9CAB-AF3C-45B1-82CD-AA62AADEFE3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522F249-1D8A-43E9-9B83-D07893388E84}" type="pres">
      <dgm:prSet presAssocID="{0D2B9CAB-AF3C-45B1-82CD-AA62AADEFE36}" presName="negativeSpace" presStyleCnt="0"/>
      <dgm:spPr/>
    </dgm:pt>
    <dgm:pt modelId="{54A0D5C2-A1EC-4F67-A621-8E0A5FEA44E0}" type="pres">
      <dgm:prSet presAssocID="{0D2B9CAB-AF3C-45B1-82CD-AA62AADEFE36}" presName="childText" presStyleLbl="conFgAcc1" presStyleIdx="3" presStyleCnt="8">
        <dgm:presLayoutVars>
          <dgm:bulletEnabled val="1"/>
        </dgm:presLayoutVars>
      </dgm:prSet>
      <dgm:spPr/>
    </dgm:pt>
    <dgm:pt modelId="{116B88DE-D03F-4DBC-857B-D191A629B554}" type="pres">
      <dgm:prSet presAssocID="{63E4F10A-70D5-4642-967F-CA32DBF148F8}" presName="spaceBetweenRectangles" presStyleCnt="0"/>
      <dgm:spPr/>
    </dgm:pt>
    <dgm:pt modelId="{F9A1B813-7C26-4A6E-896D-5A9F30F1942F}" type="pres">
      <dgm:prSet presAssocID="{D414D86E-BB75-48F2-88C7-DB674F32BA8C}" presName="parentLin" presStyleCnt="0"/>
      <dgm:spPr/>
    </dgm:pt>
    <dgm:pt modelId="{3A60555D-2C5A-46FA-95A2-A4B25DC2D009}" type="pres">
      <dgm:prSet presAssocID="{D414D86E-BB75-48F2-88C7-DB674F32BA8C}" presName="parentLeftMargin" presStyleLbl="node1" presStyleIdx="3" presStyleCnt="8"/>
      <dgm:spPr/>
    </dgm:pt>
    <dgm:pt modelId="{3D7782AA-A09D-4E95-8563-74B67E24D72C}" type="pres">
      <dgm:prSet presAssocID="{D414D86E-BB75-48F2-88C7-DB674F32BA8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7A521CE-5C26-44F6-94F9-4CDAE91D7B76}" type="pres">
      <dgm:prSet presAssocID="{D414D86E-BB75-48F2-88C7-DB674F32BA8C}" presName="negativeSpace" presStyleCnt="0"/>
      <dgm:spPr/>
    </dgm:pt>
    <dgm:pt modelId="{65D7716A-88E4-4F2B-BA61-D5435DFDD1FD}" type="pres">
      <dgm:prSet presAssocID="{D414D86E-BB75-48F2-88C7-DB674F32BA8C}" presName="childText" presStyleLbl="conFgAcc1" presStyleIdx="4" presStyleCnt="8">
        <dgm:presLayoutVars>
          <dgm:bulletEnabled val="1"/>
        </dgm:presLayoutVars>
      </dgm:prSet>
      <dgm:spPr/>
    </dgm:pt>
    <dgm:pt modelId="{CF2781A8-5476-4BF9-B0B6-B849323893BF}" type="pres">
      <dgm:prSet presAssocID="{54EFAC3F-D1DA-4E49-ABDA-93A3E309266D}" presName="spaceBetweenRectangles" presStyleCnt="0"/>
      <dgm:spPr/>
    </dgm:pt>
    <dgm:pt modelId="{8555733E-D51E-47F1-8712-7F38DCEAE40C}" type="pres">
      <dgm:prSet presAssocID="{5644BA08-3113-4432-B51A-1899E48B2593}" presName="parentLin" presStyleCnt="0"/>
      <dgm:spPr/>
    </dgm:pt>
    <dgm:pt modelId="{7C202E2A-C4CF-46B2-8D44-81199E7D41F4}" type="pres">
      <dgm:prSet presAssocID="{5644BA08-3113-4432-B51A-1899E48B2593}" presName="parentLeftMargin" presStyleLbl="node1" presStyleIdx="4" presStyleCnt="8"/>
      <dgm:spPr/>
    </dgm:pt>
    <dgm:pt modelId="{97F2594A-9F39-497D-B866-B8CC6DE59096}" type="pres">
      <dgm:prSet presAssocID="{5644BA08-3113-4432-B51A-1899E48B2593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A979059-5B7A-4BC3-8183-8FBD70876651}" type="pres">
      <dgm:prSet presAssocID="{5644BA08-3113-4432-B51A-1899E48B2593}" presName="negativeSpace" presStyleCnt="0"/>
      <dgm:spPr/>
    </dgm:pt>
    <dgm:pt modelId="{24F344E9-C3DB-4137-A0FE-1B1C6DFF5768}" type="pres">
      <dgm:prSet presAssocID="{5644BA08-3113-4432-B51A-1899E48B2593}" presName="childText" presStyleLbl="conFgAcc1" presStyleIdx="5" presStyleCnt="8">
        <dgm:presLayoutVars>
          <dgm:bulletEnabled val="1"/>
        </dgm:presLayoutVars>
      </dgm:prSet>
      <dgm:spPr/>
    </dgm:pt>
    <dgm:pt modelId="{454B8013-58FC-4A43-B0A4-756C2D983766}" type="pres">
      <dgm:prSet presAssocID="{87C35252-C96A-4882-914C-0CC9B40C356B}" presName="spaceBetweenRectangles" presStyleCnt="0"/>
      <dgm:spPr/>
    </dgm:pt>
    <dgm:pt modelId="{73C86F90-9FC0-417D-9729-07FC1B7E03CD}" type="pres">
      <dgm:prSet presAssocID="{690B0C41-EF45-4440-A0BF-8B0A2FE14379}" presName="parentLin" presStyleCnt="0"/>
      <dgm:spPr/>
    </dgm:pt>
    <dgm:pt modelId="{1818ED5C-1365-4974-81A5-3BB431107B82}" type="pres">
      <dgm:prSet presAssocID="{690B0C41-EF45-4440-A0BF-8B0A2FE14379}" presName="parentLeftMargin" presStyleLbl="node1" presStyleIdx="5" presStyleCnt="8"/>
      <dgm:spPr/>
    </dgm:pt>
    <dgm:pt modelId="{200E23EC-6ED8-404C-A2B6-B05009DBE3D4}" type="pres">
      <dgm:prSet presAssocID="{690B0C41-EF45-4440-A0BF-8B0A2FE1437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6572A0E-0043-4FB4-A4E3-857E8835D53B}" type="pres">
      <dgm:prSet presAssocID="{690B0C41-EF45-4440-A0BF-8B0A2FE14379}" presName="negativeSpace" presStyleCnt="0"/>
      <dgm:spPr/>
    </dgm:pt>
    <dgm:pt modelId="{9E363322-0D37-42EF-BAF1-5800A611CB36}" type="pres">
      <dgm:prSet presAssocID="{690B0C41-EF45-4440-A0BF-8B0A2FE14379}" presName="childText" presStyleLbl="conFgAcc1" presStyleIdx="6" presStyleCnt="8">
        <dgm:presLayoutVars>
          <dgm:bulletEnabled val="1"/>
        </dgm:presLayoutVars>
      </dgm:prSet>
      <dgm:spPr/>
    </dgm:pt>
    <dgm:pt modelId="{6C3E30F3-65C4-465C-BF2C-0489B323E564}" type="pres">
      <dgm:prSet presAssocID="{CF10370A-5E64-43A6-8438-23326C0000F5}" presName="spaceBetweenRectangles" presStyleCnt="0"/>
      <dgm:spPr/>
    </dgm:pt>
    <dgm:pt modelId="{70482A06-BD46-437E-8483-878129C6A2ED}" type="pres">
      <dgm:prSet presAssocID="{A10A183B-4B2B-4DB5-B072-D631DC45FF35}" presName="parentLin" presStyleCnt="0"/>
      <dgm:spPr/>
    </dgm:pt>
    <dgm:pt modelId="{7ADAF542-840E-4066-99A6-7EB4E205014F}" type="pres">
      <dgm:prSet presAssocID="{A10A183B-4B2B-4DB5-B072-D631DC45FF35}" presName="parentLeftMargin" presStyleLbl="node1" presStyleIdx="6" presStyleCnt="8"/>
      <dgm:spPr/>
    </dgm:pt>
    <dgm:pt modelId="{820350AB-4410-4D6C-8EE1-E85429E2823E}" type="pres">
      <dgm:prSet presAssocID="{A10A183B-4B2B-4DB5-B072-D631DC45FF35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EB1CA574-0424-4313-BCB8-7DEEF2D68BE8}" type="pres">
      <dgm:prSet presAssocID="{A10A183B-4B2B-4DB5-B072-D631DC45FF35}" presName="negativeSpace" presStyleCnt="0"/>
      <dgm:spPr/>
    </dgm:pt>
    <dgm:pt modelId="{67CE5F3C-AA04-49BF-91B9-AFC3E2D583D0}" type="pres">
      <dgm:prSet presAssocID="{A10A183B-4B2B-4DB5-B072-D631DC45FF3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1B5CF06-D2AE-4891-B003-32C8B18E8824}" type="presOf" srcId="{F10B19AE-03FC-4D75-B358-F1ACE9BEBD1E}" destId="{A4FA6633-D148-478A-8308-E49232E4777C}" srcOrd="0" destOrd="2" presId="urn:microsoft.com/office/officeart/2005/8/layout/list1"/>
    <dgm:cxn modelId="{58347208-6B5E-4830-B5E2-ECED66790F40}" type="presOf" srcId="{8F514FFE-CC89-4DBB-AB2A-F9A1B8384812}" destId="{35282140-740B-4FA4-BEBC-98F04EE3E899}" srcOrd="1" destOrd="0" presId="urn:microsoft.com/office/officeart/2005/8/layout/list1"/>
    <dgm:cxn modelId="{42F0DB15-DBC7-4C44-A22E-62D6AC005DD4}" type="presOf" srcId="{C8522465-4880-4CF6-81B8-2320DF4F5AA5}" destId="{513C5F57-BE06-49FC-BC9D-629BE7989D46}" srcOrd="0" destOrd="0" presId="urn:microsoft.com/office/officeart/2005/8/layout/list1"/>
    <dgm:cxn modelId="{B389F124-C1E1-4C52-8BA3-08515F013F03}" srcId="{F0533270-630D-4B53-9A8C-27AEDB1475C1}" destId="{5644BA08-3113-4432-B51A-1899E48B2593}" srcOrd="5" destOrd="0" parTransId="{B2428999-18BF-4A10-AA35-F39E4A6407A7}" sibTransId="{87C35252-C96A-4882-914C-0CC9B40C356B}"/>
    <dgm:cxn modelId="{EE8E4925-DB6C-478D-BC4D-9911B855CE32}" type="presOf" srcId="{A10A183B-4B2B-4DB5-B072-D631DC45FF35}" destId="{7ADAF542-840E-4066-99A6-7EB4E205014F}" srcOrd="0" destOrd="0" presId="urn:microsoft.com/office/officeart/2005/8/layout/list1"/>
    <dgm:cxn modelId="{78064927-D4DA-4616-8230-A5443ADF4185}" type="presOf" srcId="{A10A183B-4B2B-4DB5-B072-D631DC45FF35}" destId="{820350AB-4410-4D6C-8EE1-E85429E2823E}" srcOrd="1" destOrd="0" presId="urn:microsoft.com/office/officeart/2005/8/layout/list1"/>
    <dgm:cxn modelId="{B6A01B2D-7E8A-4B8D-B2C4-EDAC648B8679}" srcId="{8F514FFE-CC89-4DBB-AB2A-F9A1B8384812}" destId="{2F8984AB-1384-4641-B318-18DDB5C66E6D}" srcOrd="0" destOrd="0" parTransId="{AD8B5843-1A90-4122-B75C-281ED7DDA252}" sibTransId="{31E4B39B-7D07-4C35-A449-0B537490D563}"/>
    <dgm:cxn modelId="{0F34A62E-3F0E-4F6E-B6A1-12B34AD48E29}" type="presOf" srcId="{AAC5C04B-8D5A-4F8B-913F-2C52C1D290AD}" destId="{FF814E02-38B4-4E61-91D8-6DCEFB7A29F5}" srcOrd="1" destOrd="0" presId="urn:microsoft.com/office/officeart/2005/8/layout/list1"/>
    <dgm:cxn modelId="{F4377A31-52B9-4C99-8109-F9BA7673CCA7}" type="presOf" srcId="{8F514FFE-CC89-4DBB-AB2A-F9A1B8384812}" destId="{0416CDAE-36A0-4458-8910-79133A239992}" srcOrd="0" destOrd="0" presId="urn:microsoft.com/office/officeart/2005/8/layout/list1"/>
    <dgm:cxn modelId="{F2CD3B43-0B47-4F9E-886F-91A4F9C56468}" srcId="{F0533270-630D-4B53-9A8C-27AEDB1475C1}" destId="{C8522465-4880-4CF6-81B8-2320DF4F5AA5}" srcOrd="1" destOrd="0" parTransId="{2758EC94-6A1F-4BFC-8AAE-335820A4C3A3}" sibTransId="{677D4E4C-D4A2-41BA-84D0-265BFA03B477}"/>
    <dgm:cxn modelId="{18B42265-31A7-4C4F-99D7-D8086C4772B9}" type="presOf" srcId="{5644BA08-3113-4432-B51A-1899E48B2593}" destId="{97F2594A-9F39-497D-B866-B8CC6DE59096}" srcOrd="1" destOrd="0" presId="urn:microsoft.com/office/officeart/2005/8/layout/list1"/>
    <dgm:cxn modelId="{5FCB916F-202D-475D-B84D-FF08AC672BBF}" type="presOf" srcId="{2F8984AB-1384-4641-B318-18DDB5C66E6D}" destId="{A4FA6633-D148-478A-8308-E49232E4777C}" srcOrd="0" destOrd="0" presId="urn:microsoft.com/office/officeart/2005/8/layout/list1"/>
    <dgm:cxn modelId="{C4D15472-0ACF-472E-9554-C5FDA43B4594}" type="presOf" srcId="{F0533270-630D-4B53-9A8C-27AEDB1475C1}" destId="{FB48FFFE-033E-4550-B4AA-2D846F8CE906}" srcOrd="0" destOrd="0" presId="urn:microsoft.com/office/officeart/2005/8/layout/list1"/>
    <dgm:cxn modelId="{08A84476-B418-4B18-B738-FCE0D223A334}" srcId="{8F514FFE-CC89-4DBB-AB2A-F9A1B8384812}" destId="{F10B19AE-03FC-4D75-B358-F1ACE9BEBD1E}" srcOrd="2" destOrd="0" parTransId="{05D439E5-A1CF-4025-BAD9-42D09A28EF75}" sibTransId="{36517543-E17E-48B1-A5FE-D68A6993CBCA}"/>
    <dgm:cxn modelId="{DC048793-4FB1-40D8-B5C9-62140F49895A}" srcId="{8F514FFE-CC89-4DBB-AB2A-F9A1B8384812}" destId="{6FA5567D-12F2-49AF-9A02-E4C81C96DC51}" srcOrd="1" destOrd="0" parTransId="{A27FEE7F-4B2C-4BD0-9A84-22FF7F33EA65}" sibTransId="{724F842F-B56F-4486-A03A-E4F857432830}"/>
    <dgm:cxn modelId="{805A7696-AE2D-46D1-AEF2-1BC4044279BC}" type="presOf" srcId="{0D2B9CAB-AF3C-45B1-82CD-AA62AADEFE36}" destId="{096572F6-6B08-4769-ABAF-FC12C2E646FE}" srcOrd="0" destOrd="0" presId="urn:microsoft.com/office/officeart/2005/8/layout/list1"/>
    <dgm:cxn modelId="{F22A9B9B-C748-4BFE-9EA3-82436B2E70ED}" srcId="{F0533270-630D-4B53-9A8C-27AEDB1475C1}" destId="{690B0C41-EF45-4440-A0BF-8B0A2FE14379}" srcOrd="6" destOrd="0" parTransId="{A7E7312F-1A9C-4A40-8D6D-144B57209185}" sibTransId="{CF10370A-5E64-43A6-8438-23326C0000F5}"/>
    <dgm:cxn modelId="{6D987AA0-A8B0-4469-8886-64243444F5B6}" type="presOf" srcId="{690B0C41-EF45-4440-A0BF-8B0A2FE14379}" destId="{200E23EC-6ED8-404C-A2B6-B05009DBE3D4}" srcOrd="1" destOrd="0" presId="urn:microsoft.com/office/officeart/2005/8/layout/list1"/>
    <dgm:cxn modelId="{06D338A3-FF9E-4F6C-A01D-5F900DAC22BF}" type="presOf" srcId="{C8522465-4880-4CF6-81B8-2320DF4F5AA5}" destId="{000F37EF-61DD-4AF6-8473-1CA16B4B05A4}" srcOrd="1" destOrd="0" presId="urn:microsoft.com/office/officeart/2005/8/layout/list1"/>
    <dgm:cxn modelId="{3DC18DB3-B0B4-409B-860E-2A4A163A8A44}" srcId="{F0533270-630D-4B53-9A8C-27AEDB1475C1}" destId="{0D2B9CAB-AF3C-45B1-82CD-AA62AADEFE36}" srcOrd="3" destOrd="0" parTransId="{84605C43-FF7A-4E77-A31F-56E1D7DDDB31}" sibTransId="{63E4F10A-70D5-4642-967F-CA32DBF148F8}"/>
    <dgm:cxn modelId="{2591A4B3-4BC4-4A06-B59B-377AE848CAF7}" type="presOf" srcId="{0D2B9CAB-AF3C-45B1-82CD-AA62AADEFE36}" destId="{B4B5EC1C-1D1B-49F8-AE81-222F04F2DCD9}" srcOrd="1" destOrd="0" presId="urn:microsoft.com/office/officeart/2005/8/layout/list1"/>
    <dgm:cxn modelId="{B057DBC0-5A3D-4900-9B94-5A6B145910BD}" srcId="{F0533270-630D-4B53-9A8C-27AEDB1475C1}" destId="{AAC5C04B-8D5A-4F8B-913F-2C52C1D290AD}" srcOrd="0" destOrd="0" parTransId="{6A08878F-CC75-4286-AA64-A9A58BFD1C5E}" sibTransId="{C0ED15E0-2B6D-4C66-B75E-219712202B7A}"/>
    <dgm:cxn modelId="{6122EBC7-F7A7-4DC2-A787-54BC947E4483}" srcId="{F0533270-630D-4B53-9A8C-27AEDB1475C1}" destId="{8F514FFE-CC89-4DBB-AB2A-F9A1B8384812}" srcOrd="2" destOrd="0" parTransId="{DED4382D-E208-4003-9789-D19E56AB6600}" sibTransId="{242819C4-6806-4CC5-8E8E-394286DEA8F6}"/>
    <dgm:cxn modelId="{003B3CCE-41BC-4A3D-8757-B0ABA2DC497C}" srcId="{F0533270-630D-4B53-9A8C-27AEDB1475C1}" destId="{D414D86E-BB75-48F2-88C7-DB674F32BA8C}" srcOrd="4" destOrd="0" parTransId="{365B23DB-825D-42D6-B87F-DD5EB1F97FB7}" sibTransId="{54EFAC3F-D1DA-4E49-ABDA-93A3E309266D}"/>
    <dgm:cxn modelId="{C3EC2ED4-3BD4-4AD9-8735-912489964380}" srcId="{F0533270-630D-4B53-9A8C-27AEDB1475C1}" destId="{A10A183B-4B2B-4DB5-B072-D631DC45FF35}" srcOrd="7" destOrd="0" parTransId="{BAF27E8C-A602-4331-A6CA-893AF5AB67B1}" sibTransId="{E65F738D-8F4B-49B7-AEBE-FA85315A539A}"/>
    <dgm:cxn modelId="{67A609D5-7B9F-435E-A354-1D51FFB129C8}" type="presOf" srcId="{D414D86E-BB75-48F2-88C7-DB674F32BA8C}" destId="{3A60555D-2C5A-46FA-95A2-A4B25DC2D009}" srcOrd="0" destOrd="0" presId="urn:microsoft.com/office/officeart/2005/8/layout/list1"/>
    <dgm:cxn modelId="{D90DECDD-9FA5-4CAD-9131-A5954D1A1F62}" type="presOf" srcId="{5644BA08-3113-4432-B51A-1899E48B2593}" destId="{7C202E2A-C4CF-46B2-8D44-81199E7D41F4}" srcOrd="0" destOrd="0" presId="urn:microsoft.com/office/officeart/2005/8/layout/list1"/>
    <dgm:cxn modelId="{70CE43DF-273E-4426-9A4B-66B2E6F0277C}" type="presOf" srcId="{690B0C41-EF45-4440-A0BF-8B0A2FE14379}" destId="{1818ED5C-1365-4974-81A5-3BB431107B82}" srcOrd="0" destOrd="0" presId="urn:microsoft.com/office/officeart/2005/8/layout/list1"/>
    <dgm:cxn modelId="{FA5F97E8-4101-4854-AAC8-10D1812CEFA2}" type="presOf" srcId="{6FA5567D-12F2-49AF-9A02-E4C81C96DC51}" destId="{A4FA6633-D148-478A-8308-E49232E4777C}" srcOrd="0" destOrd="1" presId="urn:microsoft.com/office/officeart/2005/8/layout/list1"/>
    <dgm:cxn modelId="{3D9A4EED-3883-43BE-97C1-74B496426D2D}" type="presOf" srcId="{AAC5C04B-8D5A-4F8B-913F-2C52C1D290AD}" destId="{BCFB257E-F7F2-4C9B-82E1-444E9039FC22}" srcOrd="0" destOrd="0" presId="urn:microsoft.com/office/officeart/2005/8/layout/list1"/>
    <dgm:cxn modelId="{ADEB72F4-1814-4696-804F-74DD323BFE60}" type="presOf" srcId="{D414D86E-BB75-48F2-88C7-DB674F32BA8C}" destId="{3D7782AA-A09D-4E95-8563-74B67E24D72C}" srcOrd="1" destOrd="0" presId="urn:microsoft.com/office/officeart/2005/8/layout/list1"/>
    <dgm:cxn modelId="{4FFE3F6A-BC46-488D-AB44-D49FD83177E3}" type="presParOf" srcId="{FB48FFFE-033E-4550-B4AA-2D846F8CE906}" destId="{B248A891-EB7D-46EC-912B-A76A1A3E47F5}" srcOrd="0" destOrd="0" presId="urn:microsoft.com/office/officeart/2005/8/layout/list1"/>
    <dgm:cxn modelId="{85444628-754A-4AC0-B5E1-563F7D836F34}" type="presParOf" srcId="{B248A891-EB7D-46EC-912B-A76A1A3E47F5}" destId="{BCFB257E-F7F2-4C9B-82E1-444E9039FC22}" srcOrd="0" destOrd="0" presId="urn:microsoft.com/office/officeart/2005/8/layout/list1"/>
    <dgm:cxn modelId="{B9DB361A-F2E0-4C6F-8499-DB17DA157E15}" type="presParOf" srcId="{B248A891-EB7D-46EC-912B-A76A1A3E47F5}" destId="{FF814E02-38B4-4E61-91D8-6DCEFB7A29F5}" srcOrd="1" destOrd="0" presId="urn:microsoft.com/office/officeart/2005/8/layout/list1"/>
    <dgm:cxn modelId="{CF641306-994D-4FCC-A4EF-5DD0EF6BB4A3}" type="presParOf" srcId="{FB48FFFE-033E-4550-B4AA-2D846F8CE906}" destId="{9E99697E-5C6A-4D7C-A2BC-3C4BF533A284}" srcOrd="1" destOrd="0" presId="urn:microsoft.com/office/officeart/2005/8/layout/list1"/>
    <dgm:cxn modelId="{2F8F783E-178F-47FF-AC90-67E8A90C4DC4}" type="presParOf" srcId="{FB48FFFE-033E-4550-B4AA-2D846F8CE906}" destId="{7F90AD97-18F3-48A3-8ACE-A7DDC89D28AD}" srcOrd="2" destOrd="0" presId="urn:microsoft.com/office/officeart/2005/8/layout/list1"/>
    <dgm:cxn modelId="{E3D5DB12-ACB5-4B3C-8FED-3A42580ABE20}" type="presParOf" srcId="{FB48FFFE-033E-4550-B4AA-2D846F8CE906}" destId="{83E3F179-7703-4AE5-BE29-4083DF4C0B14}" srcOrd="3" destOrd="0" presId="urn:microsoft.com/office/officeart/2005/8/layout/list1"/>
    <dgm:cxn modelId="{1FC0DA46-C045-431C-977A-596AE95929EE}" type="presParOf" srcId="{FB48FFFE-033E-4550-B4AA-2D846F8CE906}" destId="{D7C48654-4EA9-424A-89BC-7B882E416734}" srcOrd="4" destOrd="0" presId="urn:microsoft.com/office/officeart/2005/8/layout/list1"/>
    <dgm:cxn modelId="{26CC1FEC-CADC-4025-8249-056225CADC39}" type="presParOf" srcId="{D7C48654-4EA9-424A-89BC-7B882E416734}" destId="{513C5F57-BE06-49FC-BC9D-629BE7989D46}" srcOrd="0" destOrd="0" presId="urn:microsoft.com/office/officeart/2005/8/layout/list1"/>
    <dgm:cxn modelId="{2D1DDE81-6A8F-4F47-98EA-BE33A0B0D36E}" type="presParOf" srcId="{D7C48654-4EA9-424A-89BC-7B882E416734}" destId="{000F37EF-61DD-4AF6-8473-1CA16B4B05A4}" srcOrd="1" destOrd="0" presId="urn:microsoft.com/office/officeart/2005/8/layout/list1"/>
    <dgm:cxn modelId="{BB443304-362A-426C-924B-2B782C581BF6}" type="presParOf" srcId="{FB48FFFE-033E-4550-B4AA-2D846F8CE906}" destId="{554AB9EB-BD74-4204-A27D-A0E20C412574}" srcOrd="5" destOrd="0" presId="urn:microsoft.com/office/officeart/2005/8/layout/list1"/>
    <dgm:cxn modelId="{01648C2B-3C2A-4288-B7F7-FB2A0453ADE4}" type="presParOf" srcId="{FB48FFFE-033E-4550-B4AA-2D846F8CE906}" destId="{BA987E19-9685-4E75-9696-50D02DBE834A}" srcOrd="6" destOrd="0" presId="urn:microsoft.com/office/officeart/2005/8/layout/list1"/>
    <dgm:cxn modelId="{99F1B886-EBC3-417A-8F51-CC823BD221C2}" type="presParOf" srcId="{FB48FFFE-033E-4550-B4AA-2D846F8CE906}" destId="{14F33722-2185-4B05-835A-AC2DF7077457}" srcOrd="7" destOrd="0" presId="urn:microsoft.com/office/officeart/2005/8/layout/list1"/>
    <dgm:cxn modelId="{FB976655-0FF7-4008-B8A1-0EBDACE78E07}" type="presParOf" srcId="{FB48FFFE-033E-4550-B4AA-2D846F8CE906}" destId="{75CA075B-6695-42A4-98A4-28989B67C631}" srcOrd="8" destOrd="0" presId="urn:microsoft.com/office/officeart/2005/8/layout/list1"/>
    <dgm:cxn modelId="{85B544BD-3A47-40DB-9C4E-6F281D999FC9}" type="presParOf" srcId="{75CA075B-6695-42A4-98A4-28989B67C631}" destId="{0416CDAE-36A0-4458-8910-79133A239992}" srcOrd="0" destOrd="0" presId="urn:microsoft.com/office/officeart/2005/8/layout/list1"/>
    <dgm:cxn modelId="{4B0BD7BC-C156-468A-B1D1-B87FBA06FF05}" type="presParOf" srcId="{75CA075B-6695-42A4-98A4-28989B67C631}" destId="{35282140-740B-4FA4-BEBC-98F04EE3E899}" srcOrd="1" destOrd="0" presId="urn:microsoft.com/office/officeart/2005/8/layout/list1"/>
    <dgm:cxn modelId="{DF1999D1-9E72-4984-8B22-DB9E44B3D75F}" type="presParOf" srcId="{FB48FFFE-033E-4550-B4AA-2D846F8CE906}" destId="{9C00D338-D05C-4A13-B145-399FC9E93311}" srcOrd="9" destOrd="0" presId="urn:microsoft.com/office/officeart/2005/8/layout/list1"/>
    <dgm:cxn modelId="{1C6880F8-FA57-4F02-9244-9F1410BC4371}" type="presParOf" srcId="{FB48FFFE-033E-4550-B4AA-2D846F8CE906}" destId="{A4FA6633-D148-478A-8308-E49232E4777C}" srcOrd="10" destOrd="0" presId="urn:microsoft.com/office/officeart/2005/8/layout/list1"/>
    <dgm:cxn modelId="{0A4BE351-6B55-4EF3-9843-FE41B1D4C2EE}" type="presParOf" srcId="{FB48FFFE-033E-4550-B4AA-2D846F8CE906}" destId="{A9F9C212-1F1D-4F48-B422-6957E7712DC4}" srcOrd="11" destOrd="0" presId="urn:microsoft.com/office/officeart/2005/8/layout/list1"/>
    <dgm:cxn modelId="{187B06EC-0CCC-454F-8586-606F56BD277D}" type="presParOf" srcId="{FB48FFFE-033E-4550-B4AA-2D846F8CE906}" destId="{3894D393-561E-460C-A96C-7F482388EFDC}" srcOrd="12" destOrd="0" presId="urn:microsoft.com/office/officeart/2005/8/layout/list1"/>
    <dgm:cxn modelId="{57C733A2-E636-4E9F-A003-227D4361DF4A}" type="presParOf" srcId="{3894D393-561E-460C-A96C-7F482388EFDC}" destId="{096572F6-6B08-4769-ABAF-FC12C2E646FE}" srcOrd="0" destOrd="0" presId="urn:microsoft.com/office/officeart/2005/8/layout/list1"/>
    <dgm:cxn modelId="{A734B885-55C6-4C74-B0B1-3FF1AC8AAFB5}" type="presParOf" srcId="{3894D393-561E-460C-A96C-7F482388EFDC}" destId="{B4B5EC1C-1D1B-49F8-AE81-222F04F2DCD9}" srcOrd="1" destOrd="0" presId="urn:microsoft.com/office/officeart/2005/8/layout/list1"/>
    <dgm:cxn modelId="{A579F0BD-39B7-4CFA-9B8E-8F365CC6911A}" type="presParOf" srcId="{FB48FFFE-033E-4550-B4AA-2D846F8CE906}" destId="{E522F249-1D8A-43E9-9B83-D07893388E84}" srcOrd="13" destOrd="0" presId="urn:microsoft.com/office/officeart/2005/8/layout/list1"/>
    <dgm:cxn modelId="{CE3D526D-17E8-4685-9487-75F7FE8C4922}" type="presParOf" srcId="{FB48FFFE-033E-4550-B4AA-2D846F8CE906}" destId="{54A0D5C2-A1EC-4F67-A621-8E0A5FEA44E0}" srcOrd="14" destOrd="0" presId="urn:microsoft.com/office/officeart/2005/8/layout/list1"/>
    <dgm:cxn modelId="{DC5474D0-EA5C-4F40-A44D-F79D41268BC2}" type="presParOf" srcId="{FB48FFFE-033E-4550-B4AA-2D846F8CE906}" destId="{116B88DE-D03F-4DBC-857B-D191A629B554}" srcOrd="15" destOrd="0" presId="urn:microsoft.com/office/officeart/2005/8/layout/list1"/>
    <dgm:cxn modelId="{7D589142-AC19-4328-BFDA-041649CFDC5E}" type="presParOf" srcId="{FB48FFFE-033E-4550-B4AA-2D846F8CE906}" destId="{F9A1B813-7C26-4A6E-896D-5A9F30F1942F}" srcOrd="16" destOrd="0" presId="urn:microsoft.com/office/officeart/2005/8/layout/list1"/>
    <dgm:cxn modelId="{268770BD-80F9-4253-8574-D1FECAEA8D60}" type="presParOf" srcId="{F9A1B813-7C26-4A6E-896D-5A9F30F1942F}" destId="{3A60555D-2C5A-46FA-95A2-A4B25DC2D009}" srcOrd="0" destOrd="0" presId="urn:microsoft.com/office/officeart/2005/8/layout/list1"/>
    <dgm:cxn modelId="{AF24B23A-D025-41C0-A58A-7086541D0915}" type="presParOf" srcId="{F9A1B813-7C26-4A6E-896D-5A9F30F1942F}" destId="{3D7782AA-A09D-4E95-8563-74B67E24D72C}" srcOrd="1" destOrd="0" presId="urn:microsoft.com/office/officeart/2005/8/layout/list1"/>
    <dgm:cxn modelId="{63CDFE32-08E1-425D-B57C-111CB91DE7B9}" type="presParOf" srcId="{FB48FFFE-033E-4550-B4AA-2D846F8CE906}" destId="{27A521CE-5C26-44F6-94F9-4CDAE91D7B76}" srcOrd="17" destOrd="0" presId="urn:microsoft.com/office/officeart/2005/8/layout/list1"/>
    <dgm:cxn modelId="{D5BF39BD-D15B-4F58-AE49-06E0F5EA2870}" type="presParOf" srcId="{FB48FFFE-033E-4550-B4AA-2D846F8CE906}" destId="{65D7716A-88E4-4F2B-BA61-D5435DFDD1FD}" srcOrd="18" destOrd="0" presId="urn:microsoft.com/office/officeart/2005/8/layout/list1"/>
    <dgm:cxn modelId="{4D49CA08-0121-41CB-95A5-4AB90071CF77}" type="presParOf" srcId="{FB48FFFE-033E-4550-B4AA-2D846F8CE906}" destId="{CF2781A8-5476-4BF9-B0B6-B849323893BF}" srcOrd="19" destOrd="0" presId="urn:microsoft.com/office/officeart/2005/8/layout/list1"/>
    <dgm:cxn modelId="{3EF24FB1-D819-42A0-9709-C6F60850B649}" type="presParOf" srcId="{FB48FFFE-033E-4550-B4AA-2D846F8CE906}" destId="{8555733E-D51E-47F1-8712-7F38DCEAE40C}" srcOrd="20" destOrd="0" presId="urn:microsoft.com/office/officeart/2005/8/layout/list1"/>
    <dgm:cxn modelId="{18F36BDE-2CA9-4033-AB32-45D16B1FC61E}" type="presParOf" srcId="{8555733E-D51E-47F1-8712-7F38DCEAE40C}" destId="{7C202E2A-C4CF-46B2-8D44-81199E7D41F4}" srcOrd="0" destOrd="0" presId="urn:microsoft.com/office/officeart/2005/8/layout/list1"/>
    <dgm:cxn modelId="{A66C4E22-97F7-48B9-BCA9-DC7EBCF644EF}" type="presParOf" srcId="{8555733E-D51E-47F1-8712-7F38DCEAE40C}" destId="{97F2594A-9F39-497D-B866-B8CC6DE59096}" srcOrd="1" destOrd="0" presId="urn:microsoft.com/office/officeart/2005/8/layout/list1"/>
    <dgm:cxn modelId="{F9E0FCF3-196D-4225-8D2E-72390399ED64}" type="presParOf" srcId="{FB48FFFE-033E-4550-B4AA-2D846F8CE906}" destId="{9A979059-5B7A-4BC3-8183-8FBD70876651}" srcOrd="21" destOrd="0" presId="urn:microsoft.com/office/officeart/2005/8/layout/list1"/>
    <dgm:cxn modelId="{C12313DD-1109-42D1-9E29-49447784FCF1}" type="presParOf" srcId="{FB48FFFE-033E-4550-B4AA-2D846F8CE906}" destId="{24F344E9-C3DB-4137-A0FE-1B1C6DFF5768}" srcOrd="22" destOrd="0" presId="urn:microsoft.com/office/officeart/2005/8/layout/list1"/>
    <dgm:cxn modelId="{FCA64CF1-14EA-4E94-9691-C9A329234D7E}" type="presParOf" srcId="{FB48FFFE-033E-4550-B4AA-2D846F8CE906}" destId="{454B8013-58FC-4A43-B0A4-756C2D983766}" srcOrd="23" destOrd="0" presId="urn:microsoft.com/office/officeart/2005/8/layout/list1"/>
    <dgm:cxn modelId="{DF13ABDA-27FD-4926-86D4-D757726DB558}" type="presParOf" srcId="{FB48FFFE-033E-4550-B4AA-2D846F8CE906}" destId="{73C86F90-9FC0-417D-9729-07FC1B7E03CD}" srcOrd="24" destOrd="0" presId="urn:microsoft.com/office/officeart/2005/8/layout/list1"/>
    <dgm:cxn modelId="{A042B9E1-06DC-476D-99D3-A91DBE6076ED}" type="presParOf" srcId="{73C86F90-9FC0-417D-9729-07FC1B7E03CD}" destId="{1818ED5C-1365-4974-81A5-3BB431107B82}" srcOrd="0" destOrd="0" presId="urn:microsoft.com/office/officeart/2005/8/layout/list1"/>
    <dgm:cxn modelId="{53AC27CC-4DFC-4053-B8E9-AF51E1DCBB6B}" type="presParOf" srcId="{73C86F90-9FC0-417D-9729-07FC1B7E03CD}" destId="{200E23EC-6ED8-404C-A2B6-B05009DBE3D4}" srcOrd="1" destOrd="0" presId="urn:microsoft.com/office/officeart/2005/8/layout/list1"/>
    <dgm:cxn modelId="{27BC7469-2BA5-4894-BF3E-9735A3CE115A}" type="presParOf" srcId="{FB48FFFE-033E-4550-B4AA-2D846F8CE906}" destId="{96572A0E-0043-4FB4-A4E3-857E8835D53B}" srcOrd="25" destOrd="0" presId="urn:microsoft.com/office/officeart/2005/8/layout/list1"/>
    <dgm:cxn modelId="{7C020E1A-37AF-425A-91D7-9BFD0B745FBF}" type="presParOf" srcId="{FB48FFFE-033E-4550-B4AA-2D846F8CE906}" destId="{9E363322-0D37-42EF-BAF1-5800A611CB36}" srcOrd="26" destOrd="0" presId="urn:microsoft.com/office/officeart/2005/8/layout/list1"/>
    <dgm:cxn modelId="{20097B1D-606F-44B8-B5F2-36D86512FDC6}" type="presParOf" srcId="{FB48FFFE-033E-4550-B4AA-2D846F8CE906}" destId="{6C3E30F3-65C4-465C-BF2C-0489B323E564}" srcOrd="27" destOrd="0" presId="urn:microsoft.com/office/officeart/2005/8/layout/list1"/>
    <dgm:cxn modelId="{C6CAA547-32FF-45E9-AC7A-3C5B24554090}" type="presParOf" srcId="{FB48FFFE-033E-4550-B4AA-2D846F8CE906}" destId="{70482A06-BD46-437E-8483-878129C6A2ED}" srcOrd="28" destOrd="0" presId="urn:microsoft.com/office/officeart/2005/8/layout/list1"/>
    <dgm:cxn modelId="{CDE9C9B4-3733-4148-B525-0BED8387921A}" type="presParOf" srcId="{70482A06-BD46-437E-8483-878129C6A2ED}" destId="{7ADAF542-840E-4066-99A6-7EB4E205014F}" srcOrd="0" destOrd="0" presId="urn:microsoft.com/office/officeart/2005/8/layout/list1"/>
    <dgm:cxn modelId="{71F72497-ABB8-4294-8653-2150499EAD45}" type="presParOf" srcId="{70482A06-BD46-437E-8483-878129C6A2ED}" destId="{820350AB-4410-4D6C-8EE1-E85429E2823E}" srcOrd="1" destOrd="0" presId="urn:microsoft.com/office/officeart/2005/8/layout/list1"/>
    <dgm:cxn modelId="{087F0943-7FC3-472A-AA69-B4BD9FF46838}" type="presParOf" srcId="{FB48FFFE-033E-4550-B4AA-2D846F8CE906}" destId="{EB1CA574-0424-4313-BCB8-7DEEF2D68BE8}" srcOrd="29" destOrd="0" presId="urn:microsoft.com/office/officeart/2005/8/layout/list1"/>
    <dgm:cxn modelId="{E61256AD-3926-493F-BA33-771CBBDA8EE6}" type="presParOf" srcId="{FB48FFFE-033E-4550-B4AA-2D846F8CE906}" destId="{67CE5F3C-AA04-49BF-91B9-AFC3E2D583D0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81024-E34D-4D50-9DCE-1B0A67E78B6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16605D-C17F-4E9A-BBAF-2A34A824A319}">
      <dgm:prSet custT="1"/>
      <dgm:spPr/>
      <dgm:t>
        <a:bodyPr/>
        <a:lstStyle/>
        <a:p>
          <a:r>
            <a:rPr lang="en-US" sz="2800" b="0" dirty="0"/>
            <a:t>410 digital mammograms were taken from </a:t>
          </a:r>
          <a:r>
            <a:rPr lang="en-US" sz="2800" b="0" dirty="0" err="1"/>
            <a:t>INbreast</a:t>
          </a:r>
          <a:r>
            <a:rPr lang="en-US" sz="2800" b="0" dirty="0"/>
            <a:t> data set (107 with masses, 303 without masses).</a:t>
          </a:r>
        </a:p>
      </dgm:t>
    </dgm:pt>
    <dgm:pt modelId="{85B5F5A6-B1B0-4E87-B565-92263B7FB5E1}" type="parTrans" cxnId="{A91F5479-F358-4FB5-8D96-B65DACB1E0C7}">
      <dgm:prSet/>
      <dgm:spPr/>
      <dgm:t>
        <a:bodyPr/>
        <a:lstStyle/>
        <a:p>
          <a:endParaRPr lang="en-US" sz="2800" b="0"/>
        </a:p>
      </dgm:t>
    </dgm:pt>
    <dgm:pt modelId="{43D1E717-3327-45F5-8274-A3A7E1632422}" type="sibTrans" cxnId="{A91F5479-F358-4FB5-8D96-B65DACB1E0C7}">
      <dgm:prSet custT="1"/>
      <dgm:spPr/>
      <dgm:t>
        <a:bodyPr/>
        <a:lstStyle/>
        <a:p>
          <a:endParaRPr lang="en-US" sz="2800" b="0"/>
        </a:p>
      </dgm:t>
    </dgm:pt>
    <dgm:pt modelId="{3FC4ED71-B54F-459A-AC58-8D3A04E45853}">
      <dgm:prSet custT="1"/>
      <dgm:spPr/>
      <dgm:t>
        <a:bodyPr/>
        <a:lstStyle/>
        <a:p>
          <a:r>
            <a:rPr lang="en-US" sz="2800" b="0" dirty="0"/>
            <a:t>Using that data set, train a Neural Network to classify unseen mammograms.</a:t>
          </a:r>
        </a:p>
      </dgm:t>
    </dgm:pt>
    <dgm:pt modelId="{E4227390-2ABD-442B-90B0-3540B2FB7458}" type="parTrans" cxnId="{6E2636F0-F929-4FEA-B23A-B6E5950BE699}">
      <dgm:prSet/>
      <dgm:spPr/>
      <dgm:t>
        <a:bodyPr/>
        <a:lstStyle/>
        <a:p>
          <a:endParaRPr lang="en-US" sz="2800" b="0"/>
        </a:p>
      </dgm:t>
    </dgm:pt>
    <dgm:pt modelId="{6357AD7B-E7B9-45C7-8686-CD38381D0F5A}" type="sibTrans" cxnId="{6E2636F0-F929-4FEA-B23A-B6E5950BE699}">
      <dgm:prSet/>
      <dgm:spPr/>
      <dgm:t>
        <a:bodyPr/>
        <a:lstStyle/>
        <a:p>
          <a:endParaRPr lang="en-US" sz="2800" b="0"/>
        </a:p>
      </dgm:t>
    </dgm:pt>
    <dgm:pt modelId="{2C0171BF-0F5C-4151-9314-2012AAF4F373}" type="pres">
      <dgm:prSet presAssocID="{7EA81024-E34D-4D50-9DCE-1B0A67E78B6E}" presName="outerComposite" presStyleCnt="0">
        <dgm:presLayoutVars>
          <dgm:chMax val="5"/>
          <dgm:dir/>
          <dgm:resizeHandles val="exact"/>
        </dgm:presLayoutVars>
      </dgm:prSet>
      <dgm:spPr/>
    </dgm:pt>
    <dgm:pt modelId="{D427C3AD-C3B5-4703-916C-E672DF7DE99D}" type="pres">
      <dgm:prSet presAssocID="{7EA81024-E34D-4D50-9DCE-1B0A67E78B6E}" presName="dummyMaxCanvas" presStyleCnt="0">
        <dgm:presLayoutVars/>
      </dgm:prSet>
      <dgm:spPr/>
    </dgm:pt>
    <dgm:pt modelId="{7918A953-8FAF-4618-9FD4-7AC97B0A84C9}" type="pres">
      <dgm:prSet presAssocID="{7EA81024-E34D-4D50-9DCE-1B0A67E78B6E}" presName="TwoNodes_1" presStyleLbl="node1" presStyleIdx="0" presStyleCnt="2">
        <dgm:presLayoutVars>
          <dgm:bulletEnabled val="1"/>
        </dgm:presLayoutVars>
      </dgm:prSet>
      <dgm:spPr/>
    </dgm:pt>
    <dgm:pt modelId="{940A5F90-E1F8-42E5-90B4-0263A13ABB41}" type="pres">
      <dgm:prSet presAssocID="{7EA81024-E34D-4D50-9DCE-1B0A67E78B6E}" presName="TwoNodes_2" presStyleLbl="node1" presStyleIdx="1" presStyleCnt="2">
        <dgm:presLayoutVars>
          <dgm:bulletEnabled val="1"/>
        </dgm:presLayoutVars>
      </dgm:prSet>
      <dgm:spPr/>
    </dgm:pt>
    <dgm:pt modelId="{70775226-9B29-440F-84A6-15E6DD50AFC1}" type="pres">
      <dgm:prSet presAssocID="{7EA81024-E34D-4D50-9DCE-1B0A67E78B6E}" presName="TwoConn_1-2" presStyleLbl="fgAccFollowNode1" presStyleIdx="0" presStyleCnt="1">
        <dgm:presLayoutVars>
          <dgm:bulletEnabled val="1"/>
        </dgm:presLayoutVars>
      </dgm:prSet>
      <dgm:spPr/>
    </dgm:pt>
    <dgm:pt modelId="{9A55F772-34ED-4741-84BA-78374583D7AA}" type="pres">
      <dgm:prSet presAssocID="{7EA81024-E34D-4D50-9DCE-1B0A67E78B6E}" presName="TwoNodes_1_text" presStyleLbl="node1" presStyleIdx="1" presStyleCnt="2">
        <dgm:presLayoutVars>
          <dgm:bulletEnabled val="1"/>
        </dgm:presLayoutVars>
      </dgm:prSet>
      <dgm:spPr/>
    </dgm:pt>
    <dgm:pt modelId="{3118EA38-9D85-48C3-BCBD-6CDC5C3A36E6}" type="pres">
      <dgm:prSet presAssocID="{7EA81024-E34D-4D50-9DCE-1B0A67E78B6E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8F58D5C-A69B-432E-8EC5-539461088E33}" type="presOf" srcId="{3FC4ED71-B54F-459A-AC58-8D3A04E45853}" destId="{940A5F90-E1F8-42E5-90B4-0263A13ABB41}" srcOrd="0" destOrd="0" presId="urn:microsoft.com/office/officeart/2005/8/layout/vProcess5"/>
    <dgm:cxn modelId="{D17AAE61-001E-4373-8175-BAEB419D8EA5}" type="presOf" srcId="{43D1E717-3327-45F5-8274-A3A7E1632422}" destId="{70775226-9B29-440F-84A6-15E6DD50AFC1}" srcOrd="0" destOrd="0" presId="urn:microsoft.com/office/officeart/2005/8/layout/vProcess5"/>
    <dgm:cxn modelId="{A893B264-4ECC-4C1D-83F3-2DD4A5D704A1}" type="presOf" srcId="{1816605D-C17F-4E9A-BBAF-2A34A824A319}" destId="{9A55F772-34ED-4741-84BA-78374583D7AA}" srcOrd="1" destOrd="0" presId="urn:microsoft.com/office/officeart/2005/8/layout/vProcess5"/>
    <dgm:cxn modelId="{490CDA50-BAEF-467C-97AB-A592D6342CED}" type="presOf" srcId="{3FC4ED71-B54F-459A-AC58-8D3A04E45853}" destId="{3118EA38-9D85-48C3-BCBD-6CDC5C3A36E6}" srcOrd="1" destOrd="0" presId="urn:microsoft.com/office/officeart/2005/8/layout/vProcess5"/>
    <dgm:cxn modelId="{A91F5479-F358-4FB5-8D96-B65DACB1E0C7}" srcId="{7EA81024-E34D-4D50-9DCE-1B0A67E78B6E}" destId="{1816605D-C17F-4E9A-BBAF-2A34A824A319}" srcOrd="0" destOrd="0" parTransId="{85B5F5A6-B1B0-4E87-B565-92263B7FB5E1}" sibTransId="{43D1E717-3327-45F5-8274-A3A7E1632422}"/>
    <dgm:cxn modelId="{47476695-2274-4139-8C34-5B2FD18C40B3}" type="presOf" srcId="{1816605D-C17F-4E9A-BBAF-2A34A824A319}" destId="{7918A953-8FAF-4618-9FD4-7AC97B0A84C9}" srcOrd="0" destOrd="0" presId="urn:microsoft.com/office/officeart/2005/8/layout/vProcess5"/>
    <dgm:cxn modelId="{6E2636F0-F929-4FEA-B23A-B6E5950BE699}" srcId="{7EA81024-E34D-4D50-9DCE-1B0A67E78B6E}" destId="{3FC4ED71-B54F-459A-AC58-8D3A04E45853}" srcOrd="1" destOrd="0" parTransId="{E4227390-2ABD-442B-90B0-3540B2FB7458}" sibTransId="{6357AD7B-E7B9-45C7-8686-CD38381D0F5A}"/>
    <dgm:cxn modelId="{746585F5-CBB6-4E51-ADAB-0E04EFF72C45}" type="presOf" srcId="{7EA81024-E34D-4D50-9DCE-1B0A67E78B6E}" destId="{2C0171BF-0F5C-4151-9314-2012AAF4F373}" srcOrd="0" destOrd="0" presId="urn:microsoft.com/office/officeart/2005/8/layout/vProcess5"/>
    <dgm:cxn modelId="{15F1FE44-8536-4128-BCC4-EC44C9EABEAD}" type="presParOf" srcId="{2C0171BF-0F5C-4151-9314-2012AAF4F373}" destId="{D427C3AD-C3B5-4703-916C-E672DF7DE99D}" srcOrd="0" destOrd="0" presId="urn:microsoft.com/office/officeart/2005/8/layout/vProcess5"/>
    <dgm:cxn modelId="{1DBDF872-2863-4D93-86B1-91899C5D54C8}" type="presParOf" srcId="{2C0171BF-0F5C-4151-9314-2012AAF4F373}" destId="{7918A953-8FAF-4618-9FD4-7AC97B0A84C9}" srcOrd="1" destOrd="0" presId="urn:microsoft.com/office/officeart/2005/8/layout/vProcess5"/>
    <dgm:cxn modelId="{990C2774-90CA-4D7B-8303-0E868FBD81B9}" type="presParOf" srcId="{2C0171BF-0F5C-4151-9314-2012AAF4F373}" destId="{940A5F90-E1F8-42E5-90B4-0263A13ABB41}" srcOrd="2" destOrd="0" presId="urn:microsoft.com/office/officeart/2005/8/layout/vProcess5"/>
    <dgm:cxn modelId="{18AC8B4A-A712-4858-B7B5-D8263EAD808E}" type="presParOf" srcId="{2C0171BF-0F5C-4151-9314-2012AAF4F373}" destId="{70775226-9B29-440F-84A6-15E6DD50AFC1}" srcOrd="3" destOrd="0" presId="urn:microsoft.com/office/officeart/2005/8/layout/vProcess5"/>
    <dgm:cxn modelId="{3DC4BCC4-105D-40E1-B91E-A3C0CD4E34AB}" type="presParOf" srcId="{2C0171BF-0F5C-4151-9314-2012AAF4F373}" destId="{9A55F772-34ED-4741-84BA-78374583D7AA}" srcOrd="4" destOrd="0" presId="urn:microsoft.com/office/officeart/2005/8/layout/vProcess5"/>
    <dgm:cxn modelId="{D5C5DDF8-C45E-4E27-9ED5-21EB09C7E01A}" type="presParOf" srcId="{2C0171BF-0F5C-4151-9314-2012AAF4F373}" destId="{3118EA38-9D85-48C3-BCBD-6CDC5C3A36E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F5057-EADD-4C50-879B-052AA1E0A3B0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A5476F-9677-41A7-BA73-39838CA2B418}">
      <dgm:prSet custT="1"/>
      <dgm:spPr/>
      <dgm:t>
        <a:bodyPr/>
        <a:lstStyle/>
        <a:p>
          <a:r>
            <a:rPr lang="en-US" sz="2000" dirty="0"/>
            <a:t>To store knowledge and apply it on a different problem.</a:t>
          </a:r>
        </a:p>
      </dgm:t>
    </dgm:pt>
    <dgm:pt modelId="{3ED0C15F-A6AF-4A1E-9E6D-85C29D279DB7}" type="parTrans" cxnId="{335A3841-1B50-486E-A5D5-00283102DA8F}">
      <dgm:prSet/>
      <dgm:spPr/>
      <dgm:t>
        <a:bodyPr/>
        <a:lstStyle/>
        <a:p>
          <a:endParaRPr lang="en-US" sz="2000"/>
        </a:p>
      </dgm:t>
    </dgm:pt>
    <dgm:pt modelId="{53C6B8B9-9724-401C-AA39-BFE6826BBF4F}" type="sibTrans" cxnId="{335A3841-1B50-486E-A5D5-00283102DA8F}">
      <dgm:prSet/>
      <dgm:spPr/>
      <dgm:t>
        <a:bodyPr/>
        <a:lstStyle/>
        <a:p>
          <a:endParaRPr lang="en-US" sz="2000"/>
        </a:p>
      </dgm:t>
    </dgm:pt>
    <dgm:pt modelId="{414992EE-3A07-42C0-9AAB-6B26EC9D0B4C}">
      <dgm:prSet custT="1"/>
      <dgm:spPr/>
      <dgm:t>
        <a:bodyPr/>
        <a:lstStyle/>
        <a:p>
          <a:r>
            <a:rPr lang="en-US" sz="2000" dirty="0"/>
            <a:t>Transfer learned capabilities from general task to a specific one.</a:t>
          </a:r>
        </a:p>
      </dgm:t>
    </dgm:pt>
    <dgm:pt modelId="{04600928-A82E-4144-B102-AAE22AC34289}" type="parTrans" cxnId="{9E599A73-D13E-4C15-9820-692DD069619C}">
      <dgm:prSet/>
      <dgm:spPr/>
      <dgm:t>
        <a:bodyPr/>
        <a:lstStyle/>
        <a:p>
          <a:endParaRPr lang="en-US" sz="2000"/>
        </a:p>
      </dgm:t>
    </dgm:pt>
    <dgm:pt modelId="{FBBC7AC0-4F3F-4073-82D1-E7035FA35205}" type="sibTrans" cxnId="{9E599A73-D13E-4C15-9820-692DD069619C}">
      <dgm:prSet/>
      <dgm:spPr/>
      <dgm:t>
        <a:bodyPr/>
        <a:lstStyle/>
        <a:p>
          <a:endParaRPr lang="en-US" sz="2000"/>
        </a:p>
      </dgm:t>
    </dgm:pt>
    <dgm:pt modelId="{26EC86F1-05BF-4CEE-8F4D-C7644D4035DC}">
      <dgm:prSet custT="1"/>
      <dgm:spPr/>
      <dgm:t>
        <a:bodyPr/>
        <a:lstStyle/>
        <a:p>
          <a:r>
            <a:rPr lang="en-US" sz="2000" dirty="0"/>
            <a:t>Network pre-trained on ImageNet dataset, (1.2 million images, 1,000 classes) . </a:t>
          </a:r>
        </a:p>
      </dgm:t>
    </dgm:pt>
    <dgm:pt modelId="{9EC19068-5739-4860-A5F6-A2E7E4AD8124}" type="parTrans" cxnId="{63C3B866-97A9-4EB9-A98F-1969E39F03C8}">
      <dgm:prSet/>
      <dgm:spPr/>
      <dgm:t>
        <a:bodyPr/>
        <a:lstStyle/>
        <a:p>
          <a:endParaRPr lang="en-US" sz="2000"/>
        </a:p>
      </dgm:t>
    </dgm:pt>
    <dgm:pt modelId="{DBC089F2-66E2-4A5A-A7C5-A25BAECD646C}" type="sibTrans" cxnId="{63C3B866-97A9-4EB9-A98F-1969E39F03C8}">
      <dgm:prSet/>
      <dgm:spPr/>
      <dgm:t>
        <a:bodyPr/>
        <a:lstStyle/>
        <a:p>
          <a:endParaRPr lang="en-US" sz="2000"/>
        </a:p>
      </dgm:t>
    </dgm:pt>
    <dgm:pt modelId="{D20EABFC-1D27-4D82-9E65-2853B9A647CE}">
      <dgm:prSet custT="1"/>
      <dgm:spPr/>
      <dgm:t>
        <a:bodyPr/>
        <a:lstStyle/>
        <a:p>
          <a:r>
            <a:rPr lang="en-US" sz="2000" dirty="0"/>
            <a:t>Last fully-connected layer is replaced by a new layer for classification of 2 classes: mass and normal. </a:t>
          </a:r>
        </a:p>
      </dgm:t>
    </dgm:pt>
    <dgm:pt modelId="{FF4388C7-E100-4A61-9C56-E286DFA9D167}" type="parTrans" cxnId="{23407B09-F99E-474A-9B62-19ABC8B42CBA}">
      <dgm:prSet/>
      <dgm:spPr/>
      <dgm:t>
        <a:bodyPr/>
        <a:lstStyle/>
        <a:p>
          <a:endParaRPr lang="en-US" sz="2000"/>
        </a:p>
      </dgm:t>
    </dgm:pt>
    <dgm:pt modelId="{E2B4F6FC-22DB-4FF2-BA90-36FCAEA43C22}" type="sibTrans" cxnId="{23407B09-F99E-474A-9B62-19ABC8B42CBA}">
      <dgm:prSet/>
      <dgm:spPr/>
      <dgm:t>
        <a:bodyPr/>
        <a:lstStyle/>
        <a:p>
          <a:endParaRPr lang="en-US" sz="2000"/>
        </a:p>
      </dgm:t>
    </dgm:pt>
    <dgm:pt modelId="{B4196F2C-2728-4782-92EC-DA287AD6FC61}">
      <dgm:prSet custT="1"/>
      <dgm:spPr/>
      <dgm:t>
        <a:bodyPr/>
        <a:lstStyle/>
        <a:p>
          <a:r>
            <a:rPr lang="en-US" sz="2000"/>
            <a:t>The modified DCNN is subsequently retuned for mammographic dataset.</a:t>
          </a:r>
        </a:p>
      </dgm:t>
    </dgm:pt>
    <dgm:pt modelId="{F6A8BE32-1572-4524-8A48-BB7A9636A25C}" type="parTrans" cxnId="{80F91896-8499-41D0-B654-6D9BEC44062E}">
      <dgm:prSet/>
      <dgm:spPr/>
      <dgm:t>
        <a:bodyPr/>
        <a:lstStyle/>
        <a:p>
          <a:endParaRPr lang="en-US" sz="2000"/>
        </a:p>
      </dgm:t>
    </dgm:pt>
    <dgm:pt modelId="{B103B330-36F9-4D3D-9500-ABB5B148903B}" type="sibTrans" cxnId="{80F91896-8499-41D0-B654-6D9BEC44062E}">
      <dgm:prSet/>
      <dgm:spPr/>
      <dgm:t>
        <a:bodyPr/>
        <a:lstStyle/>
        <a:p>
          <a:endParaRPr lang="en-US" sz="2000"/>
        </a:p>
      </dgm:t>
    </dgm:pt>
    <dgm:pt modelId="{D2040E18-6E37-44AF-A6B0-1A7259CA7EFF}" type="pres">
      <dgm:prSet presAssocID="{59FF5057-EADD-4C50-879B-052AA1E0A3B0}" presName="vert0" presStyleCnt="0">
        <dgm:presLayoutVars>
          <dgm:dir/>
          <dgm:animOne val="branch"/>
          <dgm:animLvl val="lvl"/>
        </dgm:presLayoutVars>
      </dgm:prSet>
      <dgm:spPr/>
    </dgm:pt>
    <dgm:pt modelId="{A1E8F707-1D11-4555-A776-CD7F9A0B484C}" type="pres">
      <dgm:prSet presAssocID="{7CA5476F-9677-41A7-BA73-39838CA2B418}" presName="thickLine" presStyleLbl="alignNode1" presStyleIdx="0" presStyleCnt="5"/>
      <dgm:spPr/>
    </dgm:pt>
    <dgm:pt modelId="{06A3739B-3CA2-4B84-88E7-AA045F79BBA4}" type="pres">
      <dgm:prSet presAssocID="{7CA5476F-9677-41A7-BA73-39838CA2B418}" presName="horz1" presStyleCnt="0"/>
      <dgm:spPr/>
    </dgm:pt>
    <dgm:pt modelId="{D3135945-3CA9-4D88-B8C4-A55A5B1A6504}" type="pres">
      <dgm:prSet presAssocID="{7CA5476F-9677-41A7-BA73-39838CA2B418}" presName="tx1" presStyleLbl="revTx" presStyleIdx="0" presStyleCnt="5"/>
      <dgm:spPr/>
    </dgm:pt>
    <dgm:pt modelId="{29572B99-8415-4317-A867-1DA6D7BC2CE9}" type="pres">
      <dgm:prSet presAssocID="{7CA5476F-9677-41A7-BA73-39838CA2B418}" presName="vert1" presStyleCnt="0"/>
      <dgm:spPr/>
    </dgm:pt>
    <dgm:pt modelId="{2C78432D-AD26-439A-B9F9-6C43CF6C01C4}" type="pres">
      <dgm:prSet presAssocID="{414992EE-3A07-42C0-9AAB-6B26EC9D0B4C}" presName="thickLine" presStyleLbl="alignNode1" presStyleIdx="1" presStyleCnt="5"/>
      <dgm:spPr/>
    </dgm:pt>
    <dgm:pt modelId="{FB5FF857-04F5-4908-902C-80A5FF13349B}" type="pres">
      <dgm:prSet presAssocID="{414992EE-3A07-42C0-9AAB-6B26EC9D0B4C}" presName="horz1" presStyleCnt="0"/>
      <dgm:spPr/>
    </dgm:pt>
    <dgm:pt modelId="{BD45752F-4161-48A5-80EC-D34667A8DF79}" type="pres">
      <dgm:prSet presAssocID="{414992EE-3A07-42C0-9AAB-6B26EC9D0B4C}" presName="tx1" presStyleLbl="revTx" presStyleIdx="1" presStyleCnt="5"/>
      <dgm:spPr/>
    </dgm:pt>
    <dgm:pt modelId="{7A2CF549-DFBA-48AB-B7DB-812F32ED2192}" type="pres">
      <dgm:prSet presAssocID="{414992EE-3A07-42C0-9AAB-6B26EC9D0B4C}" presName="vert1" presStyleCnt="0"/>
      <dgm:spPr/>
    </dgm:pt>
    <dgm:pt modelId="{E7DF1214-C93D-445D-B436-3309D3B8ADA5}" type="pres">
      <dgm:prSet presAssocID="{26EC86F1-05BF-4CEE-8F4D-C7644D4035DC}" presName="thickLine" presStyleLbl="alignNode1" presStyleIdx="2" presStyleCnt="5"/>
      <dgm:spPr/>
    </dgm:pt>
    <dgm:pt modelId="{A8A70D63-05E8-4A3C-8456-77166C8447BD}" type="pres">
      <dgm:prSet presAssocID="{26EC86F1-05BF-4CEE-8F4D-C7644D4035DC}" presName="horz1" presStyleCnt="0"/>
      <dgm:spPr/>
    </dgm:pt>
    <dgm:pt modelId="{DE095AB2-AE0A-4031-B9DC-C05866DF322F}" type="pres">
      <dgm:prSet presAssocID="{26EC86F1-05BF-4CEE-8F4D-C7644D4035DC}" presName="tx1" presStyleLbl="revTx" presStyleIdx="2" presStyleCnt="5"/>
      <dgm:spPr/>
    </dgm:pt>
    <dgm:pt modelId="{38AE41B0-97BB-4A61-80BA-DE95B82CAB67}" type="pres">
      <dgm:prSet presAssocID="{26EC86F1-05BF-4CEE-8F4D-C7644D4035DC}" presName="vert1" presStyleCnt="0"/>
      <dgm:spPr/>
    </dgm:pt>
    <dgm:pt modelId="{629400D0-F405-4B2C-8F99-8D8720483ACC}" type="pres">
      <dgm:prSet presAssocID="{D20EABFC-1D27-4D82-9E65-2853B9A647CE}" presName="thickLine" presStyleLbl="alignNode1" presStyleIdx="3" presStyleCnt="5"/>
      <dgm:spPr/>
    </dgm:pt>
    <dgm:pt modelId="{CF704398-FB71-4CFC-9108-FF0A8CC524D1}" type="pres">
      <dgm:prSet presAssocID="{D20EABFC-1D27-4D82-9E65-2853B9A647CE}" presName="horz1" presStyleCnt="0"/>
      <dgm:spPr/>
    </dgm:pt>
    <dgm:pt modelId="{9D157779-A80D-4F47-8DE5-C26073A3F1A4}" type="pres">
      <dgm:prSet presAssocID="{D20EABFC-1D27-4D82-9E65-2853B9A647CE}" presName="tx1" presStyleLbl="revTx" presStyleIdx="3" presStyleCnt="5"/>
      <dgm:spPr/>
    </dgm:pt>
    <dgm:pt modelId="{DF1B2F4E-69D1-4D9F-9B6E-4AC2D0354A37}" type="pres">
      <dgm:prSet presAssocID="{D20EABFC-1D27-4D82-9E65-2853B9A647CE}" presName="vert1" presStyleCnt="0"/>
      <dgm:spPr/>
    </dgm:pt>
    <dgm:pt modelId="{6B7A6480-5556-4641-A568-C07FDD3B8048}" type="pres">
      <dgm:prSet presAssocID="{B4196F2C-2728-4782-92EC-DA287AD6FC61}" presName="thickLine" presStyleLbl="alignNode1" presStyleIdx="4" presStyleCnt="5"/>
      <dgm:spPr/>
    </dgm:pt>
    <dgm:pt modelId="{E5A67724-D22D-4AC4-AF88-2A5AAD584775}" type="pres">
      <dgm:prSet presAssocID="{B4196F2C-2728-4782-92EC-DA287AD6FC61}" presName="horz1" presStyleCnt="0"/>
      <dgm:spPr/>
    </dgm:pt>
    <dgm:pt modelId="{64E48DA5-8620-4E31-AF46-2CD9B472A7AD}" type="pres">
      <dgm:prSet presAssocID="{B4196F2C-2728-4782-92EC-DA287AD6FC61}" presName="tx1" presStyleLbl="revTx" presStyleIdx="4" presStyleCnt="5"/>
      <dgm:spPr/>
    </dgm:pt>
    <dgm:pt modelId="{8FE91082-7EA2-48C0-9D8C-BF7160DB326F}" type="pres">
      <dgm:prSet presAssocID="{B4196F2C-2728-4782-92EC-DA287AD6FC61}" presName="vert1" presStyleCnt="0"/>
      <dgm:spPr/>
    </dgm:pt>
  </dgm:ptLst>
  <dgm:cxnLst>
    <dgm:cxn modelId="{1DE87E06-AA90-4F3E-9052-02780E242A62}" type="presOf" srcId="{D20EABFC-1D27-4D82-9E65-2853B9A647CE}" destId="{9D157779-A80D-4F47-8DE5-C26073A3F1A4}" srcOrd="0" destOrd="0" presId="urn:microsoft.com/office/officeart/2008/layout/LinedList"/>
    <dgm:cxn modelId="{23407B09-F99E-474A-9B62-19ABC8B42CBA}" srcId="{59FF5057-EADD-4C50-879B-052AA1E0A3B0}" destId="{D20EABFC-1D27-4D82-9E65-2853B9A647CE}" srcOrd="3" destOrd="0" parTransId="{FF4388C7-E100-4A61-9C56-E286DFA9D167}" sibTransId="{E2B4F6FC-22DB-4FF2-BA90-36FCAEA43C22}"/>
    <dgm:cxn modelId="{20D10713-D065-4BAA-AC13-AD311A3F2389}" type="presOf" srcId="{26EC86F1-05BF-4CEE-8F4D-C7644D4035DC}" destId="{DE095AB2-AE0A-4031-B9DC-C05866DF322F}" srcOrd="0" destOrd="0" presId="urn:microsoft.com/office/officeart/2008/layout/LinedList"/>
    <dgm:cxn modelId="{2C3D3428-6B10-4BD0-96FD-BFEDA1163069}" type="presOf" srcId="{7CA5476F-9677-41A7-BA73-39838CA2B418}" destId="{D3135945-3CA9-4D88-B8C4-A55A5B1A6504}" srcOrd="0" destOrd="0" presId="urn:microsoft.com/office/officeart/2008/layout/LinedList"/>
    <dgm:cxn modelId="{0D21B62E-32B2-4151-8157-F7CFFED5BCCF}" type="presOf" srcId="{B4196F2C-2728-4782-92EC-DA287AD6FC61}" destId="{64E48DA5-8620-4E31-AF46-2CD9B472A7AD}" srcOrd="0" destOrd="0" presId="urn:microsoft.com/office/officeart/2008/layout/LinedList"/>
    <dgm:cxn modelId="{335A3841-1B50-486E-A5D5-00283102DA8F}" srcId="{59FF5057-EADD-4C50-879B-052AA1E0A3B0}" destId="{7CA5476F-9677-41A7-BA73-39838CA2B418}" srcOrd="0" destOrd="0" parTransId="{3ED0C15F-A6AF-4A1E-9E6D-85C29D279DB7}" sibTransId="{53C6B8B9-9724-401C-AA39-BFE6826BBF4F}"/>
    <dgm:cxn modelId="{63C3B866-97A9-4EB9-A98F-1969E39F03C8}" srcId="{59FF5057-EADD-4C50-879B-052AA1E0A3B0}" destId="{26EC86F1-05BF-4CEE-8F4D-C7644D4035DC}" srcOrd="2" destOrd="0" parTransId="{9EC19068-5739-4860-A5F6-A2E7E4AD8124}" sibTransId="{DBC089F2-66E2-4A5A-A7C5-A25BAECD646C}"/>
    <dgm:cxn modelId="{9E599A73-D13E-4C15-9820-692DD069619C}" srcId="{59FF5057-EADD-4C50-879B-052AA1E0A3B0}" destId="{414992EE-3A07-42C0-9AAB-6B26EC9D0B4C}" srcOrd="1" destOrd="0" parTransId="{04600928-A82E-4144-B102-AAE22AC34289}" sibTransId="{FBBC7AC0-4F3F-4073-82D1-E7035FA35205}"/>
    <dgm:cxn modelId="{9F6C9877-FB86-4B5E-8AFE-36EEC8E1C0F6}" type="presOf" srcId="{414992EE-3A07-42C0-9AAB-6B26EC9D0B4C}" destId="{BD45752F-4161-48A5-80EC-D34667A8DF79}" srcOrd="0" destOrd="0" presId="urn:microsoft.com/office/officeart/2008/layout/LinedList"/>
    <dgm:cxn modelId="{EAD6067A-8835-4BD4-B469-08CB2E9CEFB3}" type="presOf" srcId="{59FF5057-EADD-4C50-879B-052AA1E0A3B0}" destId="{D2040E18-6E37-44AF-A6B0-1A7259CA7EFF}" srcOrd="0" destOrd="0" presId="urn:microsoft.com/office/officeart/2008/layout/LinedList"/>
    <dgm:cxn modelId="{80F91896-8499-41D0-B654-6D9BEC44062E}" srcId="{59FF5057-EADD-4C50-879B-052AA1E0A3B0}" destId="{B4196F2C-2728-4782-92EC-DA287AD6FC61}" srcOrd="4" destOrd="0" parTransId="{F6A8BE32-1572-4524-8A48-BB7A9636A25C}" sibTransId="{B103B330-36F9-4D3D-9500-ABB5B148903B}"/>
    <dgm:cxn modelId="{94F9307C-AB87-4622-9EEC-4F722E04EA5B}" type="presParOf" srcId="{D2040E18-6E37-44AF-A6B0-1A7259CA7EFF}" destId="{A1E8F707-1D11-4555-A776-CD7F9A0B484C}" srcOrd="0" destOrd="0" presId="urn:microsoft.com/office/officeart/2008/layout/LinedList"/>
    <dgm:cxn modelId="{25AAA473-A420-4270-BEDB-260609BC3AE0}" type="presParOf" srcId="{D2040E18-6E37-44AF-A6B0-1A7259CA7EFF}" destId="{06A3739B-3CA2-4B84-88E7-AA045F79BBA4}" srcOrd="1" destOrd="0" presId="urn:microsoft.com/office/officeart/2008/layout/LinedList"/>
    <dgm:cxn modelId="{776CD00A-7BC0-4107-8FA0-560D885069D1}" type="presParOf" srcId="{06A3739B-3CA2-4B84-88E7-AA045F79BBA4}" destId="{D3135945-3CA9-4D88-B8C4-A55A5B1A6504}" srcOrd="0" destOrd="0" presId="urn:microsoft.com/office/officeart/2008/layout/LinedList"/>
    <dgm:cxn modelId="{92E5F972-164A-4D41-83D6-7713023CBB55}" type="presParOf" srcId="{06A3739B-3CA2-4B84-88E7-AA045F79BBA4}" destId="{29572B99-8415-4317-A867-1DA6D7BC2CE9}" srcOrd="1" destOrd="0" presId="urn:microsoft.com/office/officeart/2008/layout/LinedList"/>
    <dgm:cxn modelId="{69A2AAE5-A7C0-49F9-8761-6CD5672F1F07}" type="presParOf" srcId="{D2040E18-6E37-44AF-A6B0-1A7259CA7EFF}" destId="{2C78432D-AD26-439A-B9F9-6C43CF6C01C4}" srcOrd="2" destOrd="0" presId="urn:microsoft.com/office/officeart/2008/layout/LinedList"/>
    <dgm:cxn modelId="{E3CE49CB-BC9F-4900-97B4-491B92B05EAE}" type="presParOf" srcId="{D2040E18-6E37-44AF-A6B0-1A7259CA7EFF}" destId="{FB5FF857-04F5-4908-902C-80A5FF13349B}" srcOrd="3" destOrd="0" presId="urn:microsoft.com/office/officeart/2008/layout/LinedList"/>
    <dgm:cxn modelId="{3B2B0317-17DB-4B41-B326-5E35354751FB}" type="presParOf" srcId="{FB5FF857-04F5-4908-902C-80A5FF13349B}" destId="{BD45752F-4161-48A5-80EC-D34667A8DF79}" srcOrd="0" destOrd="0" presId="urn:microsoft.com/office/officeart/2008/layout/LinedList"/>
    <dgm:cxn modelId="{C3B34E9E-6B56-467C-8E7C-BFB4EAC37581}" type="presParOf" srcId="{FB5FF857-04F5-4908-902C-80A5FF13349B}" destId="{7A2CF549-DFBA-48AB-B7DB-812F32ED2192}" srcOrd="1" destOrd="0" presId="urn:microsoft.com/office/officeart/2008/layout/LinedList"/>
    <dgm:cxn modelId="{9A756DC5-EE41-4546-AE6A-D5D156B20C88}" type="presParOf" srcId="{D2040E18-6E37-44AF-A6B0-1A7259CA7EFF}" destId="{E7DF1214-C93D-445D-B436-3309D3B8ADA5}" srcOrd="4" destOrd="0" presId="urn:microsoft.com/office/officeart/2008/layout/LinedList"/>
    <dgm:cxn modelId="{D9182D91-544A-4485-A455-763034CEFE05}" type="presParOf" srcId="{D2040E18-6E37-44AF-A6B0-1A7259CA7EFF}" destId="{A8A70D63-05E8-4A3C-8456-77166C8447BD}" srcOrd="5" destOrd="0" presId="urn:microsoft.com/office/officeart/2008/layout/LinedList"/>
    <dgm:cxn modelId="{C4AEC83B-F390-43EE-A3DE-AB61DA4C9558}" type="presParOf" srcId="{A8A70D63-05E8-4A3C-8456-77166C8447BD}" destId="{DE095AB2-AE0A-4031-B9DC-C05866DF322F}" srcOrd="0" destOrd="0" presId="urn:microsoft.com/office/officeart/2008/layout/LinedList"/>
    <dgm:cxn modelId="{839204AF-0DDF-4403-BD5E-5E0AC9B10DF9}" type="presParOf" srcId="{A8A70D63-05E8-4A3C-8456-77166C8447BD}" destId="{38AE41B0-97BB-4A61-80BA-DE95B82CAB67}" srcOrd="1" destOrd="0" presId="urn:microsoft.com/office/officeart/2008/layout/LinedList"/>
    <dgm:cxn modelId="{ACC7068D-6080-438C-84D2-D48240F4388C}" type="presParOf" srcId="{D2040E18-6E37-44AF-A6B0-1A7259CA7EFF}" destId="{629400D0-F405-4B2C-8F99-8D8720483ACC}" srcOrd="6" destOrd="0" presId="urn:microsoft.com/office/officeart/2008/layout/LinedList"/>
    <dgm:cxn modelId="{A5E47523-C418-4FA9-86DA-9AC38BFA2DA9}" type="presParOf" srcId="{D2040E18-6E37-44AF-A6B0-1A7259CA7EFF}" destId="{CF704398-FB71-4CFC-9108-FF0A8CC524D1}" srcOrd="7" destOrd="0" presId="urn:microsoft.com/office/officeart/2008/layout/LinedList"/>
    <dgm:cxn modelId="{E30EBE4F-86AF-46BD-AA62-C05A57CC283B}" type="presParOf" srcId="{CF704398-FB71-4CFC-9108-FF0A8CC524D1}" destId="{9D157779-A80D-4F47-8DE5-C26073A3F1A4}" srcOrd="0" destOrd="0" presId="urn:microsoft.com/office/officeart/2008/layout/LinedList"/>
    <dgm:cxn modelId="{911DE35C-9211-46E2-8D1C-AA9D869B2476}" type="presParOf" srcId="{CF704398-FB71-4CFC-9108-FF0A8CC524D1}" destId="{DF1B2F4E-69D1-4D9F-9B6E-4AC2D0354A37}" srcOrd="1" destOrd="0" presId="urn:microsoft.com/office/officeart/2008/layout/LinedList"/>
    <dgm:cxn modelId="{E52E1446-C8B5-48DC-B67C-A7F4CBF594B5}" type="presParOf" srcId="{D2040E18-6E37-44AF-A6B0-1A7259CA7EFF}" destId="{6B7A6480-5556-4641-A568-C07FDD3B8048}" srcOrd="8" destOrd="0" presId="urn:microsoft.com/office/officeart/2008/layout/LinedList"/>
    <dgm:cxn modelId="{991E06BB-C701-4A2D-807C-C593BA6AEBCA}" type="presParOf" srcId="{D2040E18-6E37-44AF-A6B0-1A7259CA7EFF}" destId="{E5A67724-D22D-4AC4-AF88-2A5AAD584775}" srcOrd="9" destOrd="0" presId="urn:microsoft.com/office/officeart/2008/layout/LinedList"/>
    <dgm:cxn modelId="{E35565F2-7006-4B98-BD29-4991E2BE2229}" type="presParOf" srcId="{E5A67724-D22D-4AC4-AF88-2A5AAD584775}" destId="{64E48DA5-8620-4E31-AF46-2CD9B472A7AD}" srcOrd="0" destOrd="0" presId="urn:microsoft.com/office/officeart/2008/layout/LinedList"/>
    <dgm:cxn modelId="{2032038E-1C17-4B85-A8F1-2323DE35C6AA}" type="presParOf" srcId="{E5A67724-D22D-4AC4-AF88-2A5AAD584775}" destId="{8FE91082-7EA2-48C0-9D8C-BF7160DB32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EEFA26-1F1D-41D9-9C92-C0A5D0473462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894E77-280A-498F-B2EB-19E1E10DC1E2}">
      <dgm:prSet custT="1"/>
      <dgm:spPr/>
      <dgm:t>
        <a:bodyPr/>
        <a:lstStyle/>
        <a:p>
          <a:r>
            <a:rPr lang="en-US" sz="2400" b="1" dirty="0"/>
            <a:t>C. Reduce positive and negative windows</a:t>
          </a:r>
          <a:endParaRPr lang="en-US" sz="2400" dirty="0"/>
        </a:p>
      </dgm:t>
    </dgm:pt>
    <dgm:pt modelId="{30FB8327-10C4-4C56-9BF1-87F466AEABCC}" type="parTrans" cxnId="{DC479F0D-DD22-48DB-B53F-5855B769AC3C}">
      <dgm:prSet/>
      <dgm:spPr/>
      <dgm:t>
        <a:bodyPr/>
        <a:lstStyle/>
        <a:p>
          <a:endParaRPr lang="en-US" sz="1050"/>
        </a:p>
      </dgm:t>
    </dgm:pt>
    <dgm:pt modelId="{1CB8B75E-2FBC-4AC5-A93A-EDD3B4E605FA}" type="sibTrans" cxnId="{DC479F0D-DD22-48DB-B53F-5855B769AC3C}">
      <dgm:prSet/>
      <dgm:spPr/>
      <dgm:t>
        <a:bodyPr/>
        <a:lstStyle/>
        <a:p>
          <a:endParaRPr lang="en-US" sz="1050"/>
        </a:p>
      </dgm:t>
    </dgm:pt>
    <dgm:pt modelId="{AB59B2C9-B916-4E93-9F87-F0FAFBC55EBD}">
      <dgm:prSet custT="1"/>
      <dgm:spPr/>
      <dgm:t>
        <a:bodyPr/>
        <a:lstStyle/>
        <a:p>
          <a:r>
            <a:rPr lang="en-US" sz="2400" dirty="0"/>
            <a:t>-To resize output dataset</a:t>
          </a:r>
        </a:p>
        <a:p>
          <a:r>
            <a:rPr lang="en-US" sz="2400" dirty="0"/>
            <a:t>-Regular pattern of selecting windows.</a:t>
          </a:r>
        </a:p>
        <a:p>
          <a:r>
            <a:rPr lang="en-US" sz="2400" dirty="0"/>
            <a:t>-Avoid random selection to never skip images.</a:t>
          </a:r>
        </a:p>
      </dgm:t>
    </dgm:pt>
    <dgm:pt modelId="{05126CE7-087F-4FF1-9F06-603F93024D24}" type="parTrans" cxnId="{2CDB3289-3B39-4911-9FE0-A7E3377C255F}">
      <dgm:prSet/>
      <dgm:spPr/>
      <dgm:t>
        <a:bodyPr/>
        <a:lstStyle/>
        <a:p>
          <a:endParaRPr lang="en-US" sz="1050"/>
        </a:p>
      </dgm:t>
    </dgm:pt>
    <dgm:pt modelId="{11687670-E29F-4CFF-A2EE-285378AF896D}" type="sibTrans" cxnId="{2CDB3289-3B39-4911-9FE0-A7E3377C255F}">
      <dgm:prSet/>
      <dgm:spPr/>
      <dgm:t>
        <a:bodyPr/>
        <a:lstStyle/>
        <a:p>
          <a:endParaRPr lang="en-US" sz="1050"/>
        </a:p>
      </dgm:t>
    </dgm:pt>
    <dgm:pt modelId="{027CDB94-0702-41CD-9AB2-47E46BE95C46}" type="pres">
      <dgm:prSet presAssocID="{AEEEFA26-1F1D-41D9-9C92-C0A5D0473462}" presName="vert0" presStyleCnt="0">
        <dgm:presLayoutVars>
          <dgm:dir/>
          <dgm:animOne val="branch"/>
          <dgm:animLvl val="lvl"/>
        </dgm:presLayoutVars>
      </dgm:prSet>
      <dgm:spPr/>
    </dgm:pt>
    <dgm:pt modelId="{6A002225-77C5-4512-A7E1-98C21054C9A5}" type="pres">
      <dgm:prSet presAssocID="{1E894E77-280A-498F-B2EB-19E1E10DC1E2}" presName="thickLine" presStyleLbl="alignNode1" presStyleIdx="0" presStyleCnt="2"/>
      <dgm:spPr/>
    </dgm:pt>
    <dgm:pt modelId="{C019C9DF-5F9F-4C8D-B174-9D8C249153C3}" type="pres">
      <dgm:prSet presAssocID="{1E894E77-280A-498F-B2EB-19E1E10DC1E2}" presName="horz1" presStyleCnt="0"/>
      <dgm:spPr/>
    </dgm:pt>
    <dgm:pt modelId="{6E99A751-C2CC-4B24-9D6E-F32D3D05D415}" type="pres">
      <dgm:prSet presAssocID="{1E894E77-280A-498F-B2EB-19E1E10DC1E2}" presName="tx1" presStyleLbl="revTx" presStyleIdx="0" presStyleCnt="2"/>
      <dgm:spPr/>
    </dgm:pt>
    <dgm:pt modelId="{5DCE821F-7FC6-4986-A9FA-A5B409013B8B}" type="pres">
      <dgm:prSet presAssocID="{1E894E77-280A-498F-B2EB-19E1E10DC1E2}" presName="vert1" presStyleCnt="0"/>
      <dgm:spPr/>
    </dgm:pt>
    <dgm:pt modelId="{A811D0B0-C5FB-4FE0-8B4B-EB5764C3EB4A}" type="pres">
      <dgm:prSet presAssocID="{AB59B2C9-B916-4E93-9F87-F0FAFBC55EBD}" presName="thickLine" presStyleLbl="alignNode1" presStyleIdx="1" presStyleCnt="2"/>
      <dgm:spPr/>
    </dgm:pt>
    <dgm:pt modelId="{28093374-1D65-41CC-A7F8-171577B60657}" type="pres">
      <dgm:prSet presAssocID="{AB59B2C9-B916-4E93-9F87-F0FAFBC55EBD}" presName="horz1" presStyleCnt="0"/>
      <dgm:spPr/>
    </dgm:pt>
    <dgm:pt modelId="{B38374DF-BD5B-496F-AB7F-33BADCF62848}" type="pres">
      <dgm:prSet presAssocID="{AB59B2C9-B916-4E93-9F87-F0FAFBC55EBD}" presName="tx1" presStyleLbl="revTx" presStyleIdx="1" presStyleCnt="2"/>
      <dgm:spPr/>
    </dgm:pt>
    <dgm:pt modelId="{E577BC3A-D8F8-42A0-A82D-443E33E026AD}" type="pres">
      <dgm:prSet presAssocID="{AB59B2C9-B916-4E93-9F87-F0FAFBC55EBD}" presName="vert1" presStyleCnt="0"/>
      <dgm:spPr/>
    </dgm:pt>
  </dgm:ptLst>
  <dgm:cxnLst>
    <dgm:cxn modelId="{DC479F0D-DD22-48DB-B53F-5855B769AC3C}" srcId="{AEEEFA26-1F1D-41D9-9C92-C0A5D0473462}" destId="{1E894E77-280A-498F-B2EB-19E1E10DC1E2}" srcOrd="0" destOrd="0" parTransId="{30FB8327-10C4-4C56-9BF1-87F466AEABCC}" sibTransId="{1CB8B75E-2FBC-4AC5-A93A-EDD3B4E605FA}"/>
    <dgm:cxn modelId="{6B23911A-37D6-415C-8559-9546193315A6}" type="presOf" srcId="{AEEEFA26-1F1D-41D9-9C92-C0A5D0473462}" destId="{027CDB94-0702-41CD-9AB2-47E46BE95C46}" srcOrd="0" destOrd="0" presId="urn:microsoft.com/office/officeart/2008/layout/LinedList"/>
    <dgm:cxn modelId="{2CDB3289-3B39-4911-9FE0-A7E3377C255F}" srcId="{AEEEFA26-1F1D-41D9-9C92-C0A5D0473462}" destId="{AB59B2C9-B916-4E93-9F87-F0FAFBC55EBD}" srcOrd="1" destOrd="0" parTransId="{05126CE7-087F-4FF1-9F06-603F93024D24}" sibTransId="{11687670-E29F-4CFF-A2EE-285378AF896D}"/>
    <dgm:cxn modelId="{5F092790-276C-4234-B456-E19261F9244F}" type="presOf" srcId="{1E894E77-280A-498F-B2EB-19E1E10DC1E2}" destId="{6E99A751-C2CC-4B24-9D6E-F32D3D05D415}" srcOrd="0" destOrd="0" presId="urn:microsoft.com/office/officeart/2008/layout/LinedList"/>
    <dgm:cxn modelId="{C4598BD9-94D1-4ECC-A58F-0734489CFEDB}" type="presOf" srcId="{AB59B2C9-B916-4E93-9F87-F0FAFBC55EBD}" destId="{B38374DF-BD5B-496F-AB7F-33BADCF62848}" srcOrd="0" destOrd="0" presId="urn:microsoft.com/office/officeart/2008/layout/LinedList"/>
    <dgm:cxn modelId="{B9C012EF-ADC7-47F5-94B8-E2E37397948F}" type="presParOf" srcId="{027CDB94-0702-41CD-9AB2-47E46BE95C46}" destId="{6A002225-77C5-4512-A7E1-98C21054C9A5}" srcOrd="0" destOrd="0" presId="urn:microsoft.com/office/officeart/2008/layout/LinedList"/>
    <dgm:cxn modelId="{1A92D799-4494-482F-86D0-F90242969D9F}" type="presParOf" srcId="{027CDB94-0702-41CD-9AB2-47E46BE95C46}" destId="{C019C9DF-5F9F-4C8D-B174-9D8C249153C3}" srcOrd="1" destOrd="0" presId="urn:microsoft.com/office/officeart/2008/layout/LinedList"/>
    <dgm:cxn modelId="{F779E3E2-D207-4D1D-8D84-D5589B95B953}" type="presParOf" srcId="{C019C9DF-5F9F-4C8D-B174-9D8C249153C3}" destId="{6E99A751-C2CC-4B24-9D6E-F32D3D05D415}" srcOrd="0" destOrd="0" presId="urn:microsoft.com/office/officeart/2008/layout/LinedList"/>
    <dgm:cxn modelId="{BADF080F-2B8B-4C30-83A4-0FB70D3A993C}" type="presParOf" srcId="{C019C9DF-5F9F-4C8D-B174-9D8C249153C3}" destId="{5DCE821F-7FC6-4986-A9FA-A5B409013B8B}" srcOrd="1" destOrd="0" presId="urn:microsoft.com/office/officeart/2008/layout/LinedList"/>
    <dgm:cxn modelId="{61F5058A-85EE-457E-8FD3-CCB67DDA934F}" type="presParOf" srcId="{027CDB94-0702-41CD-9AB2-47E46BE95C46}" destId="{A811D0B0-C5FB-4FE0-8B4B-EB5764C3EB4A}" srcOrd="2" destOrd="0" presId="urn:microsoft.com/office/officeart/2008/layout/LinedList"/>
    <dgm:cxn modelId="{69246A74-D4D3-4FE2-979A-96B2F4EE3F3B}" type="presParOf" srcId="{027CDB94-0702-41CD-9AB2-47E46BE95C46}" destId="{28093374-1D65-41CC-A7F8-171577B60657}" srcOrd="3" destOrd="0" presId="urn:microsoft.com/office/officeart/2008/layout/LinedList"/>
    <dgm:cxn modelId="{747FABD8-2165-46A5-B219-42B8F1B77689}" type="presParOf" srcId="{28093374-1D65-41CC-A7F8-171577B60657}" destId="{B38374DF-BD5B-496F-AB7F-33BADCF62848}" srcOrd="0" destOrd="0" presId="urn:microsoft.com/office/officeart/2008/layout/LinedList"/>
    <dgm:cxn modelId="{98C295FD-2E68-4E4E-B39A-06264B708583}" type="presParOf" srcId="{28093374-1D65-41CC-A7F8-171577B60657}" destId="{E577BC3A-D8F8-42A0-A82D-443E33E026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0AD97-18F3-48A3-8ACE-A7DDC89D28AD}">
      <dsp:nvSpPr>
        <dsp:cNvPr id="0" name=""/>
        <dsp:cNvSpPr/>
      </dsp:nvSpPr>
      <dsp:spPr>
        <a:xfrm>
          <a:off x="0" y="30800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14E02-38B4-4E61-91D8-6DCEFB7A29F5}">
      <dsp:nvSpPr>
        <dsp:cNvPr id="0" name=""/>
        <dsp:cNvSpPr/>
      </dsp:nvSpPr>
      <dsp:spPr>
        <a:xfrm>
          <a:off x="228361" y="13088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Introduction</a:t>
          </a:r>
        </a:p>
      </dsp:txBody>
      <dsp:txXfrm>
        <a:off x="245654" y="148175"/>
        <a:ext cx="3162480" cy="319654"/>
      </dsp:txXfrm>
    </dsp:sp>
    <dsp:sp modelId="{BA987E19-9685-4E75-9696-50D02DBE834A}">
      <dsp:nvSpPr>
        <dsp:cNvPr id="0" name=""/>
        <dsp:cNvSpPr/>
      </dsp:nvSpPr>
      <dsp:spPr>
        <a:xfrm>
          <a:off x="0" y="85232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F37EF-61DD-4AF6-8473-1CA16B4B05A4}">
      <dsp:nvSpPr>
        <dsp:cNvPr id="0" name=""/>
        <dsp:cNvSpPr/>
      </dsp:nvSpPr>
      <dsp:spPr>
        <a:xfrm>
          <a:off x="228361" y="67520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Problem description</a:t>
          </a:r>
        </a:p>
      </dsp:txBody>
      <dsp:txXfrm>
        <a:off x="245654" y="692495"/>
        <a:ext cx="3162480" cy="319654"/>
      </dsp:txXfrm>
    </dsp:sp>
    <dsp:sp modelId="{A4FA6633-D148-478A-8308-E49232E4777C}">
      <dsp:nvSpPr>
        <dsp:cNvPr id="0" name=""/>
        <dsp:cNvSpPr/>
      </dsp:nvSpPr>
      <dsp:spPr>
        <a:xfrm>
          <a:off x="0" y="1396642"/>
          <a:ext cx="4567238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468" tIns="249936" rIns="35446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LeNet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AlexNet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Transfer Learning</a:t>
          </a:r>
        </a:p>
      </dsp:txBody>
      <dsp:txXfrm>
        <a:off x="0" y="1396642"/>
        <a:ext cx="4567238" cy="1323000"/>
      </dsp:txXfrm>
    </dsp:sp>
    <dsp:sp modelId="{35282140-740B-4FA4-BEBC-98F04EE3E899}">
      <dsp:nvSpPr>
        <dsp:cNvPr id="0" name=""/>
        <dsp:cNvSpPr/>
      </dsp:nvSpPr>
      <dsp:spPr>
        <a:xfrm>
          <a:off x="228361" y="121952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Background</a:t>
          </a:r>
        </a:p>
      </dsp:txBody>
      <dsp:txXfrm>
        <a:off x="245654" y="1236815"/>
        <a:ext cx="3162480" cy="319654"/>
      </dsp:txXfrm>
    </dsp:sp>
    <dsp:sp modelId="{54A0D5C2-A1EC-4F67-A621-8E0A5FEA44E0}">
      <dsp:nvSpPr>
        <dsp:cNvPr id="0" name=""/>
        <dsp:cNvSpPr/>
      </dsp:nvSpPr>
      <dsp:spPr>
        <a:xfrm>
          <a:off x="0" y="296156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5EC1C-1D1B-49F8-AE81-222F04F2DCD9}">
      <dsp:nvSpPr>
        <dsp:cNvPr id="0" name=""/>
        <dsp:cNvSpPr/>
      </dsp:nvSpPr>
      <dsp:spPr>
        <a:xfrm>
          <a:off x="228361" y="278444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Environment</a:t>
          </a:r>
        </a:p>
      </dsp:txBody>
      <dsp:txXfrm>
        <a:off x="245654" y="2801735"/>
        <a:ext cx="3162480" cy="319654"/>
      </dsp:txXfrm>
    </dsp:sp>
    <dsp:sp modelId="{65D7716A-88E4-4F2B-BA61-D5435DFDD1FD}">
      <dsp:nvSpPr>
        <dsp:cNvPr id="0" name=""/>
        <dsp:cNvSpPr/>
      </dsp:nvSpPr>
      <dsp:spPr>
        <a:xfrm>
          <a:off x="0" y="350588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782AA-A09D-4E95-8563-74B67E24D72C}">
      <dsp:nvSpPr>
        <dsp:cNvPr id="0" name=""/>
        <dsp:cNvSpPr/>
      </dsp:nvSpPr>
      <dsp:spPr>
        <a:xfrm>
          <a:off x="228361" y="332876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Acquisition</a:t>
          </a:r>
        </a:p>
      </dsp:txBody>
      <dsp:txXfrm>
        <a:off x="245654" y="3346055"/>
        <a:ext cx="3162480" cy="319654"/>
      </dsp:txXfrm>
    </dsp:sp>
    <dsp:sp modelId="{24F344E9-C3DB-4137-A0FE-1B1C6DFF5768}">
      <dsp:nvSpPr>
        <dsp:cNvPr id="0" name=""/>
        <dsp:cNvSpPr/>
      </dsp:nvSpPr>
      <dsp:spPr>
        <a:xfrm>
          <a:off x="0" y="405020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2594A-9F39-497D-B866-B8CC6DE59096}">
      <dsp:nvSpPr>
        <dsp:cNvPr id="0" name=""/>
        <dsp:cNvSpPr/>
      </dsp:nvSpPr>
      <dsp:spPr>
        <a:xfrm>
          <a:off x="228361" y="387308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Proposed methodology</a:t>
          </a:r>
        </a:p>
      </dsp:txBody>
      <dsp:txXfrm>
        <a:off x="245654" y="3890375"/>
        <a:ext cx="3162480" cy="319654"/>
      </dsp:txXfrm>
    </dsp:sp>
    <dsp:sp modelId="{9E363322-0D37-42EF-BAF1-5800A611CB36}">
      <dsp:nvSpPr>
        <dsp:cNvPr id="0" name=""/>
        <dsp:cNvSpPr/>
      </dsp:nvSpPr>
      <dsp:spPr>
        <a:xfrm>
          <a:off x="0" y="459452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E23EC-6ED8-404C-A2B6-B05009DBE3D4}">
      <dsp:nvSpPr>
        <dsp:cNvPr id="0" name=""/>
        <dsp:cNvSpPr/>
      </dsp:nvSpPr>
      <dsp:spPr>
        <a:xfrm>
          <a:off x="228361" y="441740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Results</a:t>
          </a:r>
        </a:p>
      </dsp:txBody>
      <dsp:txXfrm>
        <a:off x="245654" y="4434695"/>
        <a:ext cx="3162480" cy="319654"/>
      </dsp:txXfrm>
    </dsp:sp>
    <dsp:sp modelId="{67CE5F3C-AA04-49BF-91B9-AFC3E2D583D0}">
      <dsp:nvSpPr>
        <dsp:cNvPr id="0" name=""/>
        <dsp:cNvSpPr/>
      </dsp:nvSpPr>
      <dsp:spPr>
        <a:xfrm>
          <a:off x="0" y="5138842"/>
          <a:ext cx="45672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50AB-4410-4D6C-8EE1-E85429E2823E}">
      <dsp:nvSpPr>
        <dsp:cNvPr id="0" name=""/>
        <dsp:cNvSpPr/>
      </dsp:nvSpPr>
      <dsp:spPr>
        <a:xfrm>
          <a:off x="228361" y="4961722"/>
          <a:ext cx="319706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842" tIns="0" rIns="1208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Conclusion</a:t>
          </a:r>
        </a:p>
      </dsp:txBody>
      <dsp:txXfrm>
        <a:off x="245654" y="4979015"/>
        <a:ext cx="316248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8A953-8FAF-4618-9FD4-7AC97B0A84C9}">
      <dsp:nvSpPr>
        <dsp:cNvPr id="0" name=""/>
        <dsp:cNvSpPr/>
      </dsp:nvSpPr>
      <dsp:spPr>
        <a:xfrm>
          <a:off x="0" y="0"/>
          <a:ext cx="6703695" cy="1869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410 digital mammograms were taken from </a:t>
          </a:r>
          <a:r>
            <a:rPr lang="en-US" sz="2800" b="0" kern="1200" dirty="0" err="1"/>
            <a:t>INbreast</a:t>
          </a:r>
          <a:r>
            <a:rPr lang="en-US" sz="2800" b="0" kern="1200" dirty="0"/>
            <a:t> data set (107 with masses, 303 without masses).</a:t>
          </a:r>
        </a:p>
      </dsp:txBody>
      <dsp:txXfrm>
        <a:off x="54756" y="54756"/>
        <a:ext cx="4771401" cy="1760007"/>
      </dsp:txXfrm>
    </dsp:sp>
    <dsp:sp modelId="{940A5F90-E1F8-42E5-90B4-0263A13ABB41}">
      <dsp:nvSpPr>
        <dsp:cNvPr id="0" name=""/>
        <dsp:cNvSpPr/>
      </dsp:nvSpPr>
      <dsp:spPr>
        <a:xfrm>
          <a:off x="1183004" y="2284968"/>
          <a:ext cx="6703695" cy="186951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Using that data set, train a Neural Network to classify unseen mammograms.</a:t>
          </a:r>
        </a:p>
      </dsp:txBody>
      <dsp:txXfrm>
        <a:off x="1237760" y="2339724"/>
        <a:ext cx="4195990" cy="1760007"/>
      </dsp:txXfrm>
    </dsp:sp>
    <dsp:sp modelId="{70775226-9B29-440F-84A6-15E6DD50AFC1}">
      <dsp:nvSpPr>
        <dsp:cNvPr id="0" name=""/>
        <dsp:cNvSpPr/>
      </dsp:nvSpPr>
      <dsp:spPr>
        <a:xfrm>
          <a:off x="5488507" y="1469650"/>
          <a:ext cx="1215187" cy="12151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0" kern="1200"/>
        </a:p>
      </dsp:txBody>
      <dsp:txXfrm>
        <a:off x="5761924" y="1469650"/>
        <a:ext cx="668353" cy="914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8F707-1D11-4555-A776-CD7F9A0B484C}">
      <dsp:nvSpPr>
        <dsp:cNvPr id="0" name=""/>
        <dsp:cNvSpPr/>
      </dsp:nvSpPr>
      <dsp:spPr>
        <a:xfrm>
          <a:off x="0" y="781"/>
          <a:ext cx="523836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35945-3CA9-4D88-B8C4-A55A5B1A6504}">
      <dsp:nvSpPr>
        <dsp:cNvPr id="0" name=""/>
        <dsp:cNvSpPr/>
      </dsp:nvSpPr>
      <dsp:spPr>
        <a:xfrm>
          <a:off x="0" y="781"/>
          <a:ext cx="5238366" cy="127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store knowledge and apply it on a different problem.</a:t>
          </a:r>
        </a:p>
      </dsp:txBody>
      <dsp:txXfrm>
        <a:off x="0" y="781"/>
        <a:ext cx="5238366" cy="1279847"/>
      </dsp:txXfrm>
    </dsp:sp>
    <dsp:sp modelId="{2C78432D-AD26-439A-B9F9-6C43CF6C01C4}">
      <dsp:nvSpPr>
        <dsp:cNvPr id="0" name=""/>
        <dsp:cNvSpPr/>
      </dsp:nvSpPr>
      <dsp:spPr>
        <a:xfrm>
          <a:off x="0" y="1280628"/>
          <a:ext cx="523836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45752F-4161-48A5-80EC-D34667A8DF79}">
      <dsp:nvSpPr>
        <dsp:cNvPr id="0" name=""/>
        <dsp:cNvSpPr/>
      </dsp:nvSpPr>
      <dsp:spPr>
        <a:xfrm>
          <a:off x="0" y="1280628"/>
          <a:ext cx="5238366" cy="127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 learned capabilities from general task to a specific one.</a:t>
          </a:r>
        </a:p>
      </dsp:txBody>
      <dsp:txXfrm>
        <a:off x="0" y="1280628"/>
        <a:ext cx="5238366" cy="1279847"/>
      </dsp:txXfrm>
    </dsp:sp>
    <dsp:sp modelId="{E7DF1214-C93D-445D-B436-3309D3B8ADA5}">
      <dsp:nvSpPr>
        <dsp:cNvPr id="0" name=""/>
        <dsp:cNvSpPr/>
      </dsp:nvSpPr>
      <dsp:spPr>
        <a:xfrm>
          <a:off x="0" y="2560475"/>
          <a:ext cx="523836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095AB2-AE0A-4031-B9DC-C05866DF322F}">
      <dsp:nvSpPr>
        <dsp:cNvPr id="0" name=""/>
        <dsp:cNvSpPr/>
      </dsp:nvSpPr>
      <dsp:spPr>
        <a:xfrm>
          <a:off x="0" y="2560475"/>
          <a:ext cx="5238366" cy="127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Network pre-trained on ImageNet dataset, (1.2 million images, 1,000 classes) . </a:t>
          </a:r>
        </a:p>
      </dsp:txBody>
      <dsp:txXfrm>
        <a:off x="0" y="2560475"/>
        <a:ext cx="5238366" cy="1279847"/>
      </dsp:txXfrm>
    </dsp:sp>
    <dsp:sp modelId="{629400D0-F405-4B2C-8F99-8D8720483ACC}">
      <dsp:nvSpPr>
        <dsp:cNvPr id="0" name=""/>
        <dsp:cNvSpPr/>
      </dsp:nvSpPr>
      <dsp:spPr>
        <a:xfrm>
          <a:off x="0" y="3840322"/>
          <a:ext cx="523836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157779-A80D-4F47-8DE5-C26073A3F1A4}">
      <dsp:nvSpPr>
        <dsp:cNvPr id="0" name=""/>
        <dsp:cNvSpPr/>
      </dsp:nvSpPr>
      <dsp:spPr>
        <a:xfrm>
          <a:off x="0" y="3840322"/>
          <a:ext cx="5238366" cy="127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Last fully-connected layer is replaced by a new layer for classification of 2 classes: mass and normal. </a:t>
          </a:r>
        </a:p>
      </dsp:txBody>
      <dsp:txXfrm>
        <a:off x="0" y="3840322"/>
        <a:ext cx="5238366" cy="1279847"/>
      </dsp:txXfrm>
    </dsp:sp>
    <dsp:sp modelId="{6B7A6480-5556-4641-A568-C07FDD3B8048}">
      <dsp:nvSpPr>
        <dsp:cNvPr id="0" name=""/>
        <dsp:cNvSpPr/>
      </dsp:nvSpPr>
      <dsp:spPr>
        <a:xfrm>
          <a:off x="0" y="5120169"/>
          <a:ext cx="523836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E48DA5-8620-4E31-AF46-2CD9B472A7AD}">
      <dsp:nvSpPr>
        <dsp:cNvPr id="0" name=""/>
        <dsp:cNvSpPr/>
      </dsp:nvSpPr>
      <dsp:spPr>
        <a:xfrm>
          <a:off x="0" y="5120169"/>
          <a:ext cx="5238366" cy="1279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modified DCNN is subsequently retuned for mammographic dataset.</a:t>
          </a:r>
        </a:p>
      </dsp:txBody>
      <dsp:txXfrm>
        <a:off x="0" y="5120169"/>
        <a:ext cx="5238366" cy="1279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02225-77C5-4512-A7E1-98C21054C9A5}">
      <dsp:nvSpPr>
        <dsp:cNvPr id="0" name=""/>
        <dsp:cNvSpPr/>
      </dsp:nvSpPr>
      <dsp:spPr>
        <a:xfrm>
          <a:off x="0" y="0"/>
          <a:ext cx="456723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9A751-C2CC-4B24-9D6E-F32D3D05D415}">
      <dsp:nvSpPr>
        <dsp:cNvPr id="0" name=""/>
        <dsp:cNvSpPr/>
      </dsp:nvSpPr>
      <dsp:spPr>
        <a:xfrm>
          <a:off x="0" y="0"/>
          <a:ext cx="45672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C. Reduce positive and negative windows</a:t>
          </a:r>
          <a:endParaRPr lang="en-US" sz="2400" kern="1200" dirty="0"/>
        </a:p>
      </dsp:txBody>
      <dsp:txXfrm>
        <a:off x="0" y="0"/>
        <a:ext cx="4567238" cy="2786062"/>
      </dsp:txXfrm>
    </dsp:sp>
    <dsp:sp modelId="{A811D0B0-C5FB-4FE0-8B4B-EB5764C3EB4A}">
      <dsp:nvSpPr>
        <dsp:cNvPr id="0" name=""/>
        <dsp:cNvSpPr/>
      </dsp:nvSpPr>
      <dsp:spPr>
        <a:xfrm>
          <a:off x="0" y="2786062"/>
          <a:ext cx="4567238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374DF-BD5B-496F-AB7F-33BADCF62848}">
      <dsp:nvSpPr>
        <dsp:cNvPr id="0" name=""/>
        <dsp:cNvSpPr/>
      </dsp:nvSpPr>
      <dsp:spPr>
        <a:xfrm>
          <a:off x="0" y="2786062"/>
          <a:ext cx="45672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-To resize output dataset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-Regular pattern of selecting windows.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-Avoid random selection to never skip images.</a:t>
          </a:r>
        </a:p>
      </dsp:txBody>
      <dsp:txXfrm>
        <a:off x="0" y="2786062"/>
        <a:ext cx="4567238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FFF77-97DE-4397-9699-7F0E542B2CE7}" type="datetimeFigureOut">
              <a:rPr lang="en-US" smtClean="0"/>
              <a:t>07-Jun-18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9D841-FCF7-44DF-9E69-4363F96D3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3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F15E-5672-417C-9449-524ED645D2BD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5FEA-7BA5-4E92-9E51-E18B1408C81F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77DB-7698-48F6-BFAD-548FC766D26A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CF9-7581-4682-9CB9-ABECADBC69FB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514B2-DBC8-446D-952E-81620F8AC0BD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D52C-3701-4D7A-BF66-4FDF89350340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8467-A1CA-4219-B3FE-CD2E2A4C0943}" type="datetime1">
              <a:rPr lang="en-US" smtClean="0"/>
              <a:t>07-Jun-18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9FBB-B33B-41C1-A6ED-2A4715C11F59}" type="datetime1">
              <a:rPr lang="en-US" smtClean="0"/>
              <a:t>07-Jun-18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89A54-65AE-4536-ACBE-F164B5495919}" type="datetime1">
              <a:rPr lang="en-US" smtClean="0"/>
              <a:t>07-Jun-18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3C01-CEDB-464D-BAA0-38F0F79179B7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CF-A039-46D6-B095-E00CF13D58B6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14759-EC41-4044-9223-257C14688F83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A5AE8CC-06FD-417B-B86E-4D1D06AA7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ogo_cassino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80" y="321732"/>
            <a:ext cx="3608493" cy="36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1" descr="C:\Users\ZT\Documents\Maia_vect_PO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38" y="4854776"/>
            <a:ext cx="2844162" cy="898755"/>
          </a:xfrm>
          <a:prstGeom prst="rect">
            <a:avLst/>
          </a:prstGeom>
          <a:noFill/>
        </p:spPr>
      </p:pic>
      <p:sp>
        <p:nvSpPr>
          <p:cNvPr id="73" name="Freeform 3">
            <a:extLst>
              <a:ext uri="{FF2B5EF4-FFF2-40B4-BE49-F238E27FC236}">
                <a16:creationId xmlns:a16="http://schemas.microsoft.com/office/drawing/2014/main" id="{F6429F11-64E2-4420-9B0C-F3F81BF0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01525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62785A07-F203-435E-8E76-BB97680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58539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600325"/>
            <a:ext cx="3711321" cy="265120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/>
              <a:t>Mass Detection Using Deep Convolutional Neural</a:t>
            </a:r>
            <a:br>
              <a:rPr lang="en-US" sz="3600" dirty="0"/>
            </a:br>
            <a:r>
              <a:rPr lang="en-US" sz="3600" dirty="0"/>
              <a:t>Network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024" y="5175768"/>
            <a:ext cx="412089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/>
              <a:t>Basel Alyafi, Zafar </a:t>
            </a:r>
            <a:r>
              <a:rPr lang="en-US" sz="1700" dirty="0" err="1"/>
              <a:t>Toshpulatov</a:t>
            </a:r>
            <a:r>
              <a:rPr lang="en-US" sz="1700" dirty="0"/>
              <a:t>, Fahad Khalid</a:t>
            </a:r>
          </a:p>
        </p:txBody>
      </p:sp>
    </p:spTree>
    <p:extLst>
      <p:ext uri="{BB962C8B-B14F-4D97-AF65-F5344CB8AC3E}">
        <p14:creationId xmlns:p14="http://schemas.microsoft.com/office/powerpoint/2010/main" val="1975930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Publicly available </a:t>
            </a:r>
            <a:r>
              <a:rPr lang="en-US" sz="2000" dirty="0" err="1"/>
              <a:t>INbreast</a:t>
            </a:r>
            <a:r>
              <a:rPr lang="en-US" sz="2000" dirty="0"/>
              <a:t> data containing 410 mammogram images</a:t>
            </a:r>
          </a:p>
          <a:p>
            <a:r>
              <a:rPr lang="en-US" sz="2000" dirty="0"/>
              <a:t>Generate 3 different-size data sets.</a:t>
            </a:r>
          </a:p>
          <a:p>
            <a:r>
              <a:rPr lang="en-US" sz="2000" dirty="0"/>
              <a:t>Open-CV C++ was used, why? Fast and powerful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733800" y="2895600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Medium </a:t>
            </a:r>
          </a:p>
          <a:p>
            <a:pPr algn="ctr"/>
            <a:r>
              <a:rPr lang="en-US" sz="1600" b="1" dirty="0"/>
              <a:t>6000 images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26382" y="2895600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Large </a:t>
            </a:r>
          </a:p>
          <a:p>
            <a:pPr algn="ctr"/>
            <a:r>
              <a:rPr lang="en-US" sz="1600" b="1" dirty="0"/>
              <a:t>20000 images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2895600"/>
            <a:ext cx="1828800" cy="8382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Small </a:t>
            </a:r>
          </a:p>
          <a:p>
            <a:pPr algn="ctr"/>
            <a:r>
              <a:rPr lang="en-US" sz="1600" b="1" dirty="0"/>
              <a:t>2000 images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114800"/>
            <a:ext cx="1066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set </a:t>
            </a:r>
          </a:p>
          <a:p>
            <a:pPr algn="ctr"/>
            <a:r>
              <a:rPr lang="en-US" sz="1600" b="1" dirty="0"/>
              <a:t>30 %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14800"/>
            <a:ext cx="10668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 set 70 %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9000" y="4114800"/>
            <a:ext cx="1066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set </a:t>
            </a:r>
          </a:p>
          <a:p>
            <a:pPr algn="ctr"/>
            <a:r>
              <a:rPr lang="en-US" sz="1600" b="1" dirty="0"/>
              <a:t>30 %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4114800"/>
            <a:ext cx="10668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 set 70 %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4114800"/>
            <a:ext cx="10668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Test set </a:t>
            </a:r>
          </a:p>
          <a:p>
            <a:pPr algn="ctr"/>
            <a:r>
              <a:rPr lang="en-US" sz="1600" b="1" dirty="0"/>
              <a:t>30 %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0" y="4114800"/>
            <a:ext cx="1066800" cy="685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 set 70 %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218" y="5334000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0600" y="5334000"/>
            <a:ext cx="60960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31818" y="5334000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362200" y="5334000"/>
            <a:ext cx="6096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55818" y="5334000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5334000"/>
            <a:ext cx="6096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4400" y="5320145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54782" y="5320145"/>
            <a:ext cx="6096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3818" y="5292436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934200" y="5292436"/>
            <a:ext cx="6096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744691" y="5278581"/>
            <a:ext cx="540327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Pos.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375073" y="5278581"/>
            <a:ext cx="609600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Neg.</a:t>
            </a:r>
          </a:p>
        </p:txBody>
      </p:sp>
      <p:cxnSp>
        <p:nvCxnSpPr>
          <p:cNvPr id="12" name="Straight Arrow Connector 11"/>
          <p:cNvCxnSpPr>
            <a:endCxn id="6" idx="0"/>
          </p:cNvCxnSpPr>
          <p:nvPr/>
        </p:nvCxnSpPr>
        <p:spPr>
          <a:xfrm>
            <a:off x="10668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72145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1910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5" idx="0"/>
          </p:cNvCxnSpPr>
          <p:nvPr/>
        </p:nvCxnSpPr>
        <p:spPr>
          <a:xfrm>
            <a:off x="52578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39000" y="3733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7" idx="0"/>
          </p:cNvCxnSpPr>
          <p:nvPr/>
        </p:nvCxnSpPr>
        <p:spPr>
          <a:xfrm>
            <a:off x="8285018" y="3733800"/>
            <a:ext cx="20782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8" idx="0"/>
          </p:cNvCxnSpPr>
          <p:nvPr/>
        </p:nvCxnSpPr>
        <p:spPr>
          <a:xfrm>
            <a:off x="12954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620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9" idx="0"/>
          </p:cNvCxnSpPr>
          <p:nvPr/>
        </p:nvCxnSpPr>
        <p:spPr>
          <a:xfrm>
            <a:off x="2001981" y="48006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0" idx="0"/>
          </p:cNvCxnSpPr>
          <p:nvPr/>
        </p:nvCxnSpPr>
        <p:spPr>
          <a:xfrm>
            <a:off x="26670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0"/>
          </p:cNvCxnSpPr>
          <p:nvPr/>
        </p:nvCxnSpPr>
        <p:spPr>
          <a:xfrm>
            <a:off x="3525981" y="4800600"/>
            <a:ext cx="1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2" idx="0"/>
          </p:cNvCxnSpPr>
          <p:nvPr/>
        </p:nvCxnSpPr>
        <p:spPr>
          <a:xfrm>
            <a:off x="4191000" y="48006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3" idx="0"/>
          </p:cNvCxnSpPr>
          <p:nvPr/>
        </p:nvCxnSpPr>
        <p:spPr>
          <a:xfrm>
            <a:off x="4994563" y="4800600"/>
            <a:ext cx="1" cy="51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562600" y="4800600"/>
            <a:ext cx="0" cy="519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endCxn id="35" idx="0"/>
          </p:cNvCxnSpPr>
          <p:nvPr/>
        </p:nvCxnSpPr>
        <p:spPr>
          <a:xfrm>
            <a:off x="6573981" y="4800600"/>
            <a:ext cx="1" cy="49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0" name="Straight Arrow Connector 1029"/>
          <p:cNvCxnSpPr>
            <a:endCxn id="36" idx="0"/>
          </p:cNvCxnSpPr>
          <p:nvPr/>
        </p:nvCxnSpPr>
        <p:spPr>
          <a:xfrm>
            <a:off x="7239000" y="4800600"/>
            <a:ext cx="0" cy="49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endCxn id="37" idx="0"/>
          </p:cNvCxnSpPr>
          <p:nvPr/>
        </p:nvCxnSpPr>
        <p:spPr>
          <a:xfrm>
            <a:off x="8014854" y="4800600"/>
            <a:ext cx="1" cy="47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4" name="Straight Arrow Connector 1033"/>
          <p:cNvCxnSpPr/>
          <p:nvPr/>
        </p:nvCxnSpPr>
        <p:spPr>
          <a:xfrm>
            <a:off x="8555182" y="4800600"/>
            <a:ext cx="0" cy="49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B5AD-128E-435F-9EFF-F6BB117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E1ACE-BB1C-466F-889F-00348BC0042D}" type="datetime1">
              <a:rPr lang="en-US" sz="1600" b="1" smtClean="0"/>
              <a:t>07-Jun-18</a:t>
            </a:fld>
            <a:endParaRPr lang="en-US" sz="1600" b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5E2696-0D1F-48F4-9AC9-CDB41ED9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b="1" smtClean="0"/>
              <a:pPr/>
              <a:t>10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02849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670" y="3748385"/>
            <a:ext cx="1905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779001" y="6229350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Mask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1601" y="6229350"/>
            <a:ext cx="186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Ground truth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41401" y="6224885"/>
            <a:ext cx="192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Mammogram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82940" y="6224885"/>
            <a:ext cx="1168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Overlay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11430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Windowing method, size 454 x 454 pixels.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moving the window from left to right and top to bottom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Different strides for massy and normal images. </a:t>
            </a:r>
          </a:p>
        </p:txBody>
      </p:sp>
      <p:pic>
        <p:nvPicPr>
          <p:cNvPr id="1033" name="Picture 9" descr="D:\MAIA\University of Cassino\Distributed Programming and Networking\Project\window mov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10" y="3748385"/>
            <a:ext cx="6372226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19F1B-3968-454E-A784-295F378F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E3F5-8D3B-4EE6-BDDC-058143A625F9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5BBC1-2F3D-4F97-80B9-EF0CF08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D:\MAIA\University of Cassino\Distributed Programming and Networking\Project\black til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48" y="643467"/>
            <a:ext cx="4098225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Acquisition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2638044"/>
            <a:ext cx="300558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Start from the 10 x 10 pixel, due to 10 pixels black tiling.</a:t>
            </a: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A chance of skipping the complete breast if breast size is small, otherwise.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3A8DD-BC63-4F78-A5B0-AEB98460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5184-0D29-471A-AAEC-592D6DC2E82E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903C0-0BB3-4CD0-884E-FCB0CD4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4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MAIA\University of Cassino\Distributed Programming and Networking\Project\diag ab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r="12934"/>
          <a:stretch/>
        </p:blipFill>
        <p:spPr bwMode="auto">
          <a:xfrm>
            <a:off x="4567959" y="10"/>
            <a:ext cx="457604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3845274" cy="1676603"/>
          </a:xfrm>
        </p:spPr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3845272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The description of the method step by step: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Split images into massy and normal mammograms. merge classes to form on train set and one test set. 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Moving window and positive, negative windows generation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r>
              <a:rPr lang="en-US" sz="2000" dirty="0"/>
              <a:t>Reduce positive and negative windows</a:t>
            </a:r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  <a:p>
            <a:pPr marL="457200" indent="-457200">
              <a:buFont typeface="+mj-lt"/>
              <a:buAutoNum type="alphaUcPeriod"/>
            </a:pP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DA98-90EE-4F9F-8285-A7D53D4A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B358-3F45-44C9-9949-E657C4CDEE25}" type="datetime1">
              <a:rPr lang="en-US" smtClean="0"/>
              <a:t>07-Jun-18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F11E-94DB-492F-9784-68EEE917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A. Split images into massy and normal mammograms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1931018" cy="2510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64755" y="4107731"/>
            <a:ext cx="186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Ground truth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2200" y="4098801"/>
            <a:ext cx="192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Mammogram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22301"/>
            <a:ext cx="1905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D:\MAIA\University of Cassino\Distributed Programming and Networking\Project\dataset\images\20587054_b6a4f750c6df4f90_MG_R_CC_ANON.t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184" y="1600200"/>
            <a:ext cx="1931018" cy="251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MAIA\University of Cassino\Distributed Programming and Networking\Project\dataset\masks\20587054_b6a4f750c6df4f90_MG_R_CC_ANON.mas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84" y="1622301"/>
            <a:ext cx="1914016" cy="248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934200" y="4072423"/>
            <a:ext cx="192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Mammogram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14517" y="4072423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Mask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1931578" y="2676577"/>
            <a:ext cx="685800" cy="4019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6486577" y="2676577"/>
            <a:ext cx="685800" cy="4019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5029200"/>
            <a:ext cx="85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Mass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8400" y="5029200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No mass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599" y="5715000"/>
            <a:ext cx="1204281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</a:t>
            </a:r>
          </a:p>
          <a:p>
            <a:pPr algn="ctr"/>
            <a:r>
              <a:rPr lang="en-US" sz="2000" dirty="0"/>
              <a:t>30 %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43200" y="5715000"/>
            <a:ext cx="11430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</a:t>
            </a:r>
          </a:p>
          <a:p>
            <a:pPr algn="ctr"/>
            <a:r>
              <a:rPr lang="en-US" sz="2000" dirty="0"/>
              <a:t>70 %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03631" y="5704115"/>
            <a:ext cx="1204281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</a:t>
            </a:r>
          </a:p>
          <a:p>
            <a:pPr algn="ctr"/>
            <a:r>
              <a:rPr lang="en-US" sz="2000" dirty="0"/>
              <a:t>30 %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37232" y="5704115"/>
            <a:ext cx="1143000" cy="685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</a:t>
            </a:r>
          </a:p>
          <a:p>
            <a:pPr algn="ctr"/>
            <a:r>
              <a:rPr lang="en-US" sz="2000" dirty="0"/>
              <a:t>70 %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364138" y="5344885"/>
            <a:ext cx="464661" cy="29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5344885"/>
            <a:ext cx="381000" cy="29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1200" y="5350327"/>
            <a:ext cx="464661" cy="29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67600" y="5350327"/>
            <a:ext cx="381000" cy="29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D42E521-07E5-4D4E-BE8D-E2E4E6BC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E6CB-1198-4897-B84D-F8DA8D79F061}" type="datetime1">
              <a:rPr lang="en-US" smtClean="0"/>
              <a:t>07-Jun-18</a:t>
            </a:fld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39D460B-2664-4A3D-B03D-A500F5B4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5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B. Moving window and positive, negative windows generation</a:t>
            </a:r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1800" dirty="0"/>
              <a:t> The breast area is considered only.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Centered masses are saved as positive windows.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Normal tissues are saved as negative.</a:t>
            </a:r>
          </a:p>
        </p:txBody>
      </p:sp>
      <p:sp>
        <p:nvSpPr>
          <p:cNvPr id="7" name="Rectangle 6"/>
          <p:cNvSpPr/>
          <p:nvPr/>
        </p:nvSpPr>
        <p:spPr>
          <a:xfrm>
            <a:off x="4912955" y="6320135"/>
            <a:ext cx="186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Ground truth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10400" y="6311205"/>
            <a:ext cx="192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Mammogram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17935" y="6299483"/>
            <a:ext cx="1922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Mammogram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3300" y="6311204"/>
            <a:ext cx="877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Mask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39936" y="5072955"/>
            <a:ext cx="460664" cy="0"/>
          </a:xfrm>
          <a:prstGeom prst="straightConnector1">
            <a:avLst/>
          </a:prstGeom>
          <a:ln w="762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D:\MAIA\University of Cassino\Distributed Programming and Networking\Project\scan breast reg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3458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AIA\University of Cassino\Distributed Programming and Networking\Project\scan mass 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34110"/>
            <a:ext cx="40386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Crying Face with No Fill">
            <a:extLst>
              <a:ext uri="{FF2B5EF4-FFF2-40B4-BE49-F238E27FC236}">
                <a16:creationId xmlns:a16="http://schemas.microsoft.com/office/drawing/2014/main" id="{60110440-3C88-4F2E-B9A5-11F607441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0" y="2438400"/>
            <a:ext cx="723899" cy="723899"/>
          </a:xfrm>
          <a:prstGeom prst="rect">
            <a:avLst/>
          </a:prstGeom>
        </p:spPr>
      </p:pic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ED094089-8FBB-41CF-A17D-A3D410ED1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3400" y="3162301"/>
            <a:ext cx="723899" cy="723899"/>
          </a:xfrm>
          <a:prstGeom prst="rect">
            <a:avLst/>
          </a:prstGeom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71E661D-AD20-46AB-A0A2-F89C6E7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1056-9F8C-4726-94F9-B19F65BD7502}" type="datetime1">
              <a:rPr lang="en-US" smtClean="0"/>
              <a:t>07-Jun-18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F19B437-DFAF-4D34-981F-3FDB2DE9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3FCEB7-CD02-4399-BA74-12D9191D6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1B27F1-3859-4357-BCB2-6D912ACA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Moving window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8C19-50CE-4BE1-9599-DFB9469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5677" y="5789576"/>
            <a:ext cx="2743200" cy="333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FD61DCF9-7581-4682-9CB9-ABECADBC69FB}" type="datetime1">
              <a:rPr lang="en-US" sz="140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07-Jun-18</a:t>
            </a:fld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2B17D-0DEB-4D5B-BD50-F08D873E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B1D9ED7-20A3-4A8E-B5B8-4FD7C06AC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25" y="1066800"/>
            <a:ext cx="556257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4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Data Acquisition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DF66D09-C2E6-41CD-BAA4-35D18C20B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117019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E77D6-C639-4F2B-8545-F77007B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07F2-D602-43F5-B1A4-EF95A3023715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C20F-C46E-4205-A209-8BA7574D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1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90191A2-2B01-4C3E-92EF-84691F4E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831" y="2880717"/>
            <a:ext cx="1096566" cy="1096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627564"/>
            <a:ext cx="5605629" cy="1325563"/>
          </a:xfrm>
        </p:spPr>
        <p:txBody>
          <a:bodyPr>
            <a:normAutofit/>
          </a:bodyPr>
          <a:lstStyle/>
          <a:p>
            <a:r>
              <a:rPr lang="en-US"/>
              <a:t>Proposed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51" y="1789223"/>
            <a:ext cx="6590117" cy="468777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The Deep Learning for Java examples that were used are: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Convolution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 err="1"/>
              <a:t>Mammogramm</a:t>
            </a:r>
            <a:r>
              <a:rPr lang="en-US" sz="2000" dirty="0"/>
              <a:t> </a:t>
            </a:r>
            <a:r>
              <a:rPr lang="en-US" sz="2000" dirty="0" err="1"/>
              <a:t>Classificaton</a:t>
            </a:r>
            <a:r>
              <a:rPr lang="en-US" sz="2000" dirty="0"/>
              <a:t> using </a:t>
            </a:r>
            <a:r>
              <a:rPr lang="en-US" sz="2000" dirty="0" err="1"/>
              <a:t>LeNet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Transfer Learning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/>
              <a:t>EditLastLayerOthersFrozen</a:t>
            </a:r>
            <a:r>
              <a:rPr lang="en-US" sz="2000" dirty="0"/>
              <a:t> + validation step + accept argument list (epochs number, train folder, test folder, model path).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000" dirty="0" err="1"/>
              <a:t>EditAtBottleneckOthersFrozen</a:t>
            </a:r>
            <a:r>
              <a:rPr lang="en-US" sz="2000" dirty="0"/>
              <a:t> + validation + accept arguments list to reduce needed building times.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348BC-1A3D-4C5F-9A69-11A6C091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0006" y="6356350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5B2FACD8-0B71-4FC1-A1DA-881535285CD1}" type="datetime1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07-Jun-18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465E-3E80-4D98-B0D3-3DFC38A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1" y="6356350"/>
            <a:ext cx="7592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9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B11A09-2DEA-4397-B0A1-9624778D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831" y="2880717"/>
            <a:ext cx="1096566" cy="1096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627564"/>
            <a:ext cx="5605629" cy="1325563"/>
          </a:xfrm>
        </p:spPr>
        <p:txBody>
          <a:bodyPr>
            <a:normAutofit/>
          </a:bodyPr>
          <a:lstStyle/>
          <a:p>
            <a:r>
              <a:rPr lang="en-US" dirty="0"/>
              <a:t>Proposed methodology</a:t>
            </a:r>
            <a:br>
              <a:rPr lang="en-US" dirty="0"/>
            </a:br>
            <a:r>
              <a:rPr lang="en-US" sz="3600" dirty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76400"/>
            <a:ext cx="6553199" cy="5045075"/>
          </a:xfrm>
        </p:spPr>
        <p:txBody>
          <a:bodyPr anchor="ctr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2000" b="1" dirty="0"/>
              <a:t>Epochs number</a:t>
            </a:r>
          </a:p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Metric </a:t>
            </a:r>
            <a:r>
              <a:rPr lang="en-US" sz="2000" dirty="0"/>
              <a:t>Accuracy metric is considered only due to balanced classes).</a:t>
            </a:r>
          </a:p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Batch size </a:t>
            </a:r>
            <a:r>
              <a:rPr lang="en-US" sz="2000" dirty="0"/>
              <a:t>according to size of the data set </a:t>
            </a:r>
          </a:p>
          <a:p>
            <a:pPr lvl="1">
              <a:lnSpc>
                <a:spcPct val="90000"/>
              </a:lnSpc>
            </a:pP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Validation portion and train test portion </a:t>
            </a:r>
            <a:r>
              <a:rPr lang="en-US" sz="2000" dirty="0"/>
              <a:t>80% and 20% respectively, except for Bottleneck, 10% to reduce the processing burden.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Feature extraction layer: </a:t>
            </a:r>
            <a:r>
              <a:rPr lang="en-US" sz="2000" dirty="0"/>
              <a:t>(fc2) for  </a:t>
            </a:r>
            <a:r>
              <a:rPr lang="en-US" sz="2000" dirty="0" err="1"/>
              <a:t>lastlayer</a:t>
            </a:r>
            <a:r>
              <a:rPr lang="en-US" sz="2000" dirty="0"/>
              <a:t>, block 5 pool for bottleneck.</a:t>
            </a:r>
            <a:endParaRPr lang="en-US" sz="2000" b="1" dirty="0"/>
          </a:p>
          <a:p>
            <a:pPr lvl="1">
              <a:lnSpc>
                <a:spcPct val="90000"/>
              </a:lnSpc>
            </a:pPr>
            <a:r>
              <a:rPr lang="en-US" sz="2000" b="1" dirty="0"/>
              <a:t>Activation function: </a:t>
            </a:r>
            <a:r>
              <a:rPr lang="en-US" sz="2000" dirty="0"/>
              <a:t>LEAKYRELU and TANH.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4E16-05E0-4E8D-B855-D1149A62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0006" y="6356350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16E4B82C-68A1-47E5-A373-E9FA294C429A}" type="datetime1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07-Jun-18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18FB-AD62-4B57-ACB2-B27896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1" y="6356350"/>
            <a:ext cx="7592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44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6E362E-39A9-4BF1-849C-5868D28E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69647"/>
              </p:ext>
            </p:extLst>
          </p:nvPr>
        </p:nvGraphicFramePr>
        <p:xfrm>
          <a:off x="4094559" y="642938"/>
          <a:ext cx="45672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EDED-E35B-4079-B2EF-6E8DD96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2FD8-A5C3-4031-9812-EE2F6A96509F}" type="datetime1">
              <a:rPr lang="en-US" smtClean="0"/>
              <a:t>07-Jun-18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76D5-4E27-4102-86C0-147325E0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59F4-711D-4279-9953-B278554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</a:t>
            </a:r>
            <a:r>
              <a:rPr lang="en-US" dirty="0" err="1"/>
              <a:t>LeNet</a:t>
            </a:r>
            <a:r>
              <a:rPr lang="en-US" dirty="0"/>
              <a:t>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76CBC-C244-4A90-84FF-CE1A5AC2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CF9-7581-4682-9CB9-ABECADBC69FB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8F078-96BF-4D41-8DCC-0B77C86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114323-DE8C-441F-868D-4F585D98667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623906"/>
              </p:ext>
            </p:extLst>
          </p:nvPr>
        </p:nvGraphicFramePr>
        <p:xfrm>
          <a:off x="194482" y="2968625"/>
          <a:ext cx="8492318" cy="21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3" imgW="5935931" imgH="1470529" progId="Excel.OpenDocumentSpreadsheet.12">
                  <p:embed/>
                </p:oleObj>
              </mc:Choice>
              <mc:Fallback>
                <p:oleObj name="Worksheet" r:id="rId3" imgW="5935931" imgH="1470529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482" y="2968625"/>
                        <a:ext cx="8492318" cy="21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79DC5A4-3CE8-40E8-8929-468014087270}"/>
              </a:ext>
            </a:extLst>
          </p:cNvPr>
          <p:cNvSpPr/>
          <p:nvPr/>
        </p:nvSpPr>
        <p:spPr>
          <a:xfrm>
            <a:off x="533400" y="19050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Best accuracy: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82.81%.</a:t>
            </a:r>
          </a:p>
        </p:txBody>
      </p:sp>
    </p:spTree>
    <p:extLst>
      <p:ext uri="{BB962C8B-B14F-4D97-AF65-F5344CB8AC3E}">
        <p14:creationId xmlns:p14="http://schemas.microsoft.com/office/powerpoint/2010/main" val="36404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Result: Edit Bottle Neck Others Frozen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17C1-A5BF-41F2-823E-10B00E2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092A-B5F0-40F3-B39D-A547447AAA42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C2E1E-B9C4-452F-98BE-BF84C238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C8EE014-5CEC-4A2F-BBB0-5E7C59A63C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363599"/>
              </p:ext>
            </p:extLst>
          </p:nvPr>
        </p:nvGraphicFramePr>
        <p:xfrm>
          <a:off x="400050" y="3124200"/>
          <a:ext cx="8220075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5829194" imgH="1287890" progId="Excel.OpenDocumentSpreadsheet.12">
                  <p:embed/>
                </p:oleObj>
              </mc:Choice>
              <mc:Fallback>
                <p:oleObj name="Worksheet" r:id="rId3" imgW="5829194" imgH="1287890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50" y="3124200"/>
                        <a:ext cx="8220075" cy="192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D35EC94-C1E7-468B-8232-7B93CE69A548}"/>
              </a:ext>
            </a:extLst>
          </p:cNvPr>
          <p:cNvSpPr/>
          <p:nvPr/>
        </p:nvSpPr>
        <p:spPr>
          <a:xfrm>
            <a:off x="457200" y="1828928"/>
            <a:ext cx="2881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Best accuracy: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Small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55.49%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45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16E-4855-43BC-81CC-65783554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Result: Edit Last Layer Others Frozen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13CA-AF04-48E0-A081-B05EC650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DCF9-7581-4682-9CB9-ABECADBC69FB}" type="datetime1">
              <a:rPr lang="en-US" smtClean="0"/>
              <a:t>07-Jun-18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33400-CEEE-4FC1-BB02-365560F1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BE0D42-D7DC-4DA9-B8F9-234B7E5466F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481497"/>
              </p:ext>
            </p:extLst>
          </p:nvPr>
        </p:nvGraphicFramePr>
        <p:xfrm>
          <a:off x="160338" y="2763838"/>
          <a:ext cx="8678862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r:id="rId3" imgW="6347313" imgH="1470529" progId="Excel.OpenDocumentSpreadsheet.12">
                  <p:embed/>
                </p:oleObj>
              </mc:Choice>
              <mc:Fallback>
                <p:oleObj name="Worksheet" r:id="rId3" imgW="6347313" imgH="1470529" progId="Excel.OpenDocumentSpread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338" y="2763838"/>
                        <a:ext cx="8678862" cy="200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4D24B10-4FC3-4A7C-83EB-9CF33C5217FF}"/>
              </a:ext>
            </a:extLst>
          </p:cNvPr>
          <p:cNvSpPr/>
          <p:nvPr/>
        </p:nvSpPr>
        <p:spPr>
          <a:xfrm>
            <a:off x="434546" y="1634887"/>
            <a:ext cx="288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Best accuracy: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Large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91.96%.</a:t>
            </a:r>
          </a:p>
        </p:txBody>
      </p:sp>
    </p:spTree>
    <p:extLst>
      <p:ext uri="{BB962C8B-B14F-4D97-AF65-F5344CB8AC3E}">
        <p14:creationId xmlns:p14="http://schemas.microsoft.com/office/powerpoint/2010/main" val="356047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2358913"/>
            <a:ext cx="1605129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B297534-5137-484F-9B02-803A2EAA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831" y="2880717"/>
            <a:ext cx="1096566" cy="1096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627564"/>
            <a:ext cx="56056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78173"/>
            <a:ext cx="4850901" cy="3450613"/>
          </a:xfrm>
        </p:spPr>
        <p:txBody>
          <a:bodyPr anchor="ctr">
            <a:normAutofit/>
          </a:bodyPr>
          <a:lstStyle/>
          <a:p>
            <a:r>
              <a:rPr lang="en-US" sz="2100"/>
              <a:t>Edit last layer others frozen, most promising.</a:t>
            </a:r>
          </a:p>
          <a:p>
            <a:pPr marL="0" indent="0">
              <a:buNone/>
            </a:pPr>
            <a:endParaRPr lang="en-US" sz="2100"/>
          </a:p>
          <a:p>
            <a:r>
              <a:rPr lang="en-US" sz="2100"/>
              <a:t>Size of data set has an effect.</a:t>
            </a:r>
          </a:p>
          <a:p>
            <a:endParaRPr lang="en-US" sz="2100"/>
          </a:p>
          <a:p>
            <a:r>
              <a:rPr lang="en-US" sz="2100"/>
              <a:t>Parameter tuning by grid search </a:t>
            </a:r>
          </a:p>
          <a:p>
            <a:endParaRPr lang="en-US" sz="2100"/>
          </a:p>
          <a:p>
            <a:r>
              <a:rPr lang="en-US" sz="2100"/>
              <a:t> cross validation.</a:t>
            </a:r>
          </a:p>
          <a:p>
            <a:pPr marL="0" indent="0">
              <a:buNone/>
            </a:pPr>
            <a:endParaRPr lang="en-US" sz="2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19CFD-4626-4DBD-BD59-39DD2513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0006" y="6356350"/>
            <a:ext cx="2057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19B6989-70FA-4B29-A519-9EBD48D809D7}" type="datetime1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07-Jun-18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AD2B-5702-46A1-A20B-FB143E8F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1" y="6356350"/>
            <a:ext cx="75927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5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325AE1-C17F-4008-ABEB-CCA502D4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" b="238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18DFD-4EE6-4C19-9116-6FAFCED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61DCF9-7581-4682-9CB9-ABECADBC69F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07-Jun-18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D15D3-74AC-4354-AEA8-FD0F447A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3842E-6B6D-467F-8E54-A6D787C444F5}"/>
              </a:ext>
            </a:extLst>
          </p:cNvPr>
          <p:cNvSpPr txBox="1"/>
          <p:nvPr/>
        </p:nvSpPr>
        <p:spPr>
          <a:xfrm>
            <a:off x="6096000" y="13716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شكراً لكم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61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7085" y="-2008"/>
            <a:ext cx="4206915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Mammography Mach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1" r="17684" b="-2"/>
          <a:stretch/>
        </p:blipFill>
        <p:spPr bwMode="auto">
          <a:xfrm>
            <a:off x="5062605" y="-2"/>
            <a:ext cx="4081395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803325"/>
            <a:ext cx="3985902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79018"/>
            <a:ext cx="3985907" cy="3375920"/>
          </a:xfrm>
        </p:spPr>
        <p:txBody>
          <a:bodyPr anchor="t">
            <a:normAutofit/>
          </a:bodyPr>
          <a:lstStyle/>
          <a:p>
            <a:r>
              <a:rPr lang="en-US" sz="2000" dirty="0"/>
              <a:t>In 2018, 266,120 new cases of women invasive breast cancer.</a:t>
            </a:r>
          </a:p>
          <a:p>
            <a:endParaRPr lang="en-US" sz="2000" dirty="0"/>
          </a:p>
          <a:p>
            <a:r>
              <a:rPr lang="en-US" sz="2000" dirty="0"/>
              <a:t>Breast cancer: leading tumor in Italy </a:t>
            </a:r>
          </a:p>
          <a:p>
            <a:endParaRPr lang="en-US" sz="2000" dirty="0"/>
          </a:p>
          <a:p>
            <a:r>
              <a:rPr lang="en-US" sz="2000" dirty="0"/>
              <a:t>One every six deaths from cancer in women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35A6-FF0D-444D-93CD-236A0800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E6787-5424-473C-BA52-6477B58E4529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C0D3-3BAF-4D21-86F9-19A895DE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50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3" descr="D:\MAIA\University of Cassino\Distributed Programming and Networking\Project\dataset\overlay\22678787_64a22c47765f0c5c_MG_R_CC_ANON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5" r="6" b="6"/>
          <a:stretch/>
        </p:blipFill>
        <p:spPr bwMode="auto"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/>
              <a:t>CAD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Computer Aided Diagnosis (CAD) systems.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improve detection accuracy, assist specialists.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Increases radiologists sensitivity (62% to 85% for juniors, 77% to 85%  for experts)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39D5D-9E93-4AA7-B574-8DD5C9B7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9E56-CBCF-4775-A2F9-57470A29A0EE}" type="datetime1">
              <a:rPr lang="en-US" smtClean="0"/>
              <a:t>07-Jun-18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3009B-8310-422A-B4A9-638E2FC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3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751" y="365125"/>
            <a:ext cx="7890527" cy="1325563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C5870-38BA-4660-9E12-89E7028DC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328794"/>
              </p:ext>
            </p:extLst>
          </p:nvPr>
        </p:nvGraphicFramePr>
        <p:xfrm>
          <a:off x="628650" y="2022475"/>
          <a:ext cx="78867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411F-564E-4B83-803C-47C01DC9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D66D-3A46-4AE3-8F56-13547E8E7B38}" type="datetime1">
              <a:rPr lang="en-US" smtClean="0"/>
              <a:t>07-Jun-18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4874C-D789-498E-A913-3C080349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87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9362"/>
            <a:ext cx="8229600" cy="25114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First architecture for Convolutional Neural Networks, </a:t>
            </a:r>
            <a:r>
              <a:rPr lang="en-US" sz="2000" dirty="0" err="1"/>
              <a:t>LeCun</a:t>
            </a:r>
            <a:r>
              <a:rPr lang="en-US" sz="2000" dirty="0"/>
              <a:t> 1998.</a:t>
            </a:r>
          </a:p>
          <a:p>
            <a:pPr algn="just"/>
            <a:r>
              <a:rPr lang="en-US" sz="2000" dirty="0"/>
              <a:t>Straightforward and small</a:t>
            </a:r>
          </a:p>
          <a:p>
            <a:pPr algn="just"/>
            <a:r>
              <a:rPr lang="en-US" sz="2000" dirty="0"/>
              <a:t>It can even run on the CPU</a:t>
            </a:r>
          </a:p>
          <a:p>
            <a:pPr algn="just"/>
            <a:r>
              <a:rPr lang="en-US" sz="2000" dirty="0"/>
              <a:t>It consists of two sets of convolutional, activation, and pooling layers, followed by a fully-connected layer, activation and </a:t>
            </a:r>
            <a:r>
              <a:rPr lang="en-US" sz="2000" dirty="0" err="1"/>
              <a:t>softmax</a:t>
            </a:r>
            <a:r>
              <a:rPr lang="en-US" sz="2000" dirty="0"/>
              <a:t> classifier</a:t>
            </a:r>
          </a:p>
        </p:txBody>
      </p:sp>
      <p:pic>
        <p:nvPicPr>
          <p:cNvPr id="2052" name="Picture 4" descr="https://i2.wp.com/www.codeastar.com/wp-content/uploads/2018/02/le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85875"/>
            <a:ext cx="8686800" cy="24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A489-7FEB-4660-B540-6E7246D0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FCDD5-6E07-418E-BA9B-ED990587F0D2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56CC-DB0B-4292-B12F-9EAAC76A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AlexNet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51460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Deep Convolutional Neural Network for image classification.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It won the ILSVRC-2012 competition, top-5 test error rate of 15.3%.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8 layers, 5 convolutional and the last 3 are fully connected.</a:t>
            </a:r>
          </a:p>
          <a:p>
            <a:pPr algn="just"/>
            <a:endParaRPr lang="en-US" sz="2000" dirty="0"/>
          </a:p>
        </p:txBody>
      </p:sp>
      <p:pic>
        <p:nvPicPr>
          <p:cNvPr id="3074" name="Picture 2" descr="https://cdn-images-1.medium.com/max/1400/1*qyc21qM0oxWEuRaj-XJK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77468"/>
            <a:ext cx="8803859" cy="30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89BF4-F01B-4E22-ABAD-4AE13987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B73-FD98-4098-971C-BF09136B1957}" type="datetime1">
              <a:rPr lang="en-US" smtClean="0"/>
              <a:t>07-Jun-18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BED3-6E88-40F5-8BF5-EDEE3F4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19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19" y="0"/>
            <a:ext cx="106556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11161"/>
            <a:ext cx="2501695" cy="54033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Transfer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4ACB1D-2150-4EED-B951-69E4D4C75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793970"/>
              </p:ext>
            </p:extLst>
          </p:nvPr>
        </p:nvGraphicFramePr>
        <p:xfrm>
          <a:off x="3758995" y="228602"/>
          <a:ext cx="5238366" cy="640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2B49-3703-46F3-8DC8-26976AC7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AEFB1-54B9-4207-B95F-439EA8BE6F7A}" type="datetime1">
              <a:rPr lang="en-US" smtClean="0"/>
              <a:t>07-Jun-18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7BDF7-DB67-468C-BF5F-D35AA6DC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F0B45-2EE1-4578-8A63-50A44BFC6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73942"/>
            <a:ext cx="8178799" cy="2596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F9A750-7E79-4AA9-BA2E-4AF5D017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7C3E-232F-485D-960F-94E3F072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61DCF9-7581-4682-9CB9-ABECADBC69FB}" type="datetime1">
              <a:rPr lang="en-US" smtClean="0"/>
              <a:pPr>
                <a:spcAft>
                  <a:spcPts val="600"/>
                </a:spcAft>
              </a:pPr>
              <a:t>07-Jun-18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E29CB-532B-45BF-94C5-EE0E3BAB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2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</TotalTime>
  <Words>817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OpenDocument Spreadsheet</vt:lpstr>
      <vt:lpstr>Mass Detection Using Deep Convolutional Neural Network with Java</vt:lpstr>
      <vt:lpstr>Overview</vt:lpstr>
      <vt:lpstr>Introduction</vt:lpstr>
      <vt:lpstr>CAD Systems</vt:lpstr>
      <vt:lpstr>Problem description</vt:lpstr>
      <vt:lpstr>LeNet</vt:lpstr>
      <vt:lpstr>AlexNet</vt:lpstr>
      <vt:lpstr>Transfer Learning</vt:lpstr>
      <vt:lpstr>Environment</vt:lpstr>
      <vt:lpstr>Data Acquisition</vt:lpstr>
      <vt:lpstr>Data Acquisition</vt:lpstr>
      <vt:lpstr>Data Acquisition</vt:lpstr>
      <vt:lpstr>Data Acquisition</vt:lpstr>
      <vt:lpstr>Data Acquisition</vt:lpstr>
      <vt:lpstr>Data Acquisition</vt:lpstr>
      <vt:lpstr>Moving window</vt:lpstr>
      <vt:lpstr>Data Acquisition</vt:lpstr>
      <vt:lpstr>Proposed methodology</vt:lpstr>
      <vt:lpstr>Proposed methodology hyperparameters</vt:lpstr>
      <vt:lpstr>Result: LeNet Classification</vt:lpstr>
      <vt:lpstr>Result: Edit Bottle Neck Others Frozen</vt:lpstr>
      <vt:lpstr>Result: Edit Last Layer Others Frozen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Detection Using Deep Convolutional Neural Network with Java</dc:title>
  <dc:creator>ZT</dc:creator>
  <cp:lastModifiedBy>Basel Alyafi</cp:lastModifiedBy>
  <cp:revision>58</cp:revision>
  <dcterms:created xsi:type="dcterms:W3CDTF">2006-08-16T00:00:00Z</dcterms:created>
  <dcterms:modified xsi:type="dcterms:W3CDTF">2018-06-07T03:06:31Z</dcterms:modified>
</cp:coreProperties>
</file>