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80" r:id="rId3"/>
    <p:sldId id="259" r:id="rId4"/>
    <p:sldId id="260" r:id="rId5"/>
    <p:sldId id="281" r:id="rId6"/>
    <p:sldId id="282" r:id="rId7"/>
    <p:sldId id="286" r:id="rId8"/>
    <p:sldId id="263" r:id="rId9"/>
    <p:sldId id="262" r:id="rId10"/>
    <p:sldId id="266" r:id="rId11"/>
    <p:sldId id="264" r:id="rId12"/>
    <p:sldId id="267" r:id="rId13"/>
    <p:sldId id="265" r:id="rId14"/>
    <p:sldId id="268" r:id="rId15"/>
    <p:sldId id="284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5" r:id="rId24"/>
    <p:sldId id="277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932634-58FA-4739-AAB4-927217C9E005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0AA7D7D-041B-4E21-BDB1-02CA0DCDD307}">
      <dgm:prSet phldrT="[Text]" custT="1"/>
      <dgm:spPr/>
      <dgm:t>
        <a:bodyPr/>
        <a:lstStyle/>
        <a:p>
          <a:pPr>
            <a:buNone/>
          </a:pPr>
          <a:r>
            <a:rPr lang="en-US" sz="2200" b="1" dirty="0"/>
            <a:t>Objectives &amp; Materials</a:t>
          </a:r>
        </a:p>
      </dgm:t>
    </dgm:pt>
    <dgm:pt modelId="{6B456B5D-0532-4816-8992-582EE2C078E0}" type="parTrans" cxnId="{B46811AB-3D9B-4B21-9B52-541B72B0A35E}">
      <dgm:prSet/>
      <dgm:spPr/>
      <dgm:t>
        <a:bodyPr/>
        <a:lstStyle/>
        <a:p>
          <a:endParaRPr lang="en-US" sz="2200" b="1"/>
        </a:p>
      </dgm:t>
    </dgm:pt>
    <dgm:pt modelId="{6D1C23A1-A5D5-484A-93BA-9F89D1883899}" type="sibTrans" cxnId="{B46811AB-3D9B-4B21-9B52-541B72B0A35E}">
      <dgm:prSet/>
      <dgm:spPr/>
      <dgm:t>
        <a:bodyPr/>
        <a:lstStyle/>
        <a:p>
          <a:endParaRPr lang="en-US" sz="2200" b="1"/>
        </a:p>
      </dgm:t>
    </dgm:pt>
    <dgm:pt modelId="{4813A53F-02DE-419F-BCDA-7F2B9DDC60AB}">
      <dgm:prSet phldrT="[Text]" custT="1"/>
      <dgm:spPr/>
      <dgm:t>
        <a:bodyPr/>
        <a:lstStyle/>
        <a:p>
          <a:pPr>
            <a:buNone/>
          </a:pPr>
          <a:r>
            <a:rPr lang="en-US" sz="2200" b="1" dirty="0"/>
            <a:t>Methodology</a:t>
          </a:r>
        </a:p>
      </dgm:t>
    </dgm:pt>
    <dgm:pt modelId="{8E546863-DC43-4CCA-BE85-6935B734AA68}" type="parTrans" cxnId="{9BA74890-A19F-4046-9046-C6335EC797BF}">
      <dgm:prSet/>
      <dgm:spPr/>
      <dgm:t>
        <a:bodyPr/>
        <a:lstStyle/>
        <a:p>
          <a:endParaRPr lang="en-US" sz="2200" b="1"/>
        </a:p>
      </dgm:t>
    </dgm:pt>
    <dgm:pt modelId="{72D4CDC9-0BC3-4B88-8079-36288FA84B6C}" type="sibTrans" cxnId="{9BA74890-A19F-4046-9046-C6335EC797BF}">
      <dgm:prSet/>
      <dgm:spPr/>
      <dgm:t>
        <a:bodyPr/>
        <a:lstStyle/>
        <a:p>
          <a:endParaRPr lang="en-US" sz="2200" b="1"/>
        </a:p>
      </dgm:t>
    </dgm:pt>
    <dgm:pt modelId="{1BCFFD2B-3B84-4250-87A2-430BEB6CE734}">
      <dgm:prSet phldrT="[Text]" custT="1"/>
      <dgm:spPr/>
      <dgm:t>
        <a:bodyPr/>
        <a:lstStyle/>
        <a:p>
          <a:pPr>
            <a:buNone/>
          </a:pPr>
          <a:r>
            <a:rPr lang="en-US" sz="2200" b="1" dirty="0"/>
            <a:t>Results</a:t>
          </a:r>
        </a:p>
      </dgm:t>
    </dgm:pt>
    <dgm:pt modelId="{6FEE0587-9B46-45B8-810C-E85E1843837F}" type="parTrans" cxnId="{DB83DF0F-AB98-4F76-B80F-94CA099C6EAE}">
      <dgm:prSet/>
      <dgm:spPr/>
      <dgm:t>
        <a:bodyPr/>
        <a:lstStyle/>
        <a:p>
          <a:endParaRPr lang="en-US" sz="2200" b="1"/>
        </a:p>
      </dgm:t>
    </dgm:pt>
    <dgm:pt modelId="{CF5B6765-E1FD-4D98-8A7D-23E490A249C3}" type="sibTrans" cxnId="{DB83DF0F-AB98-4F76-B80F-94CA099C6EAE}">
      <dgm:prSet/>
      <dgm:spPr/>
      <dgm:t>
        <a:bodyPr/>
        <a:lstStyle/>
        <a:p>
          <a:endParaRPr lang="en-US" sz="2200" b="1"/>
        </a:p>
      </dgm:t>
    </dgm:pt>
    <dgm:pt modelId="{81903FCA-3BEC-40A8-A6BB-D0D7E4C65930}">
      <dgm:prSet custT="1"/>
      <dgm:spPr/>
      <dgm:t>
        <a:bodyPr/>
        <a:lstStyle/>
        <a:p>
          <a:r>
            <a:rPr lang="en-US" sz="2200" b="1"/>
            <a:t>Conclusions</a:t>
          </a:r>
        </a:p>
      </dgm:t>
    </dgm:pt>
    <dgm:pt modelId="{3F6AD064-7DCE-4574-BD88-8E608CFE9F7E}" type="parTrans" cxnId="{4DB70FBF-63BB-4504-B95E-139D7D116BAD}">
      <dgm:prSet/>
      <dgm:spPr/>
      <dgm:t>
        <a:bodyPr/>
        <a:lstStyle/>
        <a:p>
          <a:endParaRPr lang="en-US" sz="2200" b="1"/>
        </a:p>
      </dgm:t>
    </dgm:pt>
    <dgm:pt modelId="{D8E1CEB4-2D1E-48D8-8255-A551EA277D0A}" type="sibTrans" cxnId="{4DB70FBF-63BB-4504-B95E-139D7D116BAD}">
      <dgm:prSet/>
      <dgm:spPr/>
      <dgm:t>
        <a:bodyPr/>
        <a:lstStyle/>
        <a:p>
          <a:endParaRPr lang="en-US" sz="2200" b="1"/>
        </a:p>
      </dgm:t>
    </dgm:pt>
    <dgm:pt modelId="{0E458CD3-0359-4161-B0B1-9405130859E4}" type="pres">
      <dgm:prSet presAssocID="{66932634-58FA-4739-AAB4-927217C9E005}" presName="CompostProcess" presStyleCnt="0">
        <dgm:presLayoutVars>
          <dgm:dir/>
          <dgm:resizeHandles val="exact"/>
        </dgm:presLayoutVars>
      </dgm:prSet>
      <dgm:spPr/>
    </dgm:pt>
    <dgm:pt modelId="{6A168513-0643-4D4B-80C7-CFD642748617}" type="pres">
      <dgm:prSet presAssocID="{66932634-58FA-4739-AAB4-927217C9E005}" presName="arrow" presStyleLbl="bgShp" presStyleIdx="0" presStyleCnt="1"/>
      <dgm:spPr/>
    </dgm:pt>
    <dgm:pt modelId="{CAB54DE6-9EE0-4B2B-92C1-BF9923AB10A7}" type="pres">
      <dgm:prSet presAssocID="{66932634-58FA-4739-AAB4-927217C9E005}" presName="linearProcess" presStyleCnt="0"/>
      <dgm:spPr/>
    </dgm:pt>
    <dgm:pt modelId="{3A56B191-AB12-4487-AE2A-5CD07CC0EC9F}" type="pres">
      <dgm:prSet presAssocID="{C0AA7D7D-041B-4E21-BDB1-02CA0DCDD307}" presName="textNode" presStyleLbl="node1" presStyleIdx="0" presStyleCnt="4" custScaleY="68312">
        <dgm:presLayoutVars>
          <dgm:bulletEnabled val="1"/>
        </dgm:presLayoutVars>
      </dgm:prSet>
      <dgm:spPr/>
    </dgm:pt>
    <dgm:pt modelId="{CFEC4BC2-BC0A-4F8E-A453-2BCB4D0D0B2E}" type="pres">
      <dgm:prSet presAssocID="{6D1C23A1-A5D5-484A-93BA-9F89D1883899}" presName="sibTrans" presStyleCnt="0"/>
      <dgm:spPr/>
    </dgm:pt>
    <dgm:pt modelId="{B48EDD7C-1D11-423E-AB15-9CEC6DF2916E}" type="pres">
      <dgm:prSet presAssocID="{4813A53F-02DE-419F-BCDA-7F2B9DDC60AB}" presName="textNode" presStyleLbl="node1" presStyleIdx="1" presStyleCnt="4" custScaleX="126946" custScaleY="68312">
        <dgm:presLayoutVars>
          <dgm:bulletEnabled val="1"/>
        </dgm:presLayoutVars>
      </dgm:prSet>
      <dgm:spPr/>
    </dgm:pt>
    <dgm:pt modelId="{9AB64C8D-BFAE-4C98-BB1E-89AA95B0C4E5}" type="pres">
      <dgm:prSet presAssocID="{72D4CDC9-0BC3-4B88-8079-36288FA84B6C}" presName="sibTrans" presStyleCnt="0"/>
      <dgm:spPr/>
    </dgm:pt>
    <dgm:pt modelId="{EE5C0A17-37CE-4545-9E2A-BC190484CF23}" type="pres">
      <dgm:prSet presAssocID="{1BCFFD2B-3B84-4250-87A2-430BEB6CE734}" presName="textNode" presStyleLbl="node1" presStyleIdx="2" presStyleCnt="4" custScaleY="68312" custLinFactNeighborX="-4420">
        <dgm:presLayoutVars>
          <dgm:bulletEnabled val="1"/>
        </dgm:presLayoutVars>
      </dgm:prSet>
      <dgm:spPr/>
    </dgm:pt>
    <dgm:pt modelId="{29C9983B-BFBC-4124-B46D-DDCDA4FCCF28}" type="pres">
      <dgm:prSet presAssocID="{CF5B6765-E1FD-4D98-8A7D-23E490A249C3}" presName="sibTrans" presStyleCnt="0"/>
      <dgm:spPr/>
    </dgm:pt>
    <dgm:pt modelId="{2D986731-4EA5-442F-B38D-8F3B555E2BD5}" type="pres">
      <dgm:prSet presAssocID="{81903FCA-3BEC-40A8-A6BB-D0D7E4C65930}" presName="textNode" presStyleLbl="node1" presStyleIdx="3" presStyleCnt="4" custScaleX="113744" custScaleY="68312">
        <dgm:presLayoutVars>
          <dgm:bulletEnabled val="1"/>
        </dgm:presLayoutVars>
      </dgm:prSet>
      <dgm:spPr/>
    </dgm:pt>
  </dgm:ptLst>
  <dgm:cxnLst>
    <dgm:cxn modelId="{A797E401-532B-4750-9599-BAF54B7FE8DB}" type="presOf" srcId="{4813A53F-02DE-419F-BCDA-7F2B9DDC60AB}" destId="{B48EDD7C-1D11-423E-AB15-9CEC6DF2916E}" srcOrd="0" destOrd="0" presId="urn:microsoft.com/office/officeart/2005/8/layout/hProcess9"/>
    <dgm:cxn modelId="{DB83DF0F-AB98-4F76-B80F-94CA099C6EAE}" srcId="{66932634-58FA-4739-AAB4-927217C9E005}" destId="{1BCFFD2B-3B84-4250-87A2-430BEB6CE734}" srcOrd="2" destOrd="0" parTransId="{6FEE0587-9B46-45B8-810C-E85E1843837F}" sibTransId="{CF5B6765-E1FD-4D98-8A7D-23E490A249C3}"/>
    <dgm:cxn modelId="{3219C147-BEE5-446A-8D33-A7076D49B719}" type="presOf" srcId="{81903FCA-3BEC-40A8-A6BB-D0D7E4C65930}" destId="{2D986731-4EA5-442F-B38D-8F3B555E2BD5}" srcOrd="0" destOrd="0" presId="urn:microsoft.com/office/officeart/2005/8/layout/hProcess9"/>
    <dgm:cxn modelId="{9BA74890-A19F-4046-9046-C6335EC797BF}" srcId="{66932634-58FA-4739-AAB4-927217C9E005}" destId="{4813A53F-02DE-419F-BCDA-7F2B9DDC60AB}" srcOrd="1" destOrd="0" parTransId="{8E546863-DC43-4CCA-BE85-6935B734AA68}" sibTransId="{72D4CDC9-0BC3-4B88-8079-36288FA84B6C}"/>
    <dgm:cxn modelId="{812A7C94-BC82-4207-B06D-15E1F42EA15D}" type="presOf" srcId="{66932634-58FA-4739-AAB4-927217C9E005}" destId="{0E458CD3-0359-4161-B0B1-9405130859E4}" srcOrd="0" destOrd="0" presId="urn:microsoft.com/office/officeart/2005/8/layout/hProcess9"/>
    <dgm:cxn modelId="{B46811AB-3D9B-4B21-9B52-541B72B0A35E}" srcId="{66932634-58FA-4739-AAB4-927217C9E005}" destId="{C0AA7D7D-041B-4E21-BDB1-02CA0DCDD307}" srcOrd="0" destOrd="0" parTransId="{6B456B5D-0532-4816-8992-582EE2C078E0}" sibTransId="{6D1C23A1-A5D5-484A-93BA-9F89D1883899}"/>
    <dgm:cxn modelId="{77746AB4-7327-4C02-8DCE-AE2BC54215C3}" type="presOf" srcId="{C0AA7D7D-041B-4E21-BDB1-02CA0DCDD307}" destId="{3A56B191-AB12-4487-AE2A-5CD07CC0EC9F}" srcOrd="0" destOrd="0" presId="urn:microsoft.com/office/officeart/2005/8/layout/hProcess9"/>
    <dgm:cxn modelId="{4DB70FBF-63BB-4504-B95E-139D7D116BAD}" srcId="{66932634-58FA-4739-AAB4-927217C9E005}" destId="{81903FCA-3BEC-40A8-A6BB-D0D7E4C65930}" srcOrd="3" destOrd="0" parTransId="{3F6AD064-7DCE-4574-BD88-8E608CFE9F7E}" sibTransId="{D8E1CEB4-2D1E-48D8-8255-A551EA277D0A}"/>
    <dgm:cxn modelId="{BD3D96CC-BAA5-4FEA-B264-03E6FDEF1EEE}" type="presOf" srcId="{1BCFFD2B-3B84-4250-87A2-430BEB6CE734}" destId="{EE5C0A17-37CE-4545-9E2A-BC190484CF23}" srcOrd="0" destOrd="0" presId="urn:microsoft.com/office/officeart/2005/8/layout/hProcess9"/>
    <dgm:cxn modelId="{CA6DD0F6-0E3B-4503-AAF2-128DD7E2444E}" type="presParOf" srcId="{0E458CD3-0359-4161-B0B1-9405130859E4}" destId="{6A168513-0643-4D4B-80C7-CFD642748617}" srcOrd="0" destOrd="0" presId="urn:microsoft.com/office/officeart/2005/8/layout/hProcess9"/>
    <dgm:cxn modelId="{A9987A51-6520-4C13-90DF-5371135E554E}" type="presParOf" srcId="{0E458CD3-0359-4161-B0B1-9405130859E4}" destId="{CAB54DE6-9EE0-4B2B-92C1-BF9923AB10A7}" srcOrd="1" destOrd="0" presId="urn:microsoft.com/office/officeart/2005/8/layout/hProcess9"/>
    <dgm:cxn modelId="{66C0E7F1-F561-4D4F-B7DD-BB8C654D6D6A}" type="presParOf" srcId="{CAB54DE6-9EE0-4B2B-92C1-BF9923AB10A7}" destId="{3A56B191-AB12-4487-AE2A-5CD07CC0EC9F}" srcOrd="0" destOrd="0" presId="urn:microsoft.com/office/officeart/2005/8/layout/hProcess9"/>
    <dgm:cxn modelId="{519C0F2B-17D3-4ABE-91C6-F2C4D90C91FF}" type="presParOf" srcId="{CAB54DE6-9EE0-4B2B-92C1-BF9923AB10A7}" destId="{CFEC4BC2-BC0A-4F8E-A453-2BCB4D0D0B2E}" srcOrd="1" destOrd="0" presId="urn:microsoft.com/office/officeart/2005/8/layout/hProcess9"/>
    <dgm:cxn modelId="{EECE1242-9C09-4EBD-84BC-40E818C6DE89}" type="presParOf" srcId="{CAB54DE6-9EE0-4B2B-92C1-BF9923AB10A7}" destId="{B48EDD7C-1D11-423E-AB15-9CEC6DF2916E}" srcOrd="2" destOrd="0" presId="urn:microsoft.com/office/officeart/2005/8/layout/hProcess9"/>
    <dgm:cxn modelId="{9D38FE52-C445-455F-A4C0-F69E6806A9BF}" type="presParOf" srcId="{CAB54DE6-9EE0-4B2B-92C1-BF9923AB10A7}" destId="{9AB64C8D-BFAE-4C98-BB1E-89AA95B0C4E5}" srcOrd="3" destOrd="0" presId="urn:microsoft.com/office/officeart/2005/8/layout/hProcess9"/>
    <dgm:cxn modelId="{9A21D50F-E3EA-4FB0-9E35-B12E734D728B}" type="presParOf" srcId="{CAB54DE6-9EE0-4B2B-92C1-BF9923AB10A7}" destId="{EE5C0A17-37CE-4545-9E2A-BC190484CF23}" srcOrd="4" destOrd="0" presId="urn:microsoft.com/office/officeart/2005/8/layout/hProcess9"/>
    <dgm:cxn modelId="{A68BFBC1-37F9-4871-8B94-22DED6257E55}" type="presParOf" srcId="{CAB54DE6-9EE0-4B2B-92C1-BF9923AB10A7}" destId="{29C9983B-BFBC-4124-B46D-DDCDA4FCCF28}" srcOrd="5" destOrd="0" presId="urn:microsoft.com/office/officeart/2005/8/layout/hProcess9"/>
    <dgm:cxn modelId="{EC9B270F-4579-4932-9255-95B53CD9B6BA}" type="presParOf" srcId="{CAB54DE6-9EE0-4B2B-92C1-BF9923AB10A7}" destId="{2D986731-4EA5-442F-B38D-8F3B555E2BD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10E8EC-65F6-4F90-90DC-B165F0E2A5FF}" type="doc">
      <dgm:prSet loTypeId="urn:microsoft.com/office/officeart/2005/8/layout/chevron2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8088960-CEE3-499A-B654-4EDEE850E058}">
      <dgm:prSet phldrT="[Text]"/>
      <dgm:spPr/>
      <dgm:t>
        <a:bodyPr/>
        <a:lstStyle/>
        <a:p>
          <a:r>
            <a:rPr lang="en-US" dirty="0"/>
            <a:t>Challenge-1</a:t>
          </a:r>
        </a:p>
      </dgm:t>
    </dgm:pt>
    <dgm:pt modelId="{AC71B6FB-5358-4D64-B397-1AA8F053007B}" type="parTrans" cxnId="{39C03964-E806-429A-851B-49B149E55F4A}">
      <dgm:prSet/>
      <dgm:spPr/>
      <dgm:t>
        <a:bodyPr/>
        <a:lstStyle/>
        <a:p>
          <a:endParaRPr lang="en-US"/>
        </a:p>
      </dgm:t>
    </dgm:pt>
    <dgm:pt modelId="{9083C672-0BB2-4D49-93D3-81337240D3F9}" type="sibTrans" cxnId="{39C03964-E806-429A-851B-49B149E55F4A}">
      <dgm:prSet/>
      <dgm:spPr/>
      <dgm:t>
        <a:bodyPr/>
        <a:lstStyle/>
        <a:p>
          <a:endParaRPr lang="en-US"/>
        </a:p>
      </dgm:t>
    </dgm:pt>
    <dgm:pt modelId="{BDD59B28-281E-4885-A03A-5BE9BC5F5D9A}">
      <dgm:prSet phldrT="[Text]"/>
      <dgm:spPr/>
      <dgm:t>
        <a:bodyPr/>
        <a:lstStyle/>
        <a:p>
          <a:endParaRPr lang="en-US" dirty="0"/>
        </a:p>
      </dgm:t>
    </dgm:pt>
    <dgm:pt modelId="{0E5E8399-2863-48FA-A1B0-E9280FE6DC6E}" type="parTrans" cxnId="{B961CD3F-1227-457D-9373-27ACD2E59015}">
      <dgm:prSet/>
      <dgm:spPr/>
      <dgm:t>
        <a:bodyPr/>
        <a:lstStyle/>
        <a:p>
          <a:endParaRPr lang="en-US"/>
        </a:p>
      </dgm:t>
    </dgm:pt>
    <dgm:pt modelId="{BADCFEC5-D83C-4F38-AB7B-ABD2363C60F8}" type="sibTrans" cxnId="{B961CD3F-1227-457D-9373-27ACD2E59015}">
      <dgm:prSet/>
      <dgm:spPr/>
      <dgm:t>
        <a:bodyPr/>
        <a:lstStyle/>
        <a:p>
          <a:endParaRPr lang="en-US"/>
        </a:p>
      </dgm:t>
    </dgm:pt>
    <dgm:pt modelId="{794D5CBF-68C0-4CA6-A636-4438B6BA88AE}">
      <dgm:prSet phldrT="[Text]"/>
      <dgm:spPr/>
      <dgm:t>
        <a:bodyPr/>
        <a:lstStyle/>
        <a:p>
          <a:r>
            <a:rPr lang="en-US"/>
            <a:t>Challenge-2</a:t>
          </a:r>
        </a:p>
      </dgm:t>
    </dgm:pt>
    <dgm:pt modelId="{05AFC874-1D9C-4025-89AE-37D77144890D}" type="parTrans" cxnId="{F3EF8003-EB3F-4A77-AEE7-4D97F613A4ED}">
      <dgm:prSet/>
      <dgm:spPr/>
      <dgm:t>
        <a:bodyPr/>
        <a:lstStyle/>
        <a:p>
          <a:endParaRPr lang="en-US"/>
        </a:p>
      </dgm:t>
    </dgm:pt>
    <dgm:pt modelId="{B14A634C-A5E8-4C03-8087-18D116CB20C8}" type="sibTrans" cxnId="{F3EF8003-EB3F-4A77-AEE7-4D97F613A4ED}">
      <dgm:prSet/>
      <dgm:spPr/>
      <dgm:t>
        <a:bodyPr/>
        <a:lstStyle/>
        <a:p>
          <a:endParaRPr lang="en-US"/>
        </a:p>
      </dgm:t>
    </dgm:pt>
    <dgm:pt modelId="{9122BBBB-AFD7-4CA9-9D57-64D52CBEDEAB}">
      <dgm:prSet phldrT="[Text]"/>
      <dgm:spPr/>
      <dgm:t>
        <a:bodyPr/>
        <a:lstStyle/>
        <a:p>
          <a:endParaRPr lang="en-US" dirty="0"/>
        </a:p>
      </dgm:t>
    </dgm:pt>
    <dgm:pt modelId="{BE9F958E-4A90-4567-A453-1B5D10412545}" type="parTrans" cxnId="{0CBC56B9-0F15-4686-A067-8D43D340A9F8}">
      <dgm:prSet/>
      <dgm:spPr/>
      <dgm:t>
        <a:bodyPr/>
        <a:lstStyle/>
        <a:p>
          <a:endParaRPr lang="en-US"/>
        </a:p>
      </dgm:t>
    </dgm:pt>
    <dgm:pt modelId="{9E4961EE-C017-4ABF-9F05-8F63D426EC45}" type="sibTrans" cxnId="{0CBC56B9-0F15-4686-A067-8D43D340A9F8}">
      <dgm:prSet/>
      <dgm:spPr/>
      <dgm:t>
        <a:bodyPr/>
        <a:lstStyle/>
        <a:p>
          <a:endParaRPr lang="en-US"/>
        </a:p>
      </dgm:t>
    </dgm:pt>
    <dgm:pt modelId="{EBFBC398-A965-4799-BEDD-1D4CB4F96B52}" type="pres">
      <dgm:prSet presAssocID="{EF10E8EC-65F6-4F90-90DC-B165F0E2A5FF}" presName="linearFlow" presStyleCnt="0">
        <dgm:presLayoutVars>
          <dgm:dir/>
          <dgm:animLvl val="lvl"/>
          <dgm:resizeHandles val="exact"/>
        </dgm:presLayoutVars>
      </dgm:prSet>
      <dgm:spPr/>
    </dgm:pt>
    <dgm:pt modelId="{9173F996-1711-4DFC-9688-4B3E0DD06479}" type="pres">
      <dgm:prSet presAssocID="{28088960-CEE3-499A-B654-4EDEE850E058}" presName="composite" presStyleCnt="0"/>
      <dgm:spPr/>
    </dgm:pt>
    <dgm:pt modelId="{B8AFDAE0-2147-453C-BD37-AA67350EB2FD}" type="pres">
      <dgm:prSet presAssocID="{28088960-CEE3-499A-B654-4EDEE850E058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E789BDDF-0D80-4453-A5D1-9E823A6DDDEE}" type="pres">
      <dgm:prSet presAssocID="{28088960-CEE3-499A-B654-4EDEE850E058}" presName="descendantText" presStyleLbl="alignAcc1" presStyleIdx="0" presStyleCnt="2">
        <dgm:presLayoutVars>
          <dgm:bulletEnabled val="1"/>
        </dgm:presLayoutVars>
      </dgm:prSet>
      <dgm:spPr/>
    </dgm:pt>
    <dgm:pt modelId="{D9E42743-056E-475C-A4EC-AA7F7E8F80A8}" type="pres">
      <dgm:prSet presAssocID="{9083C672-0BB2-4D49-93D3-81337240D3F9}" presName="sp" presStyleCnt="0"/>
      <dgm:spPr/>
    </dgm:pt>
    <dgm:pt modelId="{A09D8FE3-7D93-486F-8DAD-89CFAC185EF7}" type="pres">
      <dgm:prSet presAssocID="{794D5CBF-68C0-4CA6-A636-4438B6BA88AE}" presName="composite" presStyleCnt="0"/>
      <dgm:spPr/>
    </dgm:pt>
    <dgm:pt modelId="{7DEE8B3E-218D-43DF-B3A0-07384270CE2D}" type="pres">
      <dgm:prSet presAssocID="{794D5CBF-68C0-4CA6-A636-4438B6BA88AE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AC9C25CE-A922-4C2C-ADE4-9BDC9B8A85F9}" type="pres">
      <dgm:prSet presAssocID="{794D5CBF-68C0-4CA6-A636-4438B6BA88AE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F3EF8003-EB3F-4A77-AEE7-4D97F613A4ED}" srcId="{EF10E8EC-65F6-4F90-90DC-B165F0E2A5FF}" destId="{794D5CBF-68C0-4CA6-A636-4438B6BA88AE}" srcOrd="1" destOrd="0" parTransId="{05AFC874-1D9C-4025-89AE-37D77144890D}" sibTransId="{B14A634C-A5E8-4C03-8087-18D116CB20C8}"/>
    <dgm:cxn modelId="{3595D213-3CD2-4D4C-ABCF-D5342711B76C}" type="presOf" srcId="{794D5CBF-68C0-4CA6-A636-4438B6BA88AE}" destId="{7DEE8B3E-218D-43DF-B3A0-07384270CE2D}" srcOrd="0" destOrd="0" presId="urn:microsoft.com/office/officeart/2005/8/layout/chevron2"/>
    <dgm:cxn modelId="{EBC98020-2376-4050-A26B-E0A74D399DC7}" type="presOf" srcId="{28088960-CEE3-499A-B654-4EDEE850E058}" destId="{B8AFDAE0-2147-453C-BD37-AA67350EB2FD}" srcOrd="0" destOrd="0" presId="urn:microsoft.com/office/officeart/2005/8/layout/chevron2"/>
    <dgm:cxn modelId="{F594F52A-D3AF-4869-A52E-F859F7125FBA}" type="presOf" srcId="{9122BBBB-AFD7-4CA9-9D57-64D52CBEDEAB}" destId="{AC9C25CE-A922-4C2C-ADE4-9BDC9B8A85F9}" srcOrd="0" destOrd="0" presId="urn:microsoft.com/office/officeart/2005/8/layout/chevron2"/>
    <dgm:cxn modelId="{B961CD3F-1227-457D-9373-27ACD2E59015}" srcId="{28088960-CEE3-499A-B654-4EDEE850E058}" destId="{BDD59B28-281E-4885-A03A-5BE9BC5F5D9A}" srcOrd="0" destOrd="0" parTransId="{0E5E8399-2863-48FA-A1B0-E9280FE6DC6E}" sibTransId="{BADCFEC5-D83C-4F38-AB7B-ABD2363C60F8}"/>
    <dgm:cxn modelId="{39C03964-E806-429A-851B-49B149E55F4A}" srcId="{EF10E8EC-65F6-4F90-90DC-B165F0E2A5FF}" destId="{28088960-CEE3-499A-B654-4EDEE850E058}" srcOrd="0" destOrd="0" parTransId="{AC71B6FB-5358-4D64-B397-1AA8F053007B}" sibTransId="{9083C672-0BB2-4D49-93D3-81337240D3F9}"/>
    <dgm:cxn modelId="{F94DA06B-9D54-4015-8B2E-3A15994AE11F}" type="presOf" srcId="{EF10E8EC-65F6-4F90-90DC-B165F0E2A5FF}" destId="{EBFBC398-A965-4799-BEDD-1D4CB4F96B52}" srcOrd="0" destOrd="0" presId="urn:microsoft.com/office/officeart/2005/8/layout/chevron2"/>
    <dgm:cxn modelId="{0CBC56B9-0F15-4686-A067-8D43D340A9F8}" srcId="{794D5CBF-68C0-4CA6-A636-4438B6BA88AE}" destId="{9122BBBB-AFD7-4CA9-9D57-64D52CBEDEAB}" srcOrd="0" destOrd="0" parTransId="{BE9F958E-4A90-4567-A453-1B5D10412545}" sibTransId="{9E4961EE-C017-4ABF-9F05-8F63D426EC45}"/>
    <dgm:cxn modelId="{60C801C1-C2A3-496E-8BDD-4972A25AED9B}" type="presOf" srcId="{BDD59B28-281E-4885-A03A-5BE9BC5F5D9A}" destId="{E789BDDF-0D80-4453-A5D1-9E823A6DDDEE}" srcOrd="0" destOrd="0" presId="urn:microsoft.com/office/officeart/2005/8/layout/chevron2"/>
    <dgm:cxn modelId="{9A11CE27-BA8C-4BAA-B2D3-F936E34CE3B6}" type="presParOf" srcId="{EBFBC398-A965-4799-BEDD-1D4CB4F96B52}" destId="{9173F996-1711-4DFC-9688-4B3E0DD06479}" srcOrd="0" destOrd="0" presId="urn:microsoft.com/office/officeart/2005/8/layout/chevron2"/>
    <dgm:cxn modelId="{F60E5EFC-44A9-491A-AC29-CB8CCE9CD562}" type="presParOf" srcId="{9173F996-1711-4DFC-9688-4B3E0DD06479}" destId="{B8AFDAE0-2147-453C-BD37-AA67350EB2FD}" srcOrd="0" destOrd="0" presId="urn:microsoft.com/office/officeart/2005/8/layout/chevron2"/>
    <dgm:cxn modelId="{2B1F526B-7B22-41BC-B188-15F4E778F693}" type="presParOf" srcId="{9173F996-1711-4DFC-9688-4B3E0DD06479}" destId="{E789BDDF-0D80-4453-A5D1-9E823A6DDDEE}" srcOrd="1" destOrd="0" presId="urn:microsoft.com/office/officeart/2005/8/layout/chevron2"/>
    <dgm:cxn modelId="{C023495D-90BE-4610-959D-68CC0CC5D27F}" type="presParOf" srcId="{EBFBC398-A965-4799-BEDD-1D4CB4F96B52}" destId="{D9E42743-056E-475C-A4EC-AA7F7E8F80A8}" srcOrd="1" destOrd="0" presId="urn:microsoft.com/office/officeart/2005/8/layout/chevron2"/>
    <dgm:cxn modelId="{8760977E-F9A9-4CB6-9053-3C3EB791B2F6}" type="presParOf" srcId="{EBFBC398-A965-4799-BEDD-1D4CB4F96B52}" destId="{A09D8FE3-7D93-486F-8DAD-89CFAC185EF7}" srcOrd="2" destOrd="0" presId="urn:microsoft.com/office/officeart/2005/8/layout/chevron2"/>
    <dgm:cxn modelId="{C0A08C30-B0F4-41D6-BDAA-948490CBE9F6}" type="presParOf" srcId="{A09D8FE3-7D93-486F-8DAD-89CFAC185EF7}" destId="{7DEE8B3E-218D-43DF-B3A0-07384270CE2D}" srcOrd="0" destOrd="0" presId="urn:microsoft.com/office/officeart/2005/8/layout/chevron2"/>
    <dgm:cxn modelId="{B3B92A5E-A15E-4953-BC68-8779C9C3B0E4}" type="presParOf" srcId="{A09D8FE3-7D93-486F-8DAD-89CFAC185EF7}" destId="{AC9C25CE-A922-4C2C-ADE4-9BDC9B8A85F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24E0DD-B0A6-4447-A173-179769D1CF88}" type="doc">
      <dgm:prSet loTypeId="urn:microsoft.com/office/officeart/2005/8/layout/bList2" loCatId="pictur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5551C37-106A-405F-B92F-BBFAEF0A4F11}">
      <dgm:prSet phldrT="[Text]"/>
      <dgm:spPr/>
      <dgm:t>
        <a:bodyPr/>
        <a:lstStyle/>
        <a:p>
          <a:r>
            <a:rPr lang="en-US" dirty="0"/>
            <a:t>   bcc</a:t>
          </a:r>
        </a:p>
      </dgm:t>
    </dgm:pt>
    <dgm:pt modelId="{9E9EC055-EE62-4AC4-B7E1-3BDA319A36B8}" type="parTrans" cxnId="{F84F83F8-DF5C-4165-825C-3D22F272C80B}">
      <dgm:prSet/>
      <dgm:spPr/>
      <dgm:t>
        <a:bodyPr/>
        <a:lstStyle/>
        <a:p>
          <a:endParaRPr lang="en-US"/>
        </a:p>
      </dgm:t>
    </dgm:pt>
    <dgm:pt modelId="{73B35543-5729-4F2D-BC34-FB8FD698A3B2}" type="sibTrans" cxnId="{F84F83F8-DF5C-4165-825C-3D22F272C80B}">
      <dgm:prSet/>
      <dgm:spPr/>
      <dgm:t>
        <a:bodyPr/>
        <a:lstStyle/>
        <a:p>
          <a:endParaRPr lang="en-US"/>
        </a:p>
      </dgm:t>
    </dgm:pt>
    <dgm:pt modelId="{93D19F5D-42BB-4F32-B428-6145414F6D3B}">
      <dgm:prSet phldrT="[Text]"/>
      <dgm:spPr/>
      <dgm:t>
        <a:bodyPr/>
        <a:lstStyle/>
        <a:p>
          <a:r>
            <a:rPr lang="en-US" dirty="0"/>
            <a:t>  bkl</a:t>
          </a:r>
        </a:p>
      </dgm:t>
    </dgm:pt>
    <dgm:pt modelId="{283DCEE8-D97A-4380-B33E-27EE53EA15D2}" type="parTrans" cxnId="{2D7C10BE-82D4-4C01-BF21-F755B5AE392C}">
      <dgm:prSet/>
      <dgm:spPr/>
      <dgm:t>
        <a:bodyPr/>
        <a:lstStyle/>
        <a:p>
          <a:endParaRPr lang="en-US"/>
        </a:p>
      </dgm:t>
    </dgm:pt>
    <dgm:pt modelId="{21B7726C-D2EC-4160-BCF5-E41F6DED31AA}" type="sibTrans" cxnId="{2D7C10BE-82D4-4C01-BF21-F755B5AE392C}">
      <dgm:prSet/>
      <dgm:spPr/>
      <dgm:t>
        <a:bodyPr/>
        <a:lstStyle/>
        <a:p>
          <a:endParaRPr lang="en-US"/>
        </a:p>
      </dgm:t>
    </dgm:pt>
    <dgm:pt modelId="{764699FC-A2D3-4AB3-AA05-981224037FAD}">
      <dgm:prSet phldrT="[Text]"/>
      <dgm:spPr/>
      <dgm:t>
        <a:bodyPr/>
        <a:lstStyle/>
        <a:p>
          <a:r>
            <a:rPr lang="en-US" dirty="0"/>
            <a:t>  mel</a:t>
          </a:r>
        </a:p>
      </dgm:t>
    </dgm:pt>
    <dgm:pt modelId="{07E6D0E1-95B5-4A57-91DE-1CCFA8068390}" type="parTrans" cxnId="{936D4A27-D90D-4ED2-9501-91C0B5B550FF}">
      <dgm:prSet/>
      <dgm:spPr/>
      <dgm:t>
        <a:bodyPr/>
        <a:lstStyle/>
        <a:p>
          <a:endParaRPr lang="en-US"/>
        </a:p>
      </dgm:t>
    </dgm:pt>
    <dgm:pt modelId="{C4BDCE11-70DF-42B1-B831-966A3899E7BA}" type="sibTrans" cxnId="{936D4A27-D90D-4ED2-9501-91C0B5B550FF}">
      <dgm:prSet/>
      <dgm:spPr/>
      <dgm:t>
        <a:bodyPr/>
        <a:lstStyle/>
        <a:p>
          <a:endParaRPr lang="en-US"/>
        </a:p>
      </dgm:t>
    </dgm:pt>
    <dgm:pt modelId="{B3984302-01BD-426E-9C95-66FF4239AD92}" type="pres">
      <dgm:prSet presAssocID="{1924E0DD-B0A6-4447-A173-179769D1CF88}" presName="diagram" presStyleCnt="0">
        <dgm:presLayoutVars>
          <dgm:dir/>
          <dgm:animLvl val="lvl"/>
          <dgm:resizeHandles val="exact"/>
        </dgm:presLayoutVars>
      </dgm:prSet>
      <dgm:spPr/>
    </dgm:pt>
    <dgm:pt modelId="{38D34FA6-2E07-45BF-839C-843BDE60C54C}" type="pres">
      <dgm:prSet presAssocID="{E5551C37-106A-405F-B92F-BBFAEF0A4F11}" presName="compNode" presStyleCnt="0"/>
      <dgm:spPr/>
    </dgm:pt>
    <dgm:pt modelId="{869AC9CF-E2D3-493E-8784-7B5F80FEF0E4}" type="pres">
      <dgm:prSet presAssocID="{E5551C37-106A-405F-B92F-BBFAEF0A4F11}" presName="childRect" presStyleLbl="bgAcc1" presStyleIdx="0" presStyleCnt="3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A79F1FF4-1E04-45C2-9274-E2FECDF622C8}" type="pres">
      <dgm:prSet presAssocID="{E5551C37-106A-405F-B92F-BBFAEF0A4F1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E38BF8A-DD65-4D3A-A853-CFAD671D8DE2}" type="pres">
      <dgm:prSet presAssocID="{E5551C37-106A-405F-B92F-BBFAEF0A4F11}" presName="parentRect" presStyleLbl="alignNode1" presStyleIdx="0" presStyleCnt="3"/>
      <dgm:spPr/>
    </dgm:pt>
    <dgm:pt modelId="{635AA6D3-2A8E-4A28-8EC8-83161F3C455A}" type="pres">
      <dgm:prSet presAssocID="{E5551C37-106A-405F-B92F-BBFAEF0A4F11}" presName="adorn" presStyleLbl="fgAccFollow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E98471C0-3855-43A1-A2F6-CE5F6F372E24}" type="pres">
      <dgm:prSet presAssocID="{73B35543-5729-4F2D-BC34-FB8FD698A3B2}" presName="sibTrans" presStyleLbl="sibTrans2D1" presStyleIdx="0" presStyleCnt="0"/>
      <dgm:spPr/>
    </dgm:pt>
    <dgm:pt modelId="{032F2AF9-AF37-4349-9992-096C4C8D53DD}" type="pres">
      <dgm:prSet presAssocID="{93D19F5D-42BB-4F32-B428-6145414F6D3B}" presName="compNode" presStyleCnt="0"/>
      <dgm:spPr/>
    </dgm:pt>
    <dgm:pt modelId="{BC0B6442-D4A0-4705-9057-89A722B5D774}" type="pres">
      <dgm:prSet presAssocID="{93D19F5D-42BB-4F32-B428-6145414F6D3B}" presName="childRect" presStyleLbl="bgAcc1" presStyleIdx="1" presStyleCnt="3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B63033FE-BE25-4772-8F1C-AA8F8AEEFAB8}" type="pres">
      <dgm:prSet presAssocID="{93D19F5D-42BB-4F32-B428-6145414F6D3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B6B7C33-88C0-4EEB-97BA-94C370A978AC}" type="pres">
      <dgm:prSet presAssocID="{93D19F5D-42BB-4F32-B428-6145414F6D3B}" presName="parentRect" presStyleLbl="alignNode1" presStyleIdx="1" presStyleCnt="3"/>
      <dgm:spPr/>
    </dgm:pt>
    <dgm:pt modelId="{81AB9394-16DC-4B7D-8EB2-CB296BCC023E}" type="pres">
      <dgm:prSet presAssocID="{93D19F5D-42BB-4F32-B428-6145414F6D3B}" presName="adorn" presStyleLbl="fgAccFollow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FDDADDE4-BC02-4828-AD57-CF9E57449D62}" type="pres">
      <dgm:prSet presAssocID="{21B7726C-D2EC-4160-BCF5-E41F6DED31AA}" presName="sibTrans" presStyleLbl="sibTrans2D1" presStyleIdx="0" presStyleCnt="0"/>
      <dgm:spPr/>
    </dgm:pt>
    <dgm:pt modelId="{AA0C0DCB-F3FB-411E-A200-E647D0A634FD}" type="pres">
      <dgm:prSet presAssocID="{764699FC-A2D3-4AB3-AA05-981224037FAD}" presName="compNode" presStyleCnt="0"/>
      <dgm:spPr/>
    </dgm:pt>
    <dgm:pt modelId="{72D07BB4-38F4-482B-9139-784FCF7976B0}" type="pres">
      <dgm:prSet presAssocID="{764699FC-A2D3-4AB3-AA05-981224037FAD}" presName="childRect" presStyleLbl="bgAcc1" presStyleIdx="2" presStyleCnt="3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5"/>
          <a:srcRect/>
          <a:stretch>
            <a:fillRect/>
          </a:stretch>
        </a:blipFill>
      </dgm:spPr>
    </dgm:pt>
    <dgm:pt modelId="{0882BBC0-E79F-42C6-8372-D34A618B8B57}" type="pres">
      <dgm:prSet presAssocID="{764699FC-A2D3-4AB3-AA05-981224037FAD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DD06B3E-6C2D-4656-BDFD-C8E4BB1E0249}" type="pres">
      <dgm:prSet presAssocID="{764699FC-A2D3-4AB3-AA05-981224037FAD}" presName="parentRect" presStyleLbl="alignNode1" presStyleIdx="2" presStyleCnt="3"/>
      <dgm:spPr/>
    </dgm:pt>
    <dgm:pt modelId="{BA0865F5-CA7B-4BC9-A4DB-E31C3EFBEDF5}" type="pres">
      <dgm:prSet presAssocID="{764699FC-A2D3-4AB3-AA05-981224037FAD}" presName="adorn" presStyleLbl="fgAccFollow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</dgm:ptLst>
  <dgm:cxnLst>
    <dgm:cxn modelId="{936D4A27-D90D-4ED2-9501-91C0B5B550FF}" srcId="{1924E0DD-B0A6-4447-A173-179769D1CF88}" destId="{764699FC-A2D3-4AB3-AA05-981224037FAD}" srcOrd="2" destOrd="0" parTransId="{07E6D0E1-95B5-4A57-91DE-1CCFA8068390}" sibTransId="{C4BDCE11-70DF-42B1-B831-966A3899E7BA}"/>
    <dgm:cxn modelId="{82D3C02C-2253-485A-9FB1-304DBA764FD9}" type="presOf" srcId="{93D19F5D-42BB-4F32-B428-6145414F6D3B}" destId="{1B6B7C33-88C0-4EEB-97BA-94C370A978AC}" srcOrd="1" destOrd="0" presId="urn:microsoft.com/office/officeart/2005/8/layout/bList2"/>
    <dgm:cxn modelId="{BA3C206D-D7B3-4E38-B55C-9B8483A992A5}" type="presOf" srcId="{21B7726C-D2EC-4160-BCF5-E41F6DED31AA}" destId="{FDDADDE4-BC02-4828-AD57-CF9E57449D62}" srcOrd="0" destOrd="0" presId="urn:microsoft.com/office/officeart/2005/8/layout/bList2"/>
    <dgm:cxn modelId="{D691A471-EBC7-41BB-BD40-FA1FDE714DAF}" type="presOf" srcId="{764699FC-A2D3-4AB3-AA05-981224037FAD}" destId="{0882BBC0-E79F-42C6-8372-D34A618B8B57}" srcOrd="0" destOrd="0" presId="urn:microsoft.com/office/officeart/2005/8/layout/bList2"/>
    <dgm:cxn modelId="{013ECF75-647A-4BCF-9232-B16495E1237C}" type="presOf" srcId="{93D19F5D-42BB-4F32-B428-6145414F6D3B}" destId="{B63033FE-BE25-4772-8F1C-AA8F8AEEFAB8}" srcOrd="0" destOrd="0" presId="urn:microsoft.com/office/officeart/2005/8/layout/bList2"/>
    <dgm:cxn modelId="{D713A599-41FC-4EFC-98E7-E7BBC10832B8}" type="presOf" srcId="{73B35543-5729-4F2D-BC34-FB8FD698A3B2}" destId="{E98471C0-3855-43A1-A2F6-CE5F6F372E24}" srcOrd="0" destOrd="0" presId="urn:microsoft.com/office/officeart/2005/8/layout/bList2"/>
    <dgm:cxn modelId="{D5580C9C-AEB6-435C-9381-E589F5BED845}" type="presOf" srcId="{764699FC-A2D3-4AB3-AA05-981224037FAD}" destId="{6DD06B3E-6C2D-4656-BDFD-C8E4BB1E0249}" srcOrd="1" destOrd="0" presId="urn:microsoft.com/office/officeart/2005/8/layout/bList2"/>
    <dgm:cxn modelId="{D0B13DBD-AED7-4397-8BCC-E0C406D31E85}" type="presOf" srcId="{E5551C37-106A-405F-B92F-BBFAEF0A4F11}" destId="{2E38BF8A-DD65-4D3A-A853-CFAD671D8DE2}" srcOrd="1" destOrd="0" presId="urn:microsoft.com/office/officeart/2005/8/layout/bList2"/>
    <dgm:cxn modelId="{2D7C10BE-82D4-4C01-BF21-F755B5AE392C}" srcId="{1924E0DD-B0A6-4447-A173-179769D1CF88}" destId="{93D19F5D-42BB-4F32-B428-6145414F6D3B}" srcOrd="1" destOrd="0" parTransId="{283DCEE8-D97A-4380-B33E-27EE53EA15D2}" sibTransId="{21B7726C-D2EC-4160-BCF5-E41F6DED31AA}"/>
    <dgm:cxn modelId="{B32494C9-E953-407F-84D1-3925F4B54BA3}" type="presOf" srcId="{E5551C37-106A-405F-B92F-BBFAEF0A4F11}" destId="{A79F1FF4-1E04-45C2-9274-E2FECDF622C8}" srcOrd="0" destOrd="0" presId="urn:microsoft.com/office/officeart/2005/8/layout/bList2"/>
    <dgm:cxn modelId="{49DD61E6-AE91-4A80-B4A7-774BBF55079D}" type="presOf" srcId="{1924E0DD-B0A6-4447-A173-179769D1CF88}" destId="{B3984302-01BD-426E-9C95-66FF4239AD92}" srcOrd="0" destOrd="0" presId="urn:microsoft.com/office/officeart/2005/8/layout/bList2"/>
    <dgm:cxn modelId="{F84F83F8-DF5C-4165-825C-3D22F272C80B}" srcId="{1924E0DD-B0A6-4447-A173-179769D1CF88}" destId="{E5551C37-106A-405F-B92F-BBFAEF0A4F11}" srcOrd="0" destOrd="0" parTransId="{9E9EC055-EE62-4AC4-B7E1-3BDA319A36B8}" sibTransId="{73B35543-5729-4F2D-BC34-FB8FD698A3B2}"/>
    <dgm:cxn modelId="{59CE3A2C-2283-41BA-B36D-401A760D5C4F}" type="presParOf" srcId="{B3984302-01BD-426E-9C95-66FF4239AD92}" destId="{38D34FA6-2E07-45BF-839C-843BDE60C54C}" srcOrd="0" destOrd="0" presId="urn:microsoft.com/office/officeart/2005/8/layout/bList2"/>
    <dgm:cxn modelId="{BE3D0505-B49E-4675-AA21-3266409BD457}" type="presParOf" srcId="{38D34FA6-2E07-45BF-839C-843BDE60C54C}" destId="{869AC9CF-E2D3-493E-8784-7B5F80FEF0E4}" srcOrd="0" destOrd="0" presId="urn:microsoft.com/office/officeart/2005/8/layout/bList2"/>
    <dgm:cxn modelId="{06104550-7069-4322-9BD8-8ED4C99AD0CA}" type="presParOf" srcId="{38D34FA6-2E07-45BF-839C-843BDE60C54C}" destId="{A79F1FF4-1E04-45C2-9274-E2FECDF622C8}" srcOrd="1" destOrd="0" presId="urn:microsoft.com/office/officeart/2005/8/layout/bList2"/>
    <dgm:cxn modelId="{2D50979C-D248-48A2-9351-83A77416AAC8}" type="presParOf" srcId="{38D34FA6-2E07-45BF-839C-843BDE60C54C}" destId="{2E38BF8A-DD65-4D3A-A853-CFAD671D8DE2}" srcOrd="2" destOrd="0" presId="urn:microsoft.com/office/officeart/2005/8/layout/bList2"/>
    <dgm:cxn modelId="{FD13D98A-08F4-4DD6-85B6-75CA9C8C2F83}" type="presParOf" srcId="{38D34FA6-2E07-45BF-839C-843BDE60C54C}" destId="{635AA6D3-2A8E-4A28-8EC8-83161F3C455A}" srcOrd="3" destOrd="0" presId="urn:microsoft.com/office/officeart/2005/8/layout/bList2"/>
    <dgm:cxn modelId="{ED90DDDF-480C-4B47-827C-22E392DE2F3D}" type="presParOf" srcId="{B3984302-01BD-426E-9C95-66FF4239AD92}" destId="{E98471C0-3855-43A1-A2F6-CE5F6F372E24}" srcOrd="1" destOrd="0" presId="urn:microsoft.com/office/officeart/2005/8/layout/bList2"/>
    <dgm:cxn modelId="{47556FDE-E3BA-42B5-B2D1-E3BD157BD640}" type="presParOf" srcId="{B3984302-01BD-426E-9C95-66FF4239AD92}" destId="{032F2AF9-AF37-4349-9992-096C4C8D53DD}" srcOrd="2" destOrd="0" presId="urn:microsoft.com/office/officeart/2005/8/layout/bList2"/>
    <dgm:cxn modelId="{BA3DF94A-62E7-4119-B5AD-58356D8FA588}" type="presParOf" srcId="{032F2AF9-AF37-4349-9992-096C4C8D53DD}" destId="{BC0B6442-D4A0-4705-9057-89A722B5D774}" srcOrd="0" destOrd="0" presId="urn:microsoft.com/office/officeart/2005/8/layout/bList2"/>
    <dgm:cxn modelId="{BFF6F35E-17CC-46D4-9016-4E61C08D9645}" type="presParOf" srcId="{032F2AF9-AF37-4349-9992-096C4C8D53DD}" destId="{B63033FE-BE25-4772-8F1C-AA8F8AEEFAB8}" srcOrd="1" destOrd="0" presId="urn:microsoft.com/office/officeart/2005/8/layout/bList2"/>
    <dgm:cxn modelId="{7422D226-E212-4368-9159-FDDD3F887AD0}" type="presParOf" srcId="{032F2AF9-AF37-4349-9992-096C4C8D53DD}" destId="{1B6B7C33-88C0-4EEB-97BA-94C370A978AC}" srcOrd="2" destOrd="0" presId="urn:microsoft.com/office/officeart/2005/8/layout/bList2"/>
    <dgm:cxn modelId="{AF8D73C6-23FF-4D84-A687-C1F615BAAB46}" type="presParOf" srcId="{032F2AF9-AF37-4349-9992-096C4C8D53DD}" destId="{81AB9394-16DC-4B7D-8EB2-CB296BCC023E}" srcOrd="3" destOrd="0" presId="urn:microsoft.com/office/officeart/2005/8/layout/bList2"/>
    <dgm:cxn modelId="{CA1937EF-B21E-4D73-91DF-ED06BC6FEBD3}" type="presParOf" srcId="{B3984302-01BD-426E-9C95-66FF4239AD92}" destId="{FDDADDE4-BC02-4828-AD57-CF9E57449D62}" srcOrd="3" destOrd="0" presId="urn:microsoft.com/office/officeart/2005/8/layout/bList2"/>
    <dgm:cxn modelId="{0F9399FF-7632-4F68-914F-A75D64700C33}" type="presParOf" srcId="{B3984302-01BD-426E-9C95-66FF4239AD92}" destId="{AA0C0DCB-F3FB-411E-A200-E647D0A634FD}" srcOrd="4" destOrd="0" presId="urn:microsoft.com/office/officeart/2005/8/layout/bList2"/>
    <dgm:cxn modelId="{674EA896-BEFC-490B-946D-6754319E9E3F}" type="presParOf" srcId="{AA0C0DCB-F3FB-411E-A200-E647D0A634FD}" destId="{72D07BB4-38F4-482B-9139-784FCF7976B0}" srcOrd="0" destOrd="0" presId="urn:microsoft.com/office/officeart/2005/8/layout/bList2"/>
    <dgm:cxn modelId="{5B19B881-9406-4ECA-9D0D-FF1ADBEE1999}" type="presParOf" srcId="{AA0C0DCB-F3FB-411E-A200-E647D0A634FD}" destId="{0882BBC0-E79F-42C6-8372-D34A618B8B57}" srcOrd="1" destOrd="0" presId="urn:microsoft.com/office/officeart/2005/8/layout/bList2"/>
    <dgm:cxn modelId="{CDB11CCB-A1C5-44DA-9B57-D5CFBDFFDA27}" type="presParOf" srcId="{AA0C0DCB-F3FB-411E-A200-E647D0A634FD}" destId="{6DD06B3E-6C2D-4656-BDFD-C8E4BB1E0249}" srcOrd="2" destOrd="0" presId="urn:microsoft.com/office/officeart/2005/8/layout/bList2"/>
    <dgm:cxn modelId="{39C86472-B323-49BF-A546-955768EF58EA}" type="presParOf" srcId="{AA0C0DCB-F3FB-411E-A200-E647D0A634FD}" destId="{BA0865F5-CA7B-4BC9-A4DB-E31C3EFBEDF5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24E0DD-B0A6-4447-A173-179769D1CF88}" type="doc">
      <dgm:prSet loTypeId="urn:microsoft.com/office/officeart/2005/8/layout/bList2" loCatId="pictur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5551C37-106A-405F-B92F-BBFAEF0A4F11}">
      <dgm:prSet phldrT="[Text]"/>
      <dgm:spPr/>
      <dgm:t>
        <a:bodyPr/>
        <a:lstStyle/>
        <a:p>
          <a:r>
            <a:rPr lang="en-US" dirty="0"/>
            <a:t>   nevus</a:t>
          </a:r>
        </a:p>
      </dgm:t>
    </dgm:pt>
    <dgm:pt modelId="{9E9EC055-EE62-4AC4-B7E1-3BDA319A36B8}" type="parTrans" cxnId="{F84F83F8-DF5C-4165-825C-3D22F272C80B}">
      <dgm:prSet/>
      <dgm:spPr/>
      <dgm:t>
        <a:bodyPr/>
        <a:lstStyle/>
        <a:p>
          <a:endParaRPr lang="en-US"/>
        </a:p>
      </dgm:t>
    </dgm:pt>
    <dgm:pt modelId="{73B35543-5729-4F2D-BC34-FB8FD698A3B2}" type="sibTrans" cxnId="{F84F83F8-DF5C-4165-825C-3D22F272C80B}">
      <dgm:prSet/>
      <dgm:spPr/>
      <dgm:t>
        <a:bodyPr/>
        <a:lstStyle/>
        <a:p>
          <a:endParaRPr lang="en-US"/>
        </a:p>
      </dgm:t>
    </dgm:pt>
    <dgm:pt modelId="{93D19F5D-42BB-4F32-B428-6145414F6D3B}">
      <dgm:prSet phldrT="[Text]"/>
      <dgm:spPr/>
      <dgm:t>
        <a:bodyPr/>
        <a:lstStyle/>
        <a:p>
          <a:r>
            <a:rPr lang="en-US" dirty="0"/>
            <a:t>  lesion</a:t>
          </a:r>
        </a:p>
      </dgm:t>
    </dgm:pt>
    <dgm:pt modelId="{283DCEE8-D97A-4380-B33E-27EE53EA15D2}" type="parTrans" cxnId="{2D7C10BE-82D4-4C01-BF21-F755B5AE392C}">
      <dgm:prSet/>
      <dgm:spPr/>
      <dgm:t>
        <a:bodyPr/>
        <a:lstStyle/>
        <a:p>
          <a:endParaRPr lang="en-US"/>
        </a:p>
      </dgm:t>
    </dgm:pt>
    <dgm:pt modelId="{21B7726C-D2EC-4160-BCF5-E41F6DED31AA}" type="sibTrans" cxnId="{2D7C10BE-82D4-4C01-BF21-F755B5AE392C}">
      <dgm:prSet/>
      <dgm:spPr/>
      <dgm:t>
        <a:bodyPr/>
        <a:lstStyle/>
        <a:p>
          <a:endParaRPr lang="en-US"/>
        </a:p>
      </dgm:t>
    </dgm:pt>
    <dgm:pt modelId="{B3984302-01BD-426E-9C95-66FF4239AD92}" type="pres">
      <dgm:prSet presAssocID="{1924E0DD-B0A6-4447-A173-179769D1CF88}" presName="diagram" presStyleCnt="0">
        <dgm:presLayoutVars>
          <dgm:dir/>
          <dgm:animLvl val="lvl"/>
          <dgm:resizeHandles val="exact"/>
        </dgm:presLayoutVars>
      </dgm:prSet>
      <dgm:spPr/>
    </dgm:pt>
    <dgm:pt modelId="{38D34FA6-2E07-45BF-839C-843BDE60C54C}" type="pres">
      <dgm:prSet presAssocID="{E5551C37-106A-405F-B92F-BBFAEF0A4F11}" presName="compNode" presStyleCnt="0"/>
      <dgm:spPr/>
    </dgm:pt>
    <dgm:pt modelId="{869AC9CF-E2D3-493E-8784-7B5F80FEF0E4}" type="pres">
      <dgm:prSet presAssocID="{E5551C37-106A-405F-B92F-BBFAEF0A4F11}" presName="childRect" presStyleLbl="bgAcc1" presStyleIdx="0" presStyleCnt="2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A79F1FF4-1E04-45C2-9274-E2FECDF622C8}" type="pres">
      <dgm:prSet presAssocID="{E5551C37-106A-405F-B92F-BBFAEF0A4F1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E38BF8A-DD65-4D3A-A853-CFAD671D8DE2}" type="pres">
      <dgm:prSet presAssocID="{E5551C37-106A-405F-B92F-BBFAEF0A4F11}" presName="parentRect" presStyleLbl="alignNode1" presStyleIdx="0" presStyleCnt="2"/>
      <dgm:spPr/>
    </dgm:pt>
    <dgm:pt modelId="{635AA6D3-2A8E-4A28-8EC8-83161F3C455A}" type="pres">
      <dgm:prSet presAssocID="{E5551C37-106A-405F-B92F-BBFAEF0A4F11}" presName="adorn" presStyleLbl="fgAccFollow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E98471C0-3855-43A1-A2F6-CE5F6F372E24}" type="pres">
      <dgm:prSet presAssocID="{73B35543-5729-4F2D-BC34-FB8FD698A3B2}" presName="sibTrans" presStyleLbl="sibTrans2D1" presStyleIdx="0" presStyleCnt="0"/>
      <dgm:spPr/>
    </dgm:pt>
    <dgm:pt modelId="{032F2AF9-AF37-4349-9992-096C4C8D53DD}" type="pres">
      <dgm:prSet presAssocID="{93D19F5D-42BB-4F32-B428-6145414F6D3B}" presName="compNode" presStyleCnt="0"/>
      <dgm:spPr/>
    </dgm:pt>
    <dgm:pt modelId="{BC0B6442-D4A0-4705-9057-89A722B5D774}" type="pres">
      <dgm:prSet presAssocID="{93D19F5D-42BB-4F32-B428-6145414F6D3B}" presName="childRect" presStyleLbl="bgAcc1" presStyleIdx="1" presStyleCnt="2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B63033FE-BE25-4772-8F1C-AA8F8AEEFAB8}" type="pres">
      <dgm:prSet presAssocID="{93D19F5D-42BB-4F32-B428-6145414F6D3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B6B7C33-88C0-4EEB-97BA-94C370A978AC}" type="pres">
      <dgm:prSet presAssocID="{93D19F5D-42BB-4F32-B428-6145414F6D3B}" presName="parentRect" presStyleLbl="alignNode1" presStyleIdx="1" presStyleCnt="2"/>
      <dgm:spPr/>
    </dgm:pt>
    <dgm:pt modelId="{81AB9394-16DC-4B7D-8EB2-CB296BCC023E}" type="pres">
      <dgm:prSet presAssocID="{93D19F5D-42BB-4F32-B428-6145414F6D3B}" presName="adorn" presStyleLbl="fgAccFollow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</dgm:ptLst>
  <dgm:cxnLst>
    <dgm:cxn modelId="{82D3C02C-2253-485A-9FB1-304DBA764FD9}" type="presOf" srcId="{93D19F5D-42BB-4F32-B428-6145414F6D3B}" destId="{1B6B7C33-88C0-4EEB-97BA-94C370A978AC}" srcOrd="1" destOrd="0" presId="urn:microsoft.com/office/officeart/2005/8/layout/bList2"/>
    <dgm:cxn modelId="{013ECF75-647A-4BCF-9232-B16495E1237C}" type="presOf" srcId="{93D19F5D-42BB-4F32-B428-6145414F6D3B}" destId="{B63033FE-BE25-4772-8F1C-AA8F8AEEFAB8}" srcOrd="0" destOrd="0" presId="urn:microsoft.com/office/officeart/2005/8/layout/bList2"/>
    <dgm:cxn modelId="{D713A599-41FC-4EFC-98E7-E7BBC10832B8}" type="presOf" srcId="{73B35543-5729-4F2D-BC34-FB8FD698A3B2}" destId="{E98471C0-3855-43A1-A2F6-CE5F6F372E24}" srcOrd="0" destOrd="0" presId="urn:microsoft.com/office/officeart/2005/8/layout/bList2"/>
    <dgm:cxn modelId="{D0B13DBD-AED7-4397-8BCC-E0C406D31E85}" type="presOf" srcId="{E5551C37-106A-405F-B92F-BBFAEF0A4F11}" destId="{2E38BF8A-DD65-4D3A-A853-CFAD671D8DE2}" srcOrd="1" destOrd="0" presId="urn:microsoft.com/office/officeart/2005/8/layout/bList2"/>
    <dgm:cxn modelId="{2D7C10BE-82D4-4C01-BF21-F755B5AE392C}" srcId="{1924E0DD-B0A6-4447-A173-179769D1CF88}" destId="{93D19F5D-42BB-4F32-B428-6145414F6D3B}" srcOrd="1" destOrd="0" parTransId="{283DCEE8-D97A-4380-B33E-27EE53EA15D2}" sibTransId="{21B7726C-D2EC-4160-BCF5-E41F6DED31AA}"/>
    <dgm:cxn modelId="{B32494C9-E953-407F-84D1-3925F4B54BA3}" type="presOf" srcId="{E5551C37-106A-405F-B92F-BBFAEF0A4F11}" destId="{A79F1FF4-1E04-45C2-9274-E2FECDF622C8}" srcOrd="0" destOrd="0" presId="urn:microsoft.com/office/officeart/2005/8/layout/bList2"/>
    <dgm:cxn modelId="{49DD61E6-AE91-4A80-B4A7-774BBF55079D}" type="presOf" srcId="{1924E0DD-B0A6-4447-A173-179769D1CF88}" destId="{B3984302-01BD-426E-9C95-66FF4239AD92}" srcOrd="0" destOrd="0" presId="urn:microsoft.com/office/officeart/2005/8/layout/bList2"/>
    <dgm:cxn modelId="{F84F83F8-DF5C-4165-825C-3D22F272C80B}" srcId="{1924E0DD-B0A6-4447-A173-179769D1CF88}" destId="{E5551C37-106A-405F-B92F-BBFAEF0A4F11}" srcOrd="0" destOrd="0" parTransId="{9E9EC055-EE62-4AC4-B7E1-3BDA319A36B8}" sibTransId="{73B35543-5729-4F2D-BC34-FB8FD698A3B2}"/>
    <dgm:cxn modelId="{59CE3A2C-2283-41BA-B36D-401A760D5C4F}" type="presParOf" srcId="{B3984302-01BD-426E-9C95-66FF4239AD92}" destId="{38D34FA6-2E07-45BF-839C-843BDE60C54C}" srcOrd="0" destOrd="0" presId="urn:microsoft.com/office/officeart/2005/8/layout/bList2"/>
    <dgm:cxn modelId="{BE3D0505-B49E-4675-AA21-3266409BD457}" type="presParOf" srcId="{38D34FA6-2E07-45BF-839C-843BDE60C54C}" destId="{869AC9CF-E2D3-493E-8784-7B5F80FEF0E4}" srcOrd="0" destOrd="0" presId="urn:microsoft.com/office/officeart/2005/8/layout/bList2"/>
    <dgm:cxn modelId="{06104550-7069-4322-9BD8-8ED4C99AD0CA}" type="presParOf" srcId="{38D34FA6-2E07-45BF-839C-843BDE60C54C}" destId="{A79F1FF4-1E04-45C2-9274-E2FECDF622C8}" srcOrd="1" destOrd="0" presId="urn:microsoft.com/office/officeart/2005/8/layout/bList2"/>
    <dgm:cxn modelId="{2D50979C-D248-48A2-9351-83A77416AAC8}" type="presParOf" srcId="{38D34FA6-2E07-45BF-839C-843BDE60C54C}" destId="{2E38BF8A-DD65-4D3A-A853-CFAD671D8DE2}" srcOrd="2" destOrd="0" presId="urn:microsoft.com/office/officeart/2005/8/layout/bList2"/>
    <dgm:cxn modelId="{FD13D98A-08F4-4DD6-85B6-75CA9C8C2F83}" type="presParOf" srcId="{38D34FA6-2E07-45BF-839C-843BDE60C54C}" destId="{635AA6D3-2A8E-4A28-8EC8-83161F3C455A}" srcOrd="3" destOrd="0" presId="urn:microsoft.com/office/officeart/2005/8/layout/bList2"/>
    <dgm:cxn modelId="{ED90DDDF-480C-4B47-827C-22E392DE2F3D}" type="presParOf" srcId="{B3984302-01BD-426E-9C95-66FF4239AD92}" destId="{E98471C0-3855-43A1-A2F6-CE5F6F372E24}" srcOrd="1" destOrd="0" presId="urn:microsoft.com/office/officeart/2005/8/layout/bList2"/>
    <dgm:cxn modelId="{47556FDE-E3BA-42B5-B2D1-E3BD157BD640}" type="presParOf" srcId="{B3984302-01BD-426E-9C95-66FF4239AD92}" destId="{032F2AF9-AF37-4349-9992-096C4C8D53DD}" srcOrd="2" destOrd="0" presId="urn:microsoft.com/office/officeart/2005/8/layout/bList2"/>
    <dgm:cxn modelId="{BA3DF94A-62E7-4119-B5AD-58356D8FA588}" type="presParOf" srcId="{032F2AF9-AF37-4349-9992-096C4C8D53DD}" destId="{BC0B6442-D4A0-4705-9057-89A722B5D774}" srcOrd="0" destOrd="0" presId="urn:microsoft.com/office/officeart/2005/8/layout/bList2"/>
    <dgm:cxn modelId="{BFF6F35E-17CC-46D4-9016-4E61C08D9645}" type="presParOf" srcId="{032F2AF9-AF37-4349-9992-096C4C8D53DD}" destId="{B63033FE-BE25-4772-8F1C-AA8F8AEEFAB8}" srcOrd="1" destOrd="0" presId="urn:microsoft.com/office/officeart/2005/8/layout/bList2"/>
    <dgm:cxn modelId="{7422D226-E212-4368-9159-FDDD3F887AD0}" type="presParOf" srcId="{032F2AF9-AF37-4349-9992-096C4C8D53DD}" destId="{1B6B7C33-88C0-4EEB-97BA-94C370A978AC}" srcOrd="2" destOrd="0" presId="urn:microsoft.com/office/officeart/2005/8/layout/bList2"/>
    <dgm:cxn modelId="{AF8D73C6-23FF-4D84-A687-C1F615BAAB46}" type="presParOf" srcId="{032F2AF9-AF37-4349-9992-096C4C8D53DD}" destId="{81AB9394-16DC-4B7D-8EB2-CB296BCC023E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10E8EC-65F6-4F90-90DC-B165F0E2A5FF}" type="doc">
      <dgm:prSet loTypeId="urn:microsoft.com/office/officeart/2005/8/layout/chevron2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088960-CEE3-499A-B654-4EDEE850E058}">
      <dgm:prSet phldrT="[Text]"/>
      <dgm:spPr/>
      <dgm:t>
        <a:bodyPr/>
        <a:lstStyle/>
        <a:p>
          <a:r>
            <a:rPr lang="en-US" dirty="0"/>
            <a:t>Challenge-1</a:t>
          </a:r>
        </a:p>
      </dgm:t>
    </dgm:pt>
    <dgm:pt modelId="{AC71B6FB-5358-4D64-B397-1AA8F053007B}" type="parTrans" cxnId="{39C03964-E806-429A-851B-49B149E55F4A}">
      <dgm:prSet/>
      <dgm:spPr/>
      <dgm:t>
        <a:bodyPr/>
        <a:lstStyle/>
        <a:p>
          <a:endParaRPr lang="en-US"/>
        </a:p>
      </dgm:t>
    </dgm:pt>
    <dgm:pt modelId="{9083C672-0BB2-4D49-93D3-81337240D3F9}" type="sibTrans" cxnId="{39C03964-E806-429A-851B-49B149E55F4A}">
      <dgm:prSet/>
      <dgm:spPr/>
      <dgm:t>
        <a:bodyPr/>
        <a:lstStyle/>
        <a:p>
          <a:endParaRPr lang="en-US"/>
        </a:p>
      </dgm:t>
    </dgm:pt>
    <dgm:pt modelId="{BDD59B28-281E-4885-A03A-5BE9BC5F5D9A}">
      <dgm:prSet phldrT="[Text]"/>
      <dgm:spPr/>
      <dgm:t>
        <a:bodyPr/>
        <a:lstStyle/>
        <a:p>
          <a:endParaRPr lang="en-US" dirty="0"/>
        </a:p>
      </dgm:t>
    </dgm:pt>
    <dgm:pt modelId="{0E5E8399-2863-48FA-A1B0-E9280FE6DC6E}" type="parTrans" cxnId="{B961CD3F-1227-457D-9373-27ACD2E59015}">
      <dgm:prSet/>
      <dgm:spPr/>
      <dgm:t>
        <a:bodyPr/>
        <a:lstStyle/>
        <a:p>
          <a:endParaRPr lang="en-US"/>
        </a:p>
      </dgm:t>
    </dgm:pt>
    <dgm:pt modelId="{BADCFEC5-D83C-4F38-AB7B-ABD2363C60F8}" type="sibTrans" cxnId="{B961CD3F-1227-457D-9373-27ACD2E59015}">
      <dgm:prSet/>
      <dgm:spPr/>
      <dgm:t>
        <a:bodyPr/>
        <a:lstStyle/>
        <a:p>
          <a:endParaRPr lang="en-US"/>
        </a:p>
      </dgm:t>
    </dgm:pt>
    <dgm:pt modelId="{794D5CBF-68C0-4CA6-A636-4438B6BA88AE}">
      <dgm:prSet phldrT="[Text]"/>
      <dgm:spPr/>
      <dgm:t>
        <a:bodyPr/>
        <a:lstStyle/>
        <a:p>
          <a:r>
            <a:rPr lang="en-US"/>
            <a:t>Challenge-2</a:t>
          </a:r>
        </a:p>
      </dgm:t>
    </dgm:pt>
    <dgm:pt modelId="{05AFC874-1D9C-4025-89AE-37D77144890D}" type="parTrans" cxnId="{F3EF8003-EB3F-4A77-AEE7-4D97F613A4ED}">
      <dgm:prSet/>
      <dgm:spPr/>
      <dgm:t>
        <a:bodyPr/>
        <a:lstStyle/>
        <a:p>
          <a:endParaRPr lang="en-US"/>
        </a:p>
      </dgm:t>
    </dgm:pt>
    <dgm:pt modelId="{B14A634C-A5E8-4C03-8087-18D116CB20C8}" type="sibTrans" cxnId="{F3EF8003-EB3F-4A77-AEE7-4D97F613A4ED}">
      <dgm:prSet/>
      <dgm:spPr/>
      <dgm:t>
        <a:bodyPr/>
        <a:lstStyle/>
        <a:p>
          <a:endParaRPr lang="en-US"/>
        </a:p>
      </dgm:t>
    </dgm:pt>
    <dgm:pt modelId="{9122BBBB-AFD7-4CA9-9D57-64D52CBEDEAB}">
      <dgm:prSet phldrT="[Text]"/>
      <dgm:spPr/>
      <dgm:t>
        <a:bodyPr/>
        <a:lstStyle/>
        <a:p>
          <a:endParaRPr lang="en-US" dirty="0"/>
        </a:p>
      </dgm:t>
    </dgm:pt>
    <dgm:pt modelId="{BE9F958E-4A90-4567-A453-1B5D10412545}" type="parTrans" cxnId="{0CBC56B9-0F15-4686-A067-8D43D340A9F8}">
      <dgm:prSet/>
      <dgm:spPr/>
      <dgm:t>
        <a:bodyPr/>
        <a:lstStyle/>
        <a:p>
          <a:endParaRPr lang="en-US"/>
        </a:p>
      </dgm:t>
    </dgm:pt>
    <dgm:pt modelId="{9E4961EE-C017-4ABF-9F05-8F63D426EC45}" type="sibTrans" cxnId="{0CBC56B9-0F15-4686-A067-8D43D340A9F8}">
      <dgm:prSet/>
      <dgm:spPr/>
      <dgm:t>
        <a:bodyPr/>
        <a:lstStyle/>
        <a:p>
          <a:endParaRPr lang="en-US"/>
        </a:p>
      </dgm:t>
    </dgm:pt>
    <dgm:pt modelId="{EBFBC398-A965-4799-BEDD-1D4CB4F96B52}" type="pres">
      <dgm:prSet presAssocID="{EF10E8EC-65F6-4F90-90DC-B165F0E2A5FF}" presName="linearFlow" presStyleCnt="0">
        <dgm:presLayoutVars>
          <dgm:dir/>
          <dgm:animLvl val="lvl"/>
          <dgm:resizeHandles val="exact"/>
        </dgm:presLayoutVars>
      </dgm:prSet>
      <dgm:spPr/>
    </dgm:pt>
    <dgm:pt modelId="{9173F996-1711-4DFC-9688-4B3E0DD06479}" type="pres">
      <dgm:prSet presAssocID="{28088960-CEE3-499A-B654-4EDEE850E058}" presName="composite" presStyleCnt="0"/>
      <dgm:spPr/>
    </dgm:pt>
    <dgm:pt modelId="{B8AFDAE0-2147-453C-BD37-AA67350EB2FD}" type="pres">
      <dgm:prSet presAssocID="{28088960-CEE3-499A-B654-4EDEE850E058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E789BDDF-0D80-4453-A5D1-9E823A6DDDEE}" type="pres">
      <dgm:prSet presAssocID="{28088960-CEE3-499A-B654-4EDEE850E058}" presName="descendantText" presStyleLbl="alignAcc1" presStyleIdx="0" presStyleCnt="2" custScaleY="126572">
        <dgm:presLayoutVars>
          <dgm:bulletEnabled val="1"/>
        </dgm:presLayoutVars>
      </dgm:prSet>
      <dgm:spPr/>
    </dgm:pt>
    <dgm:pt modelId="{D9E42743-056E-475C-A4EC-AA7F7E8F80A8}" type="pres">
      <dgm:prSet presAssocID="{9083C672-0BB2-4D49-93D3-81337240D3F9}" presName="sp" presStyleCnt="0"/>
      <dgm:spPr/>
    </dgm:pt>
    <dgm:pt modelId="{A09D8FE3-7D93-486F-8DAD-89CFAC185EF7}" type="pres">
      <dgm:prSet presAssocID="{794D5CBF-68C0-4CA6-A636-4438B6BA88AE}" presName="composite" presStyleCnt="0"/>
      <dgm:spPr/>
    </dgm:pt>
    <dgm:pt modelId="{7DEE8B3E-218D-43DF-B3A0-07384270CE2D}" type="pres">
      <dgm:prSet presAssocID="{794D5CBF-68C0-4CA6-A636-4438B6BA88AE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AC9C25CE-A922-4C2C-ADE4-9BDC9B8A85F9}" type="pres">
      <dgm:prSet presAssocID="{794D5CBF-68C0-4CA6-A636-4438B6BA88AE}" presName="descendantText" presStyleLbl="alignAcc1" presStyleIdx="1" presStyleCnt="2" custScaleX="98933" custScaleY="146897" custLinFactNeighborY="0">
        <dgm:presLayoutVars>
          <dgm:bulletEnabled val="1"/>
        </dgm:presLayoutVars>
      </dgm:prSet>
      <dgm:spPr/>
    </dgm:pt>
  </dgm:ptLst>
  <dgm:cxnLst>
    <dgm:cxn modelId="{F3EF8003-EB3F-4A77-AEE7-4D97F613A4ED}" srcId="{EF10E8EC-65F6-4F90-90DC-B165F0E2A5FF}" destId="{794D5CBF-68C0-4CA6-A636-4438B6BA88AE}" srcOrd="1" destOrd="0" parTransId="{05AFC874-1D9C-4025-89AE-37D77144890D}" sibTransId="{B14A634C-A5E8-4C03-8087-18D116CB20C8}"/>
    <dgm:cxn modelId="{3595D213-3CD2-4D4C-ABCF-D5342711B76C}" type="presOf" srcId="{794D5CBF-68C0-4CA6-A636-4438B6BA88AE}" destId="{7DEE8B3E-218D-43DF-B3A0-07384270CE2D}" srcOrd="0" destOrd="0" presId="urn:microsoft.com/office/officeart/2005/8/layout/chevron2"/>
    <dgm:cxn modelId="{EBC98020-2376-4050-A26B-E0A74D399DC7}" type="presOf" srcId="{28088960-CEE3-499A-B654-4EDEE850E058}" destId="{B8AFDAE0-2147-453C-BD37-AA67350EB2FD}" srcOrd="0" destOrd="0" presId="urn:microsoft.com/office/officeart/2005/8/layout/chevron2"/>
    <dgm:cxn modelId="{F594F52A-D3AF-4869-A52E-F859F7125FBA}" type="presOf" srcId="{9122BBBB-AFD7-4CA9-9D57-64D52CBEDEAB}" destId="{AC9C25CE-A922-4C2C-ADE4-9BDC9B8A85F9}" srcOrd="0" destOrd="0" presId="urn:microsoft.com/office/officeart/2005/8/layout/chevron2"/>
    <dgm:cxn modelId="{B961CD3F-1227-457D-9373-27ACD2E59015}" srcId="{28088960-CEE3-499A-B654-4EDEE850E058}" destId="{BDD59B28-281E-4885-A03A-5BE9BC5F5D9A}" srcOrd="0" destOrd="0" parTransId="{0E5E8399-2863-48FA-A1B0-E9280FE6DC6E}" sibTransId="{BADCFEC5-D83C-4F38-AB7B-ABD2363C60F8}"/>
    <dgm:cxn modelId="{39C03964-E806-429A-851B-49B149E55F4A}" srcId="{EF10E8EC-65F6-4F90-90DC-B165F0E2A5FF}" destId="{28088960-CEE3-499A-B654-4EDEE850E058}" srcOrd="0" destOrd="0" parTransId="{AC71B6FB-5358-4D64-B397-1AA8F053007B}" sibTransId="{9083C672-0BB2-4D49-93D3-81337240D3F9}"/>
    <dgm:cxn modelId="{F94DA06B-9D54-4015-8B2E-3A15994AE11F}" type="presOf" srcId="{EF10E8EC-65F6-4F90-90DC-B165F0E2A5FF}" destId="{EBFBC398-A965-4799-BEDD-1D4CB4F96B52}" srcOrd="0" destOrd="0" presId="urn:microsoft.com/office/officeart/2005/8/layout/chevron2"/>
    <dgm:cxn modelId="{0CBC56B9-0F15-4686-A067-8D43D340A9F8}" srcId="{794D5CBF-68C0-4CA6-A636-4438B6BA88AE}" destId="{9122BBBB-AFD7-4CA9-9D57-64D52CBEDEAB}" srcOrd="0" destOrd="0" parTransId="{BE9F958E-4A90-4567-A453-1B5D10412545}" sibTransId="{9E4961EE-C017-4ABF-9F05-8F63D426EC45}"/>
    <dgm:cxn modelId="{60C801C1-C2A3-496E-8BDD-4972A25AED9B}" type="presOf" srcId="{BDD59B28-281E-4885-A03A-5BE9BC5F5D9A}" destId="{E789BDDF-0D80-4453-A5D1-9E823A6DDDEE}" srcOrd="0" destOrd="0" presId="urn:microsoft.com/office/officeart/2005/8/layout/chevron2"/>
    <dgm:cxn modelId="{9A11CE27-BA8C-4BAA-B2D3-F936E34CE3B6}" type="presParOf" srcId="{EBFBC398-A965-4799-BEDD-1D4CB4F96B52}" destId="{9173F996-1711-4DFC-9688-4B3E0DD06479}" srcOrd="0" destOrd="0" presId="urn:microsoft.com/office/officeart/2005/8/layout/chevron2"/>
    <dgm:cxn modelId="{F60E5EFC-44A9-491A-AC29-CB8CCE9CD562}" type="presParOf" srcId="{9173F996-1711-4DFC-9688-4B3E0DD06479}" destId="{B8AFDAE0-2147-453C-BD37-AA67350EB2FD}" srcOrd="0" destOrd="0" presId="urn:microsoft.com/office/officeart/2005/8/layout/chevron2"/>
    <dgm:cxn modelId="{2B1F526B-7B22-41BC-B188-15F4E778F693}" type="presParOf" srcId="{9173F996-1711-4DFC-9688-4B3E0DD06479}" destId="{E789BDDF-0D80-4453-A5D1-9E823A6DDDEE}" srcOrd="1" destOrd="0" presId="urn:microsoft.com/office/officeart/2005/8/layout/chevron2"/>
    <dgm:cxn modelId="{C023495D-90BE-4610-959D-68CC0CC5D27F}" type="presParOf" srcId="{EBFBC398-A965-4799-BEDD-1D4CB4F96B52}" destId="{D9E42743-056E-475C-A4EC-AA7F7E8F80A8}" srcOrd="1" destOrd="0" presId="urn:microsoft.com/office/officeart/2005/8/layout/chevron2"/>
    <dgm:cxn modelId="{8760977E-F9A9-4CB6-9053-3C3EB791B2F6}" type="presParOf" srcId="{EBFBC398-A965-4799-BEDD-1D4CB4F96B52}" destId="{A09D8FE3-7D93-486F-8DAD-89CFAC185EF7}" srcOrd="2" destOrd="0" presId="urn:microsoft.com/office/officeart/2005/8/layout/chevron2"/>
    <dgm:cxn modelId="{C0A08C30-B0F4-41D6-BDAA-948490CBE9F6}" type="presParOf" srcId="{A09D8FE3-7D93-486F-8DAD-89CFAC185EF7}" destId="{7DEE8B3E-218D-43DF-B3A0-07384270CE2D}" srcOrd="0" destOrd="0" presId="urn:microsoft.com/office/officeart/2005/8/layout/chevron2"/>
    <dgm:cxn modelId="{B3B92A5E-A15E-4953-BC68-8779C9C3B0E4}" type="presParOf" srcId="{A09D8FE3-7D93-486F-8DAD-89CFAC185EF7}" destId="{AC9C25CE-A922-4C2C-ADE4-9BDC9B8A85F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EBA914C-54B4-433F-B213-D99291CB630A}" type="doc">
      <dgm:prSet loTypeId="urn:microsoft.com/office/officeart/2005/8/layout/hierarchy3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5478279-FC49-4EEE-9FCA-CFDA8D3AD991}">
      <dgm:prSet phldrT="[Text]"/>
      <dgm:spPr/>
      <dgm:t>
        <a:bodyPr/>
        <a:lstStyle/>
        <a:p>
          <a:r>
            <a:rPr lang="en-US" dirty="0"/>
            <a:t>Training</a:t>
          </a:r>
        </a:p>
      </dgm:t>
    </dgm:pt>
    <dgm:pt modelId="{507846C7-F24B-4D07-8F66-6FD0F1B36CCB}" type="parTrans" cxnId="{2DC3ADD9-D30D-416D-8352-7173A468D19A}">
      <dgm:prSet/>
      <dgm:spPr/>
      <dgm:t>
        <a:bodyPr/>
        <a:lstStyle/>
        <a:p>
          <a:endParaRPr lang="en-US"/>
        </a:p>
      </dgm:t>
    </dgm:pt>
    <dgm:pt modelId="{18249179-D4D1-462F-8CD4-7B9C90EFD2B2}" type="sibTrans" cxnId="{2DC3ADD9-D30D-416D-8352-7173A468D19A}">
      <dgm:prSet/>
      <dgm:spPr/>
      <dgm:t>
        <a:bodyPr/>
        <a:lstStyle/>
        <a:p>
          <a:endParaRPr lang="en-US"/>
        </a:p>
      </dgm:t>
    </dgm:pt>
    <dgm:pt modelId="{23E6DBE2-911B-4537-9BAC-542A5BDECF47}">
      <dgm:prSet phldrT="[Text]"/>
      <dgm:spPr/>
      <dgm:t>
        <a:bodyPr/>
        <a:lstStyle/>
        <a:p>
          <a:r>
            <a:rPr lang="en-US" dirty="0"/>
            <a:t>bcc (400)</a:t>
          </a:r>
        </a:p>
      </dgm:t>
    </dgm:pt>
    <dgm:pt modelId="{96C5DB12-1BAD-4808-A68C-FA14C3797349}" type="parTrans" cxnId="{CDA16C0B-64B3-461A-8B3B-A01D3ED2989B}">
      <dgm:prSet/>
      <dgm:spPr/>
      <dgm:t>
        <a:bodyPr/>
        <a:lstStyle/>
        <a:p>
          <a:endParaRPr lang="en-US"/>
        </a:p>
      </dgm:t>
    </dgm:pt>
    <dgm:pt modelId="{993AB2F6-B5F3-43BE-975B-71002B04AA90}" type="sibTrans" cxnId="{CDA16C0B-64B3-461A-8B3B-A01D3ED2989B}">
      <dgm:prSet/>
      <dgm:spPr/>
      <dgm:t>
        <a:bodyPr/>
        <a:lstStyle/>
        <a:p>
          <a:endParaRPr lang="en-US"/>
        </a:p>
      </dgm:t>
    </dgm:pt>
    <dgm:pt modelId="{3C0C852C-3857-4747-AA58-FBDDBBC38669}">
      <dgm:prSet phldrT="[Text]"/>
      <dgm:spPr/>
      <dgm:t>
        <a:bodyPr/>
        <a:lstStyle/>
        <a:p>
          <a:r>
            <a:rPr lang="en-US" dirty="0"/>
            <a:t>bkl (800)</a:t>
          </a:r>
        </a:p>
      </dgm:t>
    </dgm:pt>
    <dgm:pt modelId="{5029302D-DEDF-465D-8178-5B7C279684E5}" type="parTrans" cxnId="{66751100-5A88-446F-8C2B-542860197575}">
      <dgm:prSet/>
      <dgm:spPr/>
      <dgm:t>
        <a:bodyPr/>
        <a:lstStyle/>
        <a:p>
          <a:endParaRPr lang="en-US"/>
        </a:p>
      </dgm:t>
    </dgm:pt>
    <dgm:pt modelId="{D305D164-4230-4D12-8F56-313B13EDDDEA}" type="sibTrans" cxnId="{66751100-5A88-446F-8C2B-542860197575}">
      <dgm:prSet/>
      <dgm:spPr/>
      <dgm:t>
        <a:bodyPr/>
        <a:lstStyle/>
        <a:p>
          <a:endParaRPr lang="en-US"/>
        </a:p>
      </dgm:t>
    </dgm:pt>
    <dgm:pt modelId="{D2A0FC01-A9AB-4977-BA47-F2C505119D61}">
      <dgm:prSet phldrT="[Text]"/>
      <dgm:spPr/>
      <dgm:t>
        <a:bodyPr/>
        <a:lstStyle/>
        <a:p>
          <a:r>
            <a:rPr lang="en-US" dirty="0"/>
            <a:t>Validation</a:t>
          </a:r>
        </a:p>
      </dgm:t>
    </dgm:pt>
    <dgm:pt modelId="{50D1D4DA-4E35-488D-9BB6-F909810C337D}" type="parTrans" cxnId="{8121ADDE-060E-44D1-A014-8EFE4747317F}">
      <dgm:prSet/>
      <dgm:spPr/>
      <dgm:t>
        <a:bodyPr/>
        <a:lstStyle/>
        <a:p>
          <a:endParaRPr lang="en-US"/>
        </a:p>
      </dgm:t>
    </dgm:pt>
    <dgm:pt modelId="{FFC2A8B5-5E9E-4A8E-A343-A8191CC26858}" type="sibTrans" cxnId="{8121ADDE-060E-44D1-A014-8EFE4747317F}">
      <dgm:prSet/>
      <dgm:spPr/>
      <dgm:t>
        <a:bodyPr/>
        <a:lstStyle/>
        <a:p>
          <a:endParaRPr lang="en-US"/>
        </a:p>
      </dgm:t>
    </dgm:pt>
    <dgm:pt modelId="{C97E5B36-D3F7-431F-8C6B-202593D5FDB6}">
      <dgm:prSet phldrT="[Text]"/>
      <dgm:spPr/>
      <dgm:t>
        <a:bodyPr/>
        <a:lstStyle/>
        <a:p>
          <a:r>
            <a:rPr lang="en-US" dirty="0"/>
            <a:t>bcc (100)</a:t>
          </a:r>
        </a:p>
      </dgm:t>
    </dgm:pt>
    <dgm:pt modelId="{1183B7E8-7DAB-4C82-A924-84197C44B107}" type="parTrans" cxnId="{527398A5-E298-4704-B009-26DB0E8B6DBA}">
      <dgm:prSet/>
      <dgm:spPr/>
      <dgm:t>
        <a:bodyPr/>
        <a:lstStyle/>
        <a:p>
          <a:endParaRPr lang="en-US"/>
        </a:p>
      </dgm:t>
    </dgm:pt>
    <dgm:pt modelId="{42A53458-CA92-4DF0-87F8-A37C6EE5D3D1}" type="sibTrans" cxnId="{527398A5-E298-4704-B009-26DB0E8B6DBA}">
      <dgm:prSet/>
      <dgm:spPr/>
      <dgm:t>
        <a:bodyPr/>
        <a:lstStyle/>
        <a:p>
          <a:endParaRPr lang="en-US"/>
        </a:p>
      </dgm:t>
    </dgm:pt>
    <dgm:pt modelId="{2F93AE0E-D22E-4568-8D76-0C732AE20A39}">
      <dgm:prSet phldrT="[Text]"/>
      <dgm:spPr/>
      <dgm:t>
        <a:bodyPr/>
        <a:lstStyle/>
        <a:p>
          <a:r>
            <a:rPr lang="en-US" dirty="0"/>
            <a:t>mel (200)</a:t>
          </a:r>
        </a:p>
      </dgm:t>
    </dgm:pt>
    <dgm:pt modelId="{96F8E048-0A49-47B1-AED1-0AEDE27ECEAB}" type="parTrans" cxnId="{9C65068A-CF33-450A-88E8-336B068D2A5D}">
      <dgm:prSet/>
      <dgm:spPr/>
      <dgm:t>
        <a:bodyPr/>
        <a:lstStyle/>
        <a:p>
          <a:endParaRPr lang="en-US"/>
        </a:p>
      </dgm:t>
    </dgm:pt>
    <dgm:pt modelId="{354762EF-DB53-4076-8BB8-FFDD48C228BE}" type="sibTrans" cxnId="{9C65068A-CF33-450A-88E8-336B068D2A5D}">
      <dgm:prSet/>
      <dgm:spPr/>
      <dgm:t>
        <a:bodyPr/>
        <a:lstStyle/>
        <a:p>
          <a:endParaRPr lang="en-US"/>
        </a:p>
      </dgm:t>
    </dgm:pt>
    <dgm:pt modelId="{B39C5FAB-DC33-4B97-99F6-9AA60C0FD154}">
      <dgm:prSet/>
      <dgm:spPr/>
      <dgm:t>
        <a:bodyPr/>
        <a:lstStyle/>
        <a:p>
          <a:r>
            <a:rPr lang="en-US" dirty="0"/>
            <a:t>mel (800)</a:t>
          </a:r>
        </a:p>
      </dgm:t>
    </dgm:pt>
    <dgm:pt modelId="{14B551A7-12F7-482F-99B9-80F9840E4F2B}" type="parTrans" cxnId="{B6D3D82E-7200-423E-AB7D-A1CF1982E43A}">
      <dgm:prSet/>
      <dgm:spPr/>
      <dgm:t>
        <a:bodyPr/>
        <a:lstStyle/>
        <a:p>
          <a:endParaRPr lang="en-US"/>
        </a:p>
      </dgm:t>
    </dgm:pt>
    <dgm:pt modelId="{9DD1E0E0-9313-44CB-99B2-1958F42B212C}" type="sibTrans" cxnId="{B6D3D82E-7200-423E-AB7D-A1CF1982E43A}">
      <dgm:prSet/>
      <dgm:spPr/>
      <dgm:t>
        <a:bodyPr/>
        <a:lstStyle/>
        <a:p>
          <a:endParaRPr lang="en-US"/>
        </a:p>
      </dgm:t>
    </dgm:pt>
    <dgm:pt modelId="{2F4F34FF-A748-4721-A5A9-9AF055C093BE}">
      <dgm:prSet/>
      <dgm:spPr/>
      <dgm:t>
        <a:bodyPr/>
        <a:lstStyle/>
        <a:p>
          <a:r>
            <a:rPr lang="en-US" dirty="0"/>
            <a:t>bkl (200)</a:t>
          </a:r>
        </a:p>
      </dgm:t>
    </dgm:pt>
    <dgm:pt modelId="{15018892-7CD4-436D-8A3D-61E9E6383879}" type="parTrans" cxnId="{D3F76392-1FDC-4F63-9158-D548D1454187}">
      <dgm:prSet/>
      <dgm:spPr/>
      <dgm:t>
        <a:bodyPr/>
        <a:lstStyle/>
        <a:p>
          <a:endParaRPr lang="en-US"/>
        </a:p>
      </dgm:t>
    </dgm:pt>
    <dgm:pt modelId="{EB7719FE-6B00-4457-AA00-5D4277F52D24}" type="sibTrans" cxnId="{D3F76392-1FDC-4F63-9158-D548D1454187}">
      <dgm:prSet/>
      <dgm:spPr/>
      <dgm:t>
        <a:bodyPr/>
        <a:lstStyle/>
        <a:p>
          <a:endParaRPr lang="en-US"/>
        </a:p>
      </dgm:t>
    </dgm:pt>
    <dgm:pt modelId="{C1EEE4DB-A259-44C4-A5B7-F4E779F814E0}" type="pres">
      <dgm:prSet presAssocID="{1EBA914C-54B4-433F-B213-D99291CB630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37946E1-F156-43F7-B992-F2538082CE5E}" type="pres">
      <dgm:prSet presAssocID="{65478279-FC49-4EEE-9FCA-CFDA8D3AD991}" presName="root" presStyleCnt="0"/>
      <dgm:spPr/>
    </dgm:pt>
    <dgm:pt modelId="{3A20A24F-D14C-420B-9A7F-38C320222E39}" type="pres">
      <dgm:prSet presAssocID="{65478279-FC49-4EEE-9FCA-CFDA8D3AD991}" presName="rootComposite" presStyleCnt="0"/>
      <dgm:spPr/>
    </dgm:pt>
    <dgm:pt modelId="{6CC66362-1F4F-464E-9DAF-5E029155773A}" type="pres">
      <dgm:prSet presAssocID="{65478279-FC49-4EEE-9FCA-CFDA8D3AD991}" presName="rootText" presStyleLbl="node1" presStyleIdx="0" presStyleCnt="2" custScaleX="164523"/>
      <dgm:spPr/>
    </dgm:pt>
    <dgm:pt modelId="{A06A5CE7-237E-4D28-9423-5828CEEA48F6}" type="pres">
      <dgm:prSet presAssocID="{65478279-FC49-4EEE-9FCA-CFDA8D3AD991}" presName="rootConnector" presStyleLbl="node1" presStyleIdx="0" presStyleCnt="2"/>
      <dgm:spPr/>
    </dgm:pt>
    <dgm:pt modelId="{6E6F0059-4557-40AB-95CA-98B7B1D31FB5}" type="pres">
      <dgm:prSet presAssocID="{65478279-FC49-4EEE-9FCA-CFDA8D3AD991}" presName="childShape" presStyleCnt="0"/>
      <dgm:spPr/>
    </dgm:pt>
    <dgm:pt modelId="{A7565026-A7EE-4E4D-BCBA-878E990557AF}" type="pres">
      <dgm:prSet presAssocID="{96C5DB12-1BAD-4808-A68C-FA14C3797349}" presName="Name13" presStyleLbl="parChTrans1D2" presStyleIdx="0" presStyleCnt="6"/>
      <dgm:spPr/>
    </dgm:pt>
    <dgm:pt modelId="{D47AE397-40E7-4278-A1F6-E5381CA2FAE6}" type="pres">
      <dgm:prSet presAssocID="{23E6DBE2-911B-4537-9BAC-542A5BDECF47}" presName="childText" presStyleLbl="bgAcc1" presStyleIdx="0" presStyleCnt="6" custScaleX="159710">
        <dgm:presLayoutVars>
          <dgm:bulletEnabled val="1"/>
        </dgm:presLayoutVars>
      </dgm:prSet>
      <dgm:spPr/>
    </dgm:pt>
    <dgm:pt modelId="{AEE2864B-5B41-402C-98F0-A156943C09BA}" type="pres">
      <dgm:prSet presAssocID="{5029302D-DEDF-465D-8178-5B7C279684E5}" presName="Name13" presStyleLbl="parChTrans1D2" presStyleIdx="1" presStyleCnt="6"/>
      <dgm:spPr/>
    </dgm:pt>
    <dgm:pt modelId="{FCF0489F-6DB5-4A89-951D-DAD37C9923BA}" type="pres">
      <dgm:prSet presAssocID="{3C0C852C-3857-4747-AA58-FBDDBBC38669}" presName="childText" presStyleLbl="bgAcc1" presStyleIdx="1" presStyleCnt="6" custScaleX="159302" custLinFactNeighborX="-2560" custLinFactNeighborY="-8168">
        <dgm:presLayoutVars>
          <dgm:bulletEnabled val="1"/>
        </dgm:presLayoutVars>
      </dgm:prSet>
      <dgm:spPr/>
    </dgm:pt>
    <dgm:pt modelId="{64D94DC6-B5CA-4AD2-A5D7-C8F722B09896}" type="pres">
      <dgm:prSet presAssocID="{14B551A7-12F7-482F-99B9-80F9840E4F2B}" presName="Name13" presStyleLbl="parChTrans1D2" presStyleIdx="2" presStyleCnt="6"/>
      <dgm:spPr/>
    </dgm:pt>
    <dgm:pt modelId="{FBF171C0-791E-44DE-AC56-E4289B9328CE}" type="pres">
      <dgm:prSet presAssocID="{B39C5FAB-DC33-4B97-99F6-9AA60C0FD154}" presName="childText" presStyleLbl="bgAcc1" presStyleIdx="2" presStyleCnt="6" custScaleX="151618">
        <dgm:presLayoutVars>
          <dgm:bulletEnabled val="1"/>
        </dgm:presLayoutVars>
      </dgm:prSet>
      <dgm:spPr/>
    </dgm:pt>
    <dgm:pt modelId="{D0958431-AFAC-4699-9B54-39A4D27540D7}" type="pres">
      <dgm:prSet presAssocID="{D2A0FC01-A9AB-4977-BA47-F2C505119D61}" presName="root" presStyleCnt="0"/>
      <dgm:spPr/>
    </dgm:pt>
    <dgm:pt modelId="{BAE7D484-4652-44FE-8CCA-10C1DB74679B}" type="pres">
      <dgm:prSet presAssocID="{D2A0FC01-A9AB-4977-BA47-F2C505119D61}" presName="rootComposite" presStyleCnt="0"/>
      <dgm:spPr/>
    </dgm:pt>
    <dgm:pt modelId="{590D784B-B5AD-4ED9-9D9B-9F0147AC46BC}" type="pres">
      <dgm:prSet presAssocID="{D2A0FC01-A9AB-4977-BA47-F2C505119D61}" presName="rootText" presStyleLbl="node1" presStyleIdx="1" presStyleCnt="2" custScaleX="202775"/>
      <dgm:spPr/>
    </dgm:pt>
    <dgm:pt modelId="{373CFAE6-DC40-4B0F-A3BB-21041AEB8CDB}" type="pres">
      <dgm:prSet presAssocID="{D2A0FC01-A9AB-4977-BA47-F2C505119D61}" presName="rootConnector" presStyleLbl="node1" presStyleIdx="1" presStyleCnt="2"/>
      <dgm:spPr/>
    </dgm:pt>
    <dgm:pt modelId="{291EEAFE-1FBC-4ADE-BFCF-4B96EEA3EEE9}" type="pres">
      <dgm:prSet presAssocID="{D2A0FC01-A9AB-4977-BA47-F2C505119D61}" presName="childShape" presStyleCnt="0"/>
      <dgm:spPr/>
    </dgm:pt>
    <dgm:pt modelId="{27183BF7-7473-4545-ADED-C3E4649B304D}" type="pres">
      <dgm:prSet presAssocID="{1183B7E8-7DAB-4C82-A924-84197C44B107}" presName="Name13" presStyleLbl="parChTrans1D2" presStyleIdx="3" presStyleCnt="6"/>
      <dgm:spPr/>
    </dgm:pt>
    <dgm:pt modelId="{A8C00EA2-154F-4639-8C4F-D09064970764}" type="pres">
      <dgm:prSet presAssocID="{C97E5B36-D3F7-431F-8C6B-202593D5FDB6}" presName="childText" presStyleLbl="bgAcc1" presStyleIdx="3" presStyleCnt="6" custScaleX="173279">
        <dgm:presLayoutVars>
          <dgm:bulletEnabled val="1"/>
        </dgm:presLayoutVars>
      </dgm:prSet>
      <dgm:spPr/>
    </dgm:pt>
    <dgm:pt modelId="{BB422823-7FB0-46BD-A3EA-AC128F6FC1D9}" type="pres">
      <dgm:prSet presAssocID="{15018892-7CD4-436D-8A3D-61E9E6383879}" presName="Name13" presStyleLbl="parChTrans1D2" presStyleIdx="4" presStyleCnt="6"/>
      <dgm:spPr/>
    </dgm:pt>
    <dgm:pt modelId="{5125B75B-94A7-42E2-A79A-A0AD2D594B8D}" type="pres">
      <dgm:prSet presAssocID="{2F4F34FF-A748-4721-A5A9-9AF055C093BE}" presName="childText" presStyleLbl="bgAcc1" presStyleIdx="4" presStyleCnt="6" custScaleX="178183">
        <dgm:presLayoutVars>
          <dgm:bulletEnabled val="1"/>
        </dgm:presLayoutVars>
      </dgm:prSet>
      <dgm:spPr/>
    </dgm:pt>
    <dgm:pt modelId="{A7135948-7829-4E56-9F5C-B97FDAC24880}" type="pres">
      <dgm:prSet presAssocID="{96F8E048-0A49-47B1-AED1-0AEDE27ECEAB}" presName="Name13" presStyleLbl="parChTrans1D2" presStyleIdx="5" presStyleCnt="6"/>
      <dgm:spPr/>
    </dgm:pt>
    <dgm:pt modelId="{25A5478F-D9D3-4AA2-93C3-8AAF43934BBC}" type="pres">
      <dgm:prSet presAssocID="{2F93AE0E-D22E-4568-8D76-0C732AE20A39}" presName="childText" presStyleLbl="bgAcc1" presStyleIdx="5" presStyleCnt="6" custScaleX="182661">
        <dgm:presLayoutVars>
          <dgm:bulletEnabled val="1"/>
        </dgm:presLayoutVars>
      </dgm:prSet>
      <dgm:spPr/>
    </dgm:pt>
  </dgm:ptLst>
  <dgm:cxnLst>
    <dgm:cxn modelId="{66751100-5A88-446F-8C2B-542860197575}" srcId="{65478279-FC49-4EEE-9FCA-CFDA8D3AD991}" destId="{3C0C852C-3857-4747-AA58-FBDDBBC38669}" srcOrd="1" destOrd="0" parTransId="{5029302D-DEDF-465D-8178-5B7C279684E5}" sibTransId="{D305D164-4230-4D12-8F56-313B13EDDDEA}"/>
    <dgm:cxn modelId="{CDA16C0B-64B3-461A-8B3B-A01D3ED2989B}" srcId="{65478279-FC49-4EEE-9FCA-CFDA8D3AD991}" destId="{23E6DBE2-911B-4537-9BAC-542A5BDECF47}" srcOrd="0" destOrd="0" parTransId="{96C5DB12-1BAD-4808-A68C-FA14C3797349}" sibTransId="{993AB2F6-B5F3-43BE-975B-71002B04AA90}"/>
    <dgm:cxn modelId="{5816E611-E231-4926-9991-7DC484D3273B}" type="presOf" srcId="{B39C5FAB-DC33-4B97-99F6-9AA60C0FD154}" destId="{FBF171C0-791E-44DE-AC56-E4289B9328CE}" srcOrd="0" destOrd="0" presId="urn:microsoft.com/office/officeart/2005/8/layout/hierarchy3"/>
    <dgm:cxn modelId="{4EFF871B-90BB-48DA-8E80-616E13A6C840}" type="presOf" srcId="{3C0C852C-3857-4747-AA58-FBDDBBC38669}" destId="{FCF0489F-6DB5-4A89-951D-DAD37C9923BA}" srcOrd="0" destOrd="0" presId="urn:microsoft.com/office/officeart/2005/8/layout/hierarchy3"/>
    <dgm:cxn modelId="{6FEE6F1C-E15B-48D4-ABB3-106709661CCB}" type="presOf" srcId="{5029302D-DEDF-465D-8178-5B7C279684E5}" destId="{AEE2864B-5B41-402C-98F0-A156943C09BA}" srcOrd="0" destOrd="0" presId="urn:microsoft.com/office/officeart/2005/8/layout/hierarchy3"/>
    <dgm:cxn modelId="{83095721-BFBD-4856-894B-5A19354FBBCA}" type="presOf" srcId="{1EBA914C-54B4-433F-B213-D99291CB630A}" destId="{C1EEE4DB-A259-44C4-A5B7-F4E779F814E0}" srcOrd="0" destOrd="0" presId="urn:microsoft.com/office/officeart/2005/8/layout/hierarchy3"/>
    <dgm:cxn modelId="{D3EAF92A-C1C2-4B24-88A7-B20BF9FF3D0A}" type="presOf" srcId="{2F4F34FF-A748-4721-A5A9-9AF055C093BE}" destId="{5125B75B-94A7-42E2-A79A-A0AD2D594B8D}" srcOrd="0" destOrd="0" presId="urn:microsoft.com/office/officeart/2005/8/layout/hierarchy3"/>
    <dgm:cxn modelId="{B6D3D82E-7200-423E-AB7D-A1CF1982E43A}" srcId="{65478279-FC49-4EEE-9FCA-CFDA8D3AD991}" destId="{B39C5FAB-DC33-4B97-99F6-9AA60C0FD154}" srcOrd="2" destOrd="0" parTransId="{14B551A7-12F7-482F-99B9-80F9840E4F2B}" sibTransId="{9DD1E0E0-9313-44CB-99B2-1958F42B212C}"/>
    <dgm:cxn modelId="{401C7648-5112-4869-A930-4CEE775E74E4}" type="presOf" srcId="{65478279-FC49-4EEE-9FCA-CFDA8D3AD991}" destId="{A06A5CE7-237E-4D28-9423-5828CEEA48F6}" srcOrd="1" destOrd="0" presId="urn:microsoft.com/office/officeart/2005/8/layout/hierarchy3"/>
    <dgm:cxn modelId="{BFA37B68-6738-4694-B5CA-F557CD0900D0}" type="presOf" srcId="{96F8E048-0A49-47B1-AED1-0AEDE27ECEAB}" destId="{A7135948-7829-4E56-9F5C-B97FDAC24880}" srcOrd="0" destOrd="0" presId="urn:microsoft.com/office/officeart/2005/8/layout/hierarchy3"/>
    <dgm:cxn modelId="{F1994C6B-7F19-4583-81C7-E254052B725F}" type="presOf" srcId="{23E6DBE2-911B-4537-9BAC-542A5BDECF47}" destId="{D47AE397-40E7-4278-A1F6-E5381CA2FAE6}" srcOrd="0" destOrd="0" presId="urn:microsoft.com/office/officeart/2005/8/layout/hierarchy3"/>
    <dgm:cxn modelId="{32424B76-D450-4205-9797-B312123005C9}" type="presOf" srcId="{C97E5B36-D3F7-431F-8C6B-202593D5FDB6}" destId="{A8C00EA2-154F-4639-8C4F-D09064970764}" srcOrd="0" destOrd="0" presId="urn:microsoft.com/office/officeart/2005/8/layout/hierarchy3"/>
    <dgm:cxn modelId="{A100E189-11D7-4A3A-B1EE-2FAFBE41564D}" type="presOf" srcId="{14B551A7-12F7-482F-99B9-80F9840E4F2B}" destId="{64D94DC6-B5CA-4AD2-A5D7-C8F722B09896}" srcOrd="0" destOrd="0" presId="urn:microsoft.com/office/officeart/2005/8/layout/hierarchy3"/>
    <dgm:cxn modelId="{9C65068A-CF33-450A-88E8-336B068D2A5D}" srcId="{D2A0FC01-A9AB-4977-BA47-F2C505119D61}" destId="{2F93AE0E-D22E-4568-8D76-0C732AE20A39}" srcOrd="2" destOrd="0" parTransId="{96F8E048-0A49-47B1-AED1-0AEDE27ECEAB}" sibTransId="{354762EF-DB53-4076-8BB8-FFDD48C228BE}"/>
    <dgm:cxn modelId="{D3F76392-1FDC-4F63-9158-D548D1454187}" srcId="{D2A0FC01-A9AB-4977-BA47-F2C505119D61}" destId="{2F4F34FF-A748-4721-A5A9-9AF055C093BE}" srcOrd="1" destOrd="0" parTransId="{15018892-7CD4-436D-8A3D-61E9E6383879}" sibTransId="{EB7719FE-6B00-4457-AA00-5D4277F52D24}"/>
    <dgm:cxn modelId="{BC08969C-8AFE-4DA8-B950-51F58C846F1D}" type="presOf" srcId="{2F93AE0E-D22E-4568-8D76-0C732AE20A39}" destId="{25A5478F-D9D3-4AA2-93C3-8AAF43934BBC}" srcOrd="0" destOrd="0" presId="urn:microsoft.com/office/officeart/2005/8/layout/hierarchy3"/>
    <dgm:cxn modelId="{527398A5-E298-4704-B009-26DB0E8B6DBA}" srcId="{D2A0FC01-A9AB-4977-BA47-F2C505119D61}" destId="{C97E5B36-D3F7-431F-8C6B-202593D5FDB6}" srcOrd="0" destOrd="0" parTransId="{1183B7E8-7DAB-4C82-A924-84197C44B107}" sibTransId="{42A53458-CA92-4DF0-87F8-A37C6EE5D3D1}"/>
    <dgm:cxn modelId="{6AF604B5-3E78-4A54-A461-A88C1E4DF9BD}" type="presOf" srcId="{15018892-7CD4-436D-8A3D-61E9E6383879}" destId="{BB422823-7FB0-46BD-A3EA-AC128F6FC1D9}" srcOrd="0" destOrd="0" presId="urn:microsoft.com/office/officeart/2005/8/layout/hierarchy3"/>
    <dgm:cxn modelId="{23BA73C3-B93E-40B9-92A9-E2FAC19CACA4}" type="presOf" srcId="{D2A0FC01-A9AB-4977-BA47-F2C505119D61}" destId="{590D784B-B5AD-4ED9-9D9B-9F0147AC46BC}" srcOrd="0" destOrd="0" presId="urn:microsoft.com/office/officeart/2005/8/layout/hierarchy3"/>
    <dgm:cxn modelId="{2F3E27C6-9F02-4BE9-A53F-3175E32A97B0}" type="presOf" srcId="{D2A0FC01-A9AB-4977-BA47-F2C505119D61}" destId="{373CFAE6-DC40-4B0F-A3BB-21041AEB8CDB}" srcOrd="1" destOrd="0" presId="urn:microsoft.com/office/officeart/2005/8/layout/hierarchy3"/>
    <dgm:cxn modelId="{21537BCE-DCB9-415F-9DC3-B04592F1E1E1}" type="presOf" srcId="{96C5DB12-1BAD-4808-A68C-FA14C3797349}" destId="{A7565026-A7EE-4E4D-BCBA-878E990557AF}" srcOrd="0" destOrd="0" presId="urn:microsoft.com/office/officeart/2005/8/layout/hierarchy3"/>
    <dgm:cxn modelId="{F6C58BD6-4386-4E4E-8919-5EC23D8F57F2}" type="presOf" srcId="{1183B7E8-7DAB-4C82-A924-84197C44B107}" destId="{27183BF7-7473-4545-ADED-C3E4649B304D}" srcOrd="0" destOrd="0" presId="urn:microsoft.com/office/officeart/2005/8/layout/hierarchy3"/>
    <dgm:cxn modelId="{2DC3ADD9-D30D-416D-8352-7173A468D19A}" srcId="{1EBA914C-54B4-433F-B213-D99291CB630A}" destId="{65478279-FC49-4EEE-9FCA-CFDA8D3AD991}" srcOrd="0" destOrd="0" parTransId="{507846C7-F24B-4D07-8F66-6FD0F1B36CCB}" sibTransId="{18249179-D4D1-462F-8CD4-7B9C90EFD2B2}"/>
    <dgm:cxn modelId="{8121ADDE-060E-44D1-A014-8EFE4747317F}" srcId="{1EBA914C-54B4-433F-B213-D99291CB630A}" destId="{D2A0FC01-A9AB-4977-BA47-F2C505119D61}" srcOrd="1" destOrd="0" parTransId="{50D1D4DA-4E35-488D-9BB6-F909810C337D}" sibTransId="{FFC2A8B5-5E9E-4A8E-A343-A8191CC26858}"/>
    <dgm:cxn modelId="{AEBC28F9-5D7E-4D1B-9F10-ACC0CC18A0B7}" type="presOf" srcId="{65478279-FC49-4EEE-9FCA-CFDA8D3AD991}" destId="{6CC66362-1F4F-464E-9DAF-5E029155773A}" srcOrd="0" destOrd="0" presId="urn:microsoft.com/office/officeart/2005/8/layout/hierarchy3"/>
    <dgm:cxn modelId="{A58FB439-1FC6-4B7C-AFD2-AC3E2D351447}" type="presParOf" srcId="{C1EEE4DB-A259-44C4-A5B7-F4E779F814E0}" destId="{137946E1-F156-43F7-B992-F2538082CE5E}" srcOrd="0" destOrd="0" presId="urn:microsoft.com/office/officeart/2005/8/layout/hierarchy3"/>
    <dgm:cxn modelId="{342B229A-DC22-4FD4-93AC-752C7DFB8F1C}" type="presParOf" srcId="{137946E1-F156-43F7-B992-F2538082CE5E}" destId="{3A20A24F-D14C-420B-9A7F-38C320222E39}" srcOrd="0" destOrd="0" presId="urn:microsoft.com/office/officeart/2005/8/layout/hierarchy3"/>
    <dgm:cxn modelId="{F9855742-C89B-47FD-B9B2-9E5371DDDF4E}" type="presParOf" srcId="{3A20A24F-D14C-420B-9A7F-38C320222E39}" destId="{6CC66362-1F4F-464E-9DAF-5E029155773A}" srcOrd="0" destOrd="0" presId="urn:microsoft.com/office/officeart/2005/8/layout/hierarchy3"/>
    <dgm:cxn modelId="{0F17FA6A-DD28-4536-8578-381F7DBDE2FB}" type="presParOf" srcId="{3A20A24F-D14C-420B-9A7F-38C320222E39}" destId="{A06A5CE7-237E-4D28-9423-5828CEEA48F6}" srcOrd="1" destOrd="0" presId="urn:microsoft.com/office/officeart/2005/8/layout/hierarchy3"/>
    <dgm:cxn modelId="{C9ED6EF8-51F9-4C03-85BF-EEDC8F6E1B61}" type="presParOf" srcId="{137946E1-F156-43F7-B992-F2538082CE5E}" destId="{6E6F0059-4557-40AB-95CA-98B7B1D31FB5}" srcOrd="1" destOrd="0" presId="urn:microsoft.com/office/officeart/2005/8/layout/hierarchy3"/>
    <dgm:cxn modelId="{797A367D-BA84-40E3-B2ED-5E5CD4D6E96D}" type="presParOf" srcId="{6E6F0059-4557-40AB-95CA-98B7B1D31FB5}" destId="{A7565026-A7EE-4E4D-BCBA-878E990557AF}" srcOrd="0" destOrd="0" presId="urn:microsoft.com/office/officeart/2005/8/layout/hierarchy3"/>
    <dgm:cxn modelId="{F0FBA85B-CA23-4BC0-90C9-B730C4C9623C}" type="presParOf" srcId="{6E6F0059-4557-40AB-95CA-98B7B1D31FB5}" destId="{D47AE397-40E7-4278-A1F6-E5381CA2FAE6}" srcOrd="1" destOrd="0" presId="urn:microsoft.com/office/officeart/2005/8/layout/hierarchy3"/>
    <dgm:cxn modelId="{7B5673A9-716F-4AE4-A0E6-4B36618D117F}" type="presParOf" srcId="{6E6F0059-4557-40AB-95CA-98B7B1D31FB5}" destId="{AEE2864B-5B41-402C-98F0-A156943C09BA}" srcOrd="2" destOrd="0" presId="urn:microsoft.com/office/officeart/2005/8/layout/hierarchy3"/>
    <dgm:cxn modelId="{AD684618-366F-485A-8FB8-167D5A8E7767}" type="presParOf" srcId="{6E6F0059-4557-40AB-95CA-98B7B1D31FB5}" destId="{FCF0489F-6DB5-4A89-951D-DAD37C9923BA}" srcOrd="3" destOrd="0" presId="urn:microsoft.com/office/officeart/2005/8/layout/hierarchy3"/>
    <dgm:cxn modelId="{BEC21C11-DF51-4B8B-8239-12339BE36BAB}" type="presParOf" srcId="{6E6F0059-4557-40AB-95CA-98B7B1D31FB5}" destId="{64D94DC6-B5CA-4AD2-A5D7-C8F722B09896}" srcOrd="4" destOrd="0" presId="urn:microsoft.com/office/officeart/2005/8/layout/hierarchy3"/>
    <dgm:cxn modelId="{4DE085DB-C161-42B1-BDB7-0FF2724F9C23}" type="presParOf" srcId="{6E6F0059-4557-40AB-95CA-98B7B1D31FB5}" destId="{FBF171C0-791E-44DE-AC56-E4289B9328CE}" srcOrd="5" destOrd="0" presId="urn:microsoft.com/office/officeart/2005/8/layout/hierarchy3"/>
    <dgm:cxn modelId="{804DFEBB-8634-4CFE-83F0-F7634BFFA6BE}" type="presParOf" srcId="{C1EEE4DB-A259-44C4-A5B7-F4E779F814E0}" destId="{D0958431-AFAC-4699-9B54-39A4D27540D7}" srcOrd="1" destOrd="0" presId="urn:microsoft.com/office/officeart/2005/8/layout/hierarchy3"/>
    <dgm:cxn modelId="{B1AF1394-AF79-43CE-9934-64838A218787}" type="presParOf" srcId="{D0958431-AFAC-4699-9B54-39A4D27540D7}" destId="{BAE7D484-4652-44FE-8CCA-10C1DB74679B}" srcOrd="0" destOrd="0" presId="urn:microsoft.com/office/officeart/2005/8/layout/hierarchy3"/>
    <dgm:cxn modelId="{506CD12B-0FF5-48F8-AA69-0A3EB35233B9}" type="presParOf" srcId="{BAE7D484-4652-44FE-8CCA-10C1DB74679B}" destId="{590D784B-B5AD-4ED9-9D9B-9F0147AC46BC}" srcOrd="0" destOrd="0" presId="urn:microsoft.com/office/officeart/2005/8/layout/hierarchy3"/>
    <dgm:cxn modelId="{5EC2E33A-5E4D-452A-80A0-21A29EA8FF5A}" type="presParOf" srcId="{BAE7D484-4652-44FE-8CCA-10C1DB74679B}" destId="{373CFAE6-DC40-4B0F-A3BB-21041AEB8CDB}" srcOrd="1" destOrd="0" presId="urn:microsoft.com/office/officeart/2005/8/layout/hierarchy3"/>
    <dgm:cxn modelId="{19F3526F-295F-41C8-8FFD-F415E563C1A1}" type="presParOf" srcId="{D0958431-AFAC-4699-9B54-39A4D27540D7}" destId="{291EEAFE-1FBC-4ADE-BFCF-4B96EEA3EEE9}" srcOrd="1" destOrd="0" presId="urn:microsoft.com/office/officeart/2005/8/layout/hierarchy3"/>
    <dgm:cxn modelId="{E2E76BF7-DA8E-4590-A4A7-ED6CACA4ABF3}" type="presParOf" srcId="{291EEAFE-1FBC-4ADE-BFCF-4B96EEA3EEE9}" destId="{27183BF7-7473-4545-ADED-C3E4649B304D}" srcOrd="0" destOrd="0" presId="urn:microsoft.com/office/officeart/2005/8/layout/hierarchy3"/>
    <dgm:cxn modelId="{4C59CCE1-23E4-406C-A530-2DF0BC7CC54D}" type="presParOf" srcId="{291EEAFE-1FBC-4ADE-BFCF-4B96EEA3EEE9}" destId="{A8C00EA2-154F-4639-8C4F-D09064970764}" srcOrd="1" destOrd="0" presId="urn:microsoft.com/office/officeart/2005/8/layout/hierarchy3"/>
    <dgm:cxn modelId="{1716B329-89F7-4F51-A3D5-65D326B4B0F4}" type="presParOf" srcId="{291EEAFE-1FBC-4ADE-BFCF-4B96EEA3EEE9}" destId="{BB422823-7FB0-46BD-A3EA-AC128F6FC1D9}" srcOrd="2" destOrd="0" presId="urn:microsoft.com/office/officeart/2005/8/layout/hierarchy3"/>
    <dgm:cxn modelId="{459A1662-5A36-44C6-AC4B-6DFA91A93C59}" type="presParOf" srcId="{291EEAFE-1FBC-4ADE-BFCF-4B96EEA3EEE9}" destId="{5125B75B-94A7-42E2-A79A-A0AD2D594B8D}" srcOrd="3" destOrd="0" presId="urn:microsoft.com/office/officeart/2005/8/layout/hierarchy3"/>
    <dgm:cxn modelId="{8754E617-0C90-4099-AF51-98EB27737095}" type="presParOf" srcId="{291EEAFE-1FBC-4ADE-BFCF-4B96EEA3EEE9}" destId="{A7135948-7829-4E56-9F5C-B97FDAC24880}" srcOrd="4" destOrd="0" presId="urn:microsoft.com/office/officeart/2005/8/layout/hierarchy3"/>
    <dgm:cxn modelId="{0D176341-3F55-45D9-BAA5-3D55E8EABCDD}" type="presParOf" srcId="{291EEAFE-1FBC-4ADE-BFCF-4B96EEA3EEE9}" destId="{25A5478F-D9D3-4AA2-93C3-8AAF43934BB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EBA914C-54B4-433F-B213-D99291CB630A}" type="doc">
      <dgm:prSet loTypeId="urn:microsoft.com/office/officeart/2005/8/layout/hierarchy3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5478279-FC49-4EEE-9FCA-CFDA8D3AD991}">
      <dgm:prSet phldrT="[Text]"/>
      <dgm:spPr/>
      <dgm:t>
        <a:bodyPr/>
        <a:lstStyle/>
        <a:p>
          <a:r>
            <a:rPr lang="en-US" dirty="0"/>
            <a:t>Training</a:t>
          </a:r>
        </a:p>
      </dgm:t>
    </dgm:pt>
    <dgm:pt modelId="{507846C7-F24B-4D07-8F66-6FD0F1B36CCB}" type="parTrans" cxnId="{2DC3ADD9-D30D-416D-8352-7173A468D19A}">
      <dgm:prSet/>
      <dgm:spPr/>
      <dgm:t>
        <a:bodyPr/>
        <a:lstStyle/>
        <a:p>
          <a:endParaRPr lang="en-US"/>
        </a:p>
      </dgm:t>
    </dgm:pt>
    <dgm:pt modelId="{18249179-D4D1-462F-8CD4-7B9C90EFD2B2}" type="sibTrans" cxnId="{2DC3ADD9-D30D-416D-8352-7173A468D19A}">
      <dgm:prSet/>
      <dgm:spPr/>
      <dgm:t>
        <a:bodyPr/>
        <a:lstStyle/>
        <a:p>
          <a:endParaRPr lang="en-US"/>
        </a:p>
      </dgm:t>
    </dgm:pt>
    <dgm:pt modelId="{23E6DBE2-911B-4537-9BAC-542A5BDECF47}">
      <dgm:prSet phldrT="[Text]"/>
      <dgm:spPr/>
      <dgm:t>
        <a:bodyPr/>
        <a:lstStyle/>
        <a:p>
          <a:r>
            <a:rPr lang="en-US" dirty="0"/>
            <a:t>nevus (2400)</a:t>
          </a:r>
        </a:p>
      </dgm:t>
    </dgm:pt>
    <dgm:pt modelId="{96C5DB12-1BAD-4808-A68C-FA14C3797349}" type="parTrans" cxnId="{CDA16C0B-64B3-461A-8B3B-A01D3ED2989B}">
      <dgm:prSet/>
      <dgm:spPr/>
      <dgm:t>
        <a:bodyPr/>
        <a:lstStyle/>
        <a:p>
          <a:endParaRPr lang="en-US"/>
        </a:p>
      </dgm:t>
    </dgm:pt>
    <dgm:pt modelId="{993AB2F6-B5F3-43BE-975B-71002B04AA90}" type="sibTrans" cxnId="{CDA16C0B-64B3-461A-8B3B-A01D3ED2989B}">
      <dgm:prSet/>
      <dgm:spPr/>
      <dgm:t>
        <a:bodyPr/>
        <a:lstStyle/>
        <a:p>
          <a:endParaRPr lang="en-US"/>
        </a:p>
      </dgm:t>
    </dgm:pt>
    <dgm:pt modelId="{3C0C852C-3857-4747-AA58-FBDDBBC38669}">
      <dgm:prSet phldrT="[Text]"/>
      <dgm:spPr/>
      <dgm:t>
        <a:bodyPr/>
        <a:lstStyle/>
        <a:p>
          <a:r>
            <a:rPr lang="en-US" dirty="0"/>
            <a:t>lesion (2400)</a:t>
          </a:r>
        </a:p>
      </dgm:t>
    </dgm:pt>
    <dgm:pt modelId="{5029302D-DEDF-465D-8178-5B7C279684E5}" type="parTrans" cxnId="{66751100-5A88-446F-8C2B-542860197575}">
      <dgm:prSet/>
      <dgm:spPr/>
      <dgm:t>
        <a:bodyPr/>
        <a:lstStyle/>
        <a:p>
          <a:endParaRPr lang="en-US"/>
        </a:p>
      </dgm:t>
    </dgm:pt>
    <dgm:pt modelId="{D305D164-4230-4D12-8F56-313B13EDDDEA}" type="sibTrans" cxnId="{66751100-5A88-446F-8C2B-542860197575}">
      <dgm:prSet/>
      <dgm:spPr/>
      <dgm:t>
        <a:bodyPr/>
        <a:lstStyle/>
        <a:p>
          <a:endParaRPr lang="en-US"/>
        </a:p>
      </dgm:t>
    </dgm:pt>
    <dgm:pt modelId="{D2A0FC01-A9AB-4977-BA47-F2C505119D61}">
      <dgm:prSet phldrT="[Text]"/>
      <dgm:spPr/>
      <dgm:t>
        <a:bodyPr/>
        <a:lstStyle/>
        <a:p>
          <a:r>
            <a:rPr lang="en-US" dirty="0"/>
            <a:t>Validation</a:t>
          </a:r>
        </a:p>
      </dgm:t>
    </dgm:pt>
    <dgm:pt modelId="{50D1D4DA-4E35-488D-9BB6-F909810C337D}" type="parTrans" cxnId="{8121ADDE-060E-44D1-A014-8EFE4747317F}">
      <dgm:prSet/>
      <dgm:spPr/>
      <dgm:t>
        <a:bodyPr/>
        <a:lstStyle/>
        <a:p>
          <a:endParaRPr lang="en-US"/>
        </a:p>
      </dgm:t>
    </dgm:pt>
    <dgm:pt modelId="{FFC2A8B5-5E9E-4A8E-A343-A8191CC26858}" type="sibTrans" cxnId="{8121ADDE-060E-44D1-A014-8EFE4747317F}">
      <dgm:prSet/>
      <dgm:spPr/>
      <dgm:t>
        <a:bodyPr/>
        <a:lstStyle/>
        <a:p>
          <a:endParaRPr lang="en-US"/>
        </a:p>
      </dgm:t>
    </dgm:pt>
    <dgm:pt modelId="{C97E5B36-D3F7-431F-8C6B-202593D5FDB6}">
      <dgm:prSet phldrT="[Text]"/>
      <dgm:spPr/>
      <dgm:t>
        <a:bodyPr/>
        <a:lstStyle/>
        <a:p>
          <a:r>
            <a:rPr lang="en-US" dirty="0"/>
            <a:t>nevus (600)</a:t>
          </a:r>
        </a:p>
      </dgm:t>
    </dgm:pt>
    <dgm:pt modelId="{1183B7E8-7DAB-4C82-A924-84197C44B107}" type="parTrans" cxnId="{527398A5-E298-4704-B009-26DB0E8B6DBA}">
      <dgm:prSet/>
      <dgm:spPr/>
      <dgm:t>
        <a:bodyPr/>
        <a:lstStyle/>
        <a:p>
          <a:endParaRPr lang="en-US"/>
        </a:p>
      </dgm:t>
    </dgm:pt>
    <dgm:pt modelId="{42A53458-CA92-4DF0-87F8-A37C6EE5D3D1}" type="sibTrans" cxnId="{527398A5-E298-4704-B009-26DB0E8B6DBA}">
      <dgm:prSet/>
      <dgm:spPr/>
      <dgm:t>
        <a:bodyPr/>
        <a:lstStyle/>
        <a:p>
          <a:endParaRPr lang="en-US"/>
        </a:p>
      </dgm:t>
    </dgm:pt>
    <dgm:pt modelId="{2F4F34FF-A748-4721-A5A9-9AF055C093BE}">
      <dgm:prSet/>
      <dgm:spPr/>
      <dgm:t>
        <a:bodyPr/>
        <a:lstStyle/>
        <a:p>
          <a:r>
            <a:rPr lang="en-US" dirty="0"/>
            <a:t>lesion (600)</a:t>
          </a:r>
        </a:p>
      </dgm:t>
    </dgm:pt>
    <dgm:pt modelId="{15018892-7CD4-436D-8A3D-61E9E6383879}" type="parTrans" cxnId="{D3F76392-1FDC-4F63-9158-D548D1454187}">
      <dgm:prSet/>
      <dgm:spPr/>
      <dgm:t>
        <a:bodyPr/>
        <a:lstStyle/>
        <a:p>
          <a:endParaRPr lang="en-US"/>
        </a:p>
      </dgm:t>
    </dgm:pt>
    <dgm:pt modelId="{EB7719FE-6B00-4457-AA00-5D4277F52D24}" type="sibTrans" cxnId="{D3F76392-1FDC-4F63-9158-D548D1454187}">
      <dgm:prSet/>
      <dgm:spPr/>
      <dgm:t>
        <a:bodyPr/>
        <a:lstStyle/>
        <a:p>
          <a:endParaRPr lang="en-US"/>
        </a:p>
      </dgm:t>
    </dgm:pt>
    <dgm:pt modelId="{C1EEE4DB-A259-44C4-A5B7-F4E779F814E0}" type="pres">
      <dgm:prSet presAssocID="{1EBA914C-54B4-433F-B213-D99291CB630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37946E1-F156-43F7-B992-F2538082CE5E}" type="pres">
      <dgm:prSet presAssocID="{65478279-FC49-4EEE-9FCA-CFDA8D3AD991}" presName="root" presStyleCnt="0"/>
      <dgm:spPr/>
    </dgm:pt>
    <dgm:pt modelId="{3A20A24F-D14C-420B-9A7F-38C320222E39}" type="pres">
      <dgm:prSet presAssocID="{65478279-FC49-4EEE-9FCA-CFDA8D3AD991}" presName="rootComposite" presStyleCnt="0"/>
      <dgm:spPr/>
    </dgm:pt>
    <dgm:pt modelId="{6CC66362-1F4F-464E-9DAF-5E029155773A}" type="pres">
      <dgm:prSet presAssocID="{65478279-FC49-4EEE-9FCA-CFDA8D3AD991}" presName="rootText" presStyleLbl="node1" presStyleIdx="0" presStyleCnt="2" custScaleX="164523"/>
      <dgm:spPr/>
    </dgm:pt>
    <dgm:pt modelId="{A06A5CE7-237E-4D28-9423-5828CEEA48F6}" type="pres">
      <dgm:prSet presAssocID="{65478279-FC49-4EEE-9FCA-CFDA8D3AD991}" presName="rootConnector" presStyleLbl="node1" presStyleIdx="0" presStyleCnt="2"/>
      <dgm:spPr/>
    </dgm:pt>
    <dgm:pt modelId="{6E6F0059-4557-40AB-95CA-98B7B1D31FB5}" type="pres">
      <dgm:prSet presAssocID="{65478279-FC49-4EEE-9FCA-CFDA8D3AD991}" presName="childShape" presStyleCnt="0"/>
      <dgm:spPr/>
    </dgm:pt>
    <dgm:pt modelId="{A7565026-A7EE-4E4D-BCBA-878E990557AF}" type="pres">
      <dgm:prSet presAssocID="{96C5DB12-1BAD-4808-A68C-FA14C3797349}" presName="Name13" presStyleLbl="parChTrans1D2" presStyleIdx="0" presStyleCnt="4"/>
      <dgm:spPr/>
    </dgm:pt>
    <dgm:pt modelId="{D47AE397-40E7-4278-A1F6-E5381CA2FAE6}" type="pres">
      <dgm:prSet presAssocID="{23E6DBE2-911B-4537-9BAC-542A5BDECF47}" presName="childText" presStyleLbl="bgAcc1" presStyleIdx="0" presStyleCnt="4" custScaleX="197529">
        <dgm:presLayoutVars>
          <dgm:bulletEnabled val="1"/>
        </dgm:presLayoutVars>
      </dgm:prSet>
      <dgm:spPr/>
    </dgm:pt>
    <dgm:pt modelId="{AEE2864B-5B41-402C-98F0-A156943C09BA}" type="pres">
      <dgm:prSet presAssocID="{5029302D-DEDF-465D-8178-5B7C279684E5}" presName="Name13" presStyleLbl="parChTrans1D2" presStyleIdx="1" presStyleCnt="4"/>
      <dgm:spPr/>
    </dgm:pt>
    <dgm:pt modelId="{FCF0489F-6DB5-4A89-951D-DAD37C9923BA}" type="pres">
      <dgm:prSet presAssocID="{3C0C852C-3857-4747-AA58-FBDDBBC38669}" presName="childText" presStyleLbl="bgAcc1" presStyleIdx="1" presStyleCnt="4" custScaleX="199245" custLinFactNeighborX="-2560" custLinFactNeighborY="-8168">
        <dgm:presLayoutVars>
          <dgm:bulletEnabled val="1"/>
        </dgm:presLayoutVars>
      </dgm:prSet>
      <dgm:spPr/>
    </dgm:pt>
    <dgm:pt modelId="{D0958431-AFAC-4699-9B54-39A4D27540D7}" type="pres">
      <dgm:prSet presAssocID="{D2A0FC01-A9AB-4977-BA47-F2C505119D61}" presName="root" presStyleCnt="0"/>
      <dgm:spPr/>
    </dgm:pt>
    <dgm:pt modelId="{BAE7D484-4652-44FE-8CCA-10C1DB74679B}" type="pres">
      <dgm:prSet presAssocID="{D2A0FC01-A9AB-4977-BA47-F2C505119D61}" presName="rootComposite" presStyleCnt="0"/>
      <dgm:spPr/>
    </dgm:pt>
    <dgm:pt modelId="{590D784B-B5AD-4ED9-9D9B-9F0147AC46BC}" type="pres">
      <dgm:prSet presAssocID="{D2A0FC01-A9AB-4977-BA47-F2C505119D61}" presName="rootText" presStyleLbl="node1" presStyleIdx="1" presStyleCnt="2" custScaleX="202775"/>
      <dgm:spPr/>
    </dgm:pt>
    <dgm:pt modelId="{373CFAE6-DC40-4B0F-A3BB-21041AEB8CDB}" type="pres">
      <dgm:prSet presAssocID="{D2A0FC01-A9AB-4977-BA47-F2C505119D61}" presName="rootConnector" presStyleLbl="node1" presStyleIdx="1" presStyleCnt="2"/>
      <dgm:spPr/>
    </dgm:pt>
    <dgm:pt modelId="{291EEAFE-1FBC-4ADE-BFCF-4B96EEA3EEE9}" type="pres">
      <dgm:prSet presAssocID="{D2A0FC01-A9AB-4977-BA47-F2C505119D61}" presName="childShape" presStyleCnt="0"/>
      <dgm:spPr/>
    </dgm:pt>
    <dgm:pt modelId="{27183BF7-7473-4545-ADED-C3E4649B304D}" type="pres">
      <dgm:prSet presAssocID="{1183B7E8-7DAB-4C82-A924-84197C44B107}" presName="Name13" presStyleLbl="parChTrans1D2" presStyleIdx="2" presStyleCnt="4"/>
      <dgm:spPr/>
    </dgm:pt>
    <dgm:pt modelId="{A8C00EA2-154F-4639-8C4F-D09064970764}" type="pres">
      <dgm:prSet presAssocID="{C97E5B36-D3F7-431F-8C6B-202593D5FDB6}" presName="childText" presStyleLbl="bgAcc1" presStyleIdx="2" presStyleCnt="4" custScaleX="202459">
        <dgm:presLayoutVars>
          <dgm:bulletEnabled val="1"/>
        </dgm:presLayoutVars>
      </dgm:prSet>
      <dgm:spPr/>
    </dgm:pt>
    <dgm:pt modelId="{BB422823-7FB0-46BD-A3EA-AC128F6FC1D9}" type="pres">
      <dgm:prSet presAssocID="{15018892-7CD4-436D-8A3D-61E9E6383879}" presName="Name13" presStyleLbl="parChTrans1D2" presStyleIdx="3" presStyleCnt="4"/>
      <dgm:spPr/>
    </dgm:pt>
    <dgm:pt modelId="{5125B75B-94A7-42E2-A79A-A0AD2D594B8D}" type="pres">
      <dgm:prSet presAssocID="{2F4F34FF-A748-4721-A5A9-9AF055C093BE}" presName="childText" presStyleLbl="bgAcc1" presStyleIdx="3" presStyleCnt="4" custScaleX="206535">
        <dgm:presLayoutVars>
          <dgm:bulletEnabled val="1"/>
        </dgm:presLayoutVars>
      </dgm:prSet>
      <dgm:spPr/>
    </dgm:pt>
  </dgm:ptLst>
  <dgm:cxnLst>
    <dgm:cxn modelId="{66751100-5A88-446F-8C2B-542860197575}" srcId="{65478279-FC49-4EEE-9FCA-CFDA8D3AD991}" destId="{3C0C852C-3857-4747-AA58-FBDDBBC38669}" srcOrd="1" destOrd="0" parTransId="{5029302D-DEDF-465D-8178-5B7C279684E5}" sibTransId="{D305D164-4230-4D12-8F56-313B13EDDDEA}"/>
    <dgm:cxn modelId="{CDA16C0B-64B3-461A-8B3B-A01D3ED2989B}" srcId="{65478279-FC49-4EEE-9FCA-CFDA8D3AD991}" destId="{23E6DBE2-911B-4537-9BAC-542A5BDECF47}" srcOrd="0" destOrd="0" parTransId="{96C5DB12-1BAD-4808-A68C-FA14C3797349}" sibTransId="{993AB2F6-B5F3-43BE-975B-71002B04AA90}"/>
    <dgm:cxn modelId="{4EFF871B-90BB-48DA-8E80-616E13A6C840}" type="presOf" srcId="{3C0C852C-3857-4747-AA58-FBDDBBC38669}" destId="{FCF0489F-6DB5-4A89-951D-DAD37C9923BA}" srcOrd="0" destOrd="0" presId="urn:microsoft.com/office/officeart/2005/8/layout/hierarchy3"/>
    <dgm:cxn modelId="{6FEE6F1C-E15B-48D4-ABB3-106709661CCB}" type="presOf" srcId="{5029302D-DEDF-465D-8178-5B7C279684E5}" destId="{AEE2864B-5B41-402C-98F0-A156943C09BA}" srcOrd="0" destOrd="0" presId="urn:microsoft.com/office/officeart/2005/8/layout/hierarchy3"/>
    <dgm:cxn modelId="{83095721-BFBD-4856-894B-5A19354FBBCA}" type="presOf" srcId="{1EBA914C-54B4-433F-B213-D99291CB630A}" destId="{C1EEE4DB-A259-44C4-A5B7-F4E779F814E0}" srcOrd="0" destOrd="0" presId="urn:microsoft.com/office/officeart/2005/8/layout/hierarchy3"/>
    <dgm:cxn modelId="{D3EAF92A-C1C2-4B24-88A7-B20BF9FF3D0A}" type="presOf" srcId="{2F4F34FF-A748-4721-A5A9-9AF055C093BE}" destId="{5125B75B-94A7-42E2-A79A-A0AD2D594B8D}" srcOrd="0" destOrd="0" presId="urn:microsoft.com/office/officeart/2005/8/layout/hierarchy3"/>
    <dgm:cxn modelId="{401C7648-5112-4869-A930-4CEE775E74E4}" type="presOf" srcId="{65478279-FC49-4EEE-9FCA-CFDA8D3AD991}" destId="{A06A5CE7-237E-4D28-9423-5828CEEA48F6}" srcOrd="1" destOrd="0" presId="urn:microsoft.com/office/officeart/2005/8/layout/hierarchy3"/>
    <dgm:cxn modelId="{F1994C6B-7F19-4583-81C7-E254052B725F}" type="presOf" srcId="{23E6DBE2-911B-4537-9BAC-542A5BDECF47}" destId="{D47AE397-40E7-4278-A1F6-E5381CA2FAE6}" srcOrd="0" destOrd="0" presId="urn:microsoft.com/office/officeart/2005/8/layout/hierarchy3"/>
    <dgm:cxn modelId="{32424B76-D450-4205-9797-B312123005C9}" type="presOf" srcId="{C97E5B36-D3F7-431F-8C6B-202593D5FDB6}" destId="{A8C00EA2-154F-4639-8C4F-D09064970764}" srcOrd="0" destOrd="0" presId="urn:microsoft.com/office/officeart/2005/8/layout/hierarchy3"/>
    <dgm:cxn modelId="{D3F76392-1FDC-4F63-9158-D548D1454187}" srcId="{D2A0FC01-A9AB-4977-BA47-F2C505119D61}" destId="{2F4F34FF-A748-4721-A5A9-9AF055C093BE}" srcOrd="1" destOrd="0" parTransId="{15018892-7CD4-436D-8A3D-61E9E6383879}" sibTransId="{EB7719FE-6B00-4457-AA00-5D4277F52D24}"/>
    <dgm:cxn modelId="{527398A5-E298-4704-B009-26DB0E8B6DBA}" srcId="{D2A0FC01-A9AB-4977-BA47-F2C505119D61}" destId="{C97E5B36-D3F7-431F-8C6B-202593D5FDB6}" srcOrd="0" destOrd="0" parTransId="{1183B7E8-7DAB-4C82-A924-84197C44B107}" sibTransId="{42A53458-CA92-4DF0-87F8-A37C6EE5D3D1}"/>
    <dgm:cxn modelId="{6AF604B5-3E78-4A54-A461-A88C1E4DF9BD}" type="presOf" srcId="{15018892-7CD4-436D-8A3D-61E9E6383879}" destId="{BB422823-7FB0-46BD-A3EA-AC128F6FC1D9}" srcOrd="0" destOrd="0" presId="urn:microsoft.com/office/officeart/2005/8/layout/hierarchy3"/>
    <dgm:cxn modelId="{23BA73C3-B93E-40B9-92A9-E2FAC19CACA4}" type="presOf" srcId="{D2A0FC01-A9AB-4977-BA47-F2C505119D61}" destId="{590D784B-B5AD-4ED9-9D9B-9F0147AC46BC}" srcOrd="0" destOrd="0" presId="urn:microsoft.com/office/officeart/2005/8/layout/hierarchy3"/>
    <dgm:cxn modelId="{2F3E27C6-9F02-4BE9-A53F-3175E32A97B0}" type="presOf" srcId="{D2A0FC01-A9AB-4977-BA47-F2C505119D61}" destId="{373CFAE6-DC40-4B0F-A3BB-21041AEB8CDB}" srcOrd="1" destOrd="0" presId="urn:microsoft.com/office/officeart/2005/8/layout/hierarchy3"/>
    <dgm:cxn modelId="{21537BCE-DCB9-415F-9DC3-B04592F1E1E1}" type="presOf" srcId="{96C5DB12-1BAD-4808-A68C-FA14C3797349}" destId="{A7565026-A7EE-4E4D-BCBA-878E990557AF}" srcOrd="0" destOrd="0" presId="urn:microsoft.com/office/officeart/2005/8/layout/hierarchy3"/>
    <dgm:cxn modelId="{F6C58BD6-4386-4E4E-8919-5EC23D8F57F2}" type="presOf" srcId="{1183B7E8-7DAB-4C82-A924-84197C44B107}" destId="{27183BF7-7473-4545-ADED-C3E4649B304D}" srcOrd="0" destOrd="0" presId="urn:microsoft.com/office/officeart/2005/8/layout/hierarchy3"/>
    <dgm:cxn modelId="{2DC3ADD9-D30D-416D-8352-7173A468D19A}" srcId="{1EBA914C-54B4-433F-B213-D99291CB630A}" destId="{65478279-FC49-4EEE-9FCA-CFDA8D3AD991}" srcOrd="0" destOrd="0" parTransId="{507846C7-F24B-4D07-8F66-6FD0F1B36CCB}" sibTransId="{18249179-D4D1-462F-8CD4-7B9C90EFD2B2}"/>
    <dgm:cxn modelId="{8121ADDE-060E-44D1-A014-8EFE4747317F}" srcId="{1EBA914C-54B4-433F-B213-D99291CB630A}" destId="{D2A0FC01-A9AB-4977-BA47-F2C505119D61}" srcOrd="1" destOrd="0" parTransId="{50D1D4DA-4E35-488D-9BB6-F909810C337D}" sibTransId="{FFC2A8B5-5E9E-4A8E-A343-A8191CC26858}"/>
    <dgm:cxn modelId="{AEBC28F9-5D7E-4D1B-9F10-ACC0CC18A0B7}" type="presOf" srcId="{65478279-FC49-4EEE-9FCA-CFDA8D3AD991}" destId="{6CC66362-1F4F-464E-9DAF-5E029155773A}" srcOrd="0" destOrd="0" presId="urn:microsoft.com/office/officeart/2005/8/layout/hierarchy3"/>
    <dgm:cxn modelId="{A58FB439-1FC6-4B7C-AFD2-AC3E2D351447}" type="presParOf" srcId="{C1EEE4DB-A259-44C4-A5B7-F4E779F814E0}" destId="{137946E1-F156-43F7-B992-F2538082CE5E}" srcOrd="0" destOrd="0" presId="urn:microsoft.com/office/officeart/2005/8/layout/hierarchy3"/>
    <dgm:cxn modelId="{342B229A-DC22-4FD4-93AC-752C7DFB8F1C}" type="presParOf" srcId="{137946E1-F156-43F7-B992-F2538082CE5E}" destId="{3A20A24F-D14C-420B-9A7F-38C320222E39}" srcOrd="0" destOrd="0" presId="urn:microsoft.com/office/officeart/2005/8/layout/hierarchy3"/>
    <dgm:cxn modelId="{F9855742-C89B-47FD-B9B2-9E5371DDDF4E}" type="presParOf" srcId="{3A20A24F-D14C-420B-9A7F-38C320222E39}" destId="{6CC66362-1F4F-464E-9DAF-5E029155773A}" srcOrd="0" destOrd="0" presId="urn:microsoft.com/office/officeart/2005/8/layout/hierarchy3"/>
    <dgm:cxn modelId="{0F17FA6A-DD28-4536-8578-381F7DBDE2FB}" type="presParOf" srcId="{3A20A24F-D14C-420B-9A7F-38C320222E39}" destId="{A06A5CE7-237E-4D28-9423-5828CEEA48F6}" srcOrd="1" destOrd="0" presId="urn:microsoft.com/office/officeart/2005/8/layout/hierarchy3"/>
    <dgm:cxn modelId="{C9ED6EF8-51F9-4C03-85BF-EEDC8F6E1B61}" type="presParOf" srcId="{137946E1-F156-43F7-B992-F2538082CE5E}" destId="{6E6F0059-4557-40AB-95CA-98B7B1D31FB5}" srcOrd="1" destOrd="0" presId="urn:microsoft.com/office/officeart/2005/8/layout/hierarchy3"/>
    <dgm:cxn modelId="{797A367D-BA84-40E3-B2ED-5E5CD4D6E96D}" type="presParOf" srcId="{6E6F0059-4557-40AB-95CA-98B7B1D31FB5}" destId="{A7565026-A7EE-4E4D-BCBA-878E990557AF}" srcOrd="0" destOrd="0" presId="urn:microsoft.com/office/officeart/2005/8/layout/hierarchy3"/>
    <dgm:cxn modelId="{F0FBA85B-CA23-4BC0-90C9-B730C4C9623C}" type="presParOf" srcId="{6E6F0059-4557-40AB-95CA-98B7B1D31FB5}" destId="{D47AE397-40E7-4278-A1F6-E5381CA2FAE6}" srcOrd="1" destOrd="0" presId="urn:microsoft.com/office/officeart/2005/8/layout/hierarchy3"/>
    <dgm:cxn modelId="{7B5673A9-716F-4AE4-A0E6-4B36618D117F}" type="presParOf" srcId="{6E6F0059-4557-40AB-95CA-98B7B1D31FB5}" destId="{AEE2864B-5B41-402C-98F0-A156943C09BA}" srcOrd="2" destOrd="0" presId="urn:microsoft.com/office/officeart/2005/8/layout/hierarchy3"/>
    <dgm:cxn modelId="{AD684618-366F-485A-8FB8-167D5A8E7767}" type="presParOf" srcId="{6E6F0059-4557-40AB-95CA-98B7B1D31FB5}" destId="{FCF0489F-6DB5-4A89-951D-DAD37C9923BA}" srcOrd="3" destOrd="0" presId="urn:microsoft.com/office/officeart/2005/8/layout/hierarchy3"/>
    <dgm:cxn modelId="{804DFEBB-8634-4CFE-83F0-F7634BFFA6BE}" type="presParOf" srcId="{C1EEE4DB-A259-44C4-A5B7-F4E779F814E0}" destId="{D0958431-AFAC-4699-9B54-39A4D27540D7}" srcOrd="1" destOrd="0" presId="urn:microsoft.com/office/officeart/2005/8/layout/hierarchy3"/>
    <dgm:cxn modelId="{B1AF1394-AF79-43CE-9934-64838A218787}" type="presParOf" srcId="{D0958431-AFAC-4699-9B54-39A4D27540D7}" destId="{BAE7D484-4652-44FE-8CCA-10C1DB74679B}" srcOrd="0" destOrd="0" presId="urn:microsoft.com/office/officeart/2005/8/layout/hierarchy3"/>
    <dgm:cxn modelId="{506CD12B-0FF5-48F8-AA69-0A3EB35233B9}" type="presParOf" srcId="{BAE7D484-4652-44FE-8CCA-10C1DB74679B}" destId="{590D784B-B5AD-4ED9-9D9B-9F0147AC46BC}" srcOrd="0" destOrd="0" presId="urn:microsoft.com/office/officeart/2005/8/layout/hierarchy3"/>
    <dgm:cxn modelId="{5EC2E33A-5E4D-452A-80A0-21A29EA8FF5A}" type="presParOf" srcId="{BAE7D484-4652-44FE-8CCA-10C1DB74679B}" destId="{373CFAE6-DC40-4B0F-A3BB-21041AEB8CDB}" srcOrd="1" destOrd="0" presId="urn:microsoft.com/office/officeart/2005/8/layout/hierarchy3"/>
    <dgm:cxn modelId="{19F3526F-295F-41C8-8FFD-F415E563C1A1}" type="presParOf" srcId="{D0958431-AFAC-4699-9B54-39A4D27540D7}" destId="{291EEAFE-1FBC-4ADE-BFCF-4B96EEA3EEE9}" srcOrd="1" destOrd="0" presId="urn:microsoft.com/office/officeart/2005/8/layout/hierarchy3"/>
    <dgm:cxn modelId="{E2E76BF7-DA8E-4590-A4A7-ED6CACA4ABF3}" type="presParOf" srcId="{291EEAFE-1FBC-4ADE-BFCF-4B96EEA3EEE9}" destId="{27183BF7-7473-4545-ADED-C3E4649B304D}" srcOrd="0" destOrd="0" presId="urn:microsoft.com/office/officeart/2005/8/layout/hierarchy3"/>
    <dgm:cxn modelId="{4C59CCE1-23E4-406C-A530-2DF0BC7CC54D}" type="presParOf" srcId="{291EEAFE-1FBC-4ADE-BFCF-4B96EEA3EEE9}" destId="{A8C00EA2-154F-4639-8C4F-D09064970764}" srcOrd="1" destOrd="0" presId="urn:microsoft.com/office/officeart/2005/8/layout/hierarchy3"/>
    <dgm:cxn modelId="{1716B329-89F7-4F51-A3D5-65D326B4B0F4}" type="presParOf" srcId="{291EEAFE-1FBC-4ADE-BFCF-4B96EEA3EEE9}" destId="{BB422823-7FB0-46BD-A3EA-AC128F6FC1D9}" srcOrd="2" destOrd="0" presId="urn:microsoft.com/office/officeart/2005/8/layout/hierarchy3"/>
    <dgm:cxn modelId="{459A1662-5A36-44C6-AC4B-6DFA91A93C59}" type="presParOf" srcId="{291EEAFE-1FBC-4ADE-BFCF-4B96EEA3EEE9}" destId="{5125B75B-94A7-42E2-A79A-A0AD2D594B8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68513-0643-4D4B-80C7-CFD642748617}">
      <dsp:nvSpPr>
        <dsp:cNvPr id="0" name=""/>
        <dsp:cNvSpPr/>
      </dsp:nvSpPr>
      <dsp:spPr>
        <a:xfrm>
          <a:off x="609599" y="0"/>
          <a:ext cx="6908800" cy="3791373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6B191-AB12-4487-AE2A-5CD07CC0EC9F}">
      <dsp:nvSpPr>
        <dsp:cNvPr id="0" name=""/>
        <dsp:cNvSpPr/>
      </dsp:nvSpPr>
      <dsp:spPr>
        <a:xfrm>
          <a:off x="3616" y="1377693"/>
          <a:ext cx="1654968" cy="10359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Objectives &amp; Materials</a:t>
          </a:r>
        </a:p>
      </dsp:txBody>
      <dsp:txXfrm>
        <a:off x="54189" y="1428266"/>
        <a:ext cx="1553822" cy="934839"/>
      </dsp:txXfrm>
    </dsp:sp>
    <dsp:sp modelId="{B48EDD7C-1D11-423E-AB15-9CEC6DF2916E}">
      <dsp:nvSpPr>
        <dsp:cNvPr id="0" name=""/>
        <dsp:cNvSpPr/>
      </dsp:nvSpPr>
      <dsp:spPr>
        <a:xfrm>
          <a:off x="1934413" y="1377693"/>
          <a:ext cx="2100916" cy="1035985"/>
        </a:xfrm>
        <a:prstGeom prst="roundRect">
          <a:avLst/>
        </a:prstGeom>
        <a:solidFill>
          <a:schemeClr val="accent2">
            <a:hueOff val="651485"/>
            <a:satOff val="-10511"/>
            <a:lumOff val="-183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Methodology</a:t>
          </a:r>
        </a:p>
      </dsp:txBody>
      <dsp:txXfrm>
        <a:off x="1984986" y="1428266"/>
        <a:ext cx="1999770" cy="934839"/>
      </dsp:txXfrm>
    </dsp:sp>
    <dsp:sp modelId="{EE5C0A17-37CE-4545-9E2A-BC190484CF23}">
      <dsp:nvSpPr>
        <dsp:cNvPr id="0" name=""/>
        <dsp:cNvSpPr/>
      </dsp:nvSpPr>
      <dsp:spPr>
        <a:xfrm>
          <a:off x="4298966" y="1377693"/>
          <a:ext cx="1654968" cy="1035985"/>
        </a:xfrm>
        <a:prstGeom prst="roundRect">
          <a:avLst/>
        </a:prstGeom>
        <a:solidFill>
          <a:schemeClr val="accent2">
            <a:hueOff val="1302969"/>
            <a:satOff val="-21023"/>
            <a:lumOff val="-366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Results</a:t>
          </a:r>
        </a:p>
      </dsp:txBody>
      <dsp:txXfrm>
        <a:off x="4349539" y="1428266"/>
        <a:ext cx="1553822" cy="934839"/>
      </dsp:txXfrm>
    </dsp:sp>
    <dsp:sp modelId="{2D986731-4EA5-442F-B38D-8F3B555E2BD5}">
      <dsp:nvSpPr>
        <dsp:cNvPr id="0" name=""/>
        <dsp:cNvSpPr/>
      </dsp:nvSpPr>
      <dsp:spPr>
        <a:xfrm>
          <a:off x="6241955" y="1377693"/>
          <a:ext cx="1882427" cy="1035985"/>
        </a:xfrm>
        <a:prstGeom prst="round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Conclusions</a:t>
          </a:r>
        </a:p>
      </dsp:txBody>
      <dsp:txXfrm>
        <a:off x="6292528" y="1428266"/>
        <a:ext cx="1781281" cy="9348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AFDAE0-2147-453C-BD37-AA67350EB2FD}">
      <dsp:nvSpPr>
        <dsp:cNvPr id="0" name=""/>
        <dsp:cNvSpPr/>
      </dsp:nvSpPr>
      <dsp:spPr>
        <a:xfrm rot="5400000">
          <a:off x="-402415" y="404552"/>
          <a:ext cx="2682768" cy="187793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Challenge-1</a:t>
          </a:r>
        </a:p>
      </dsp:txBody>
      <dsp:txXfrm rot="-5400000">
        <a:off x="1" y="941106"/>
        <a:ext cx="1877937" cy="804831"/>
      </dsp:txXfrm>
    </dsp:sp>
    <dsp:sp modelId="{E789BDDF-0D80-4453-A5D1-9E823A6DDDEE}">
      <dsp:nvSpPr>
        <dsp:cNvPr id="0" name=""/>
        <dsp:cNvSpPr/>
      </dsp:nvSpPr>
      <dsp:spPr>
        <a:xfrm rot="5400000">
          <a:off x="3931202" y="-2051127"/>
          <a:ext cx="1743799" cy="58503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6500" kern="1200" dirty="0"/>
        </a:p>
      </dsp:txBody>
      <dsp:txXfrm rot="-5400000">
        <a:off x="1877938" y="87262"/>
        <a:ext cx="5765204" cy="1573549"/>
      </dsp:txXfrm>
    </dsp:sp>
    <dsp:sp modelId="{7DEE8B3E-218D-43DF-B3A0-07384270CE2D}">
      <dsp:nvSpPr>
        <dsp:cNvPr id="0" name=""/>
        <dsp:cNvSpPr/>
      </dsp:nvSpPr>
      <dsp:spPr>
        <a:xfrm rot="5400000">
          <a:off x="-402415" y="2804833"/>
          <a:ext cx="2682768" cy="1877937"/>
        </a:xfrm>
        <a:prstGeom prst="chevron">
          <a:avLst/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 w="9525" cap="flat" cmpd="sng" algn="ctr">
          <a:solidFill>
            <a:schemeClr val="accent5">
              <a:hueOff val="11178319"/>
              <a:satOff val="-9634"/>
              <a:lumOff val="127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Challenge-2</a:t>
          </a:r>
        </a:p>
      </dsp:txBody>
      <dsp:txXfrm rot="-5400000">
        <a:off x="1" y="3341387"/>
        <a:ext cx="1877937" cy="804831"/>
      </dsp:txXfrm>
    </dsp:sp>
    <dsp:sp modelId="{AC9C25CE-A922-4C2C-ADE4-9BDC9B8A85F9}">
      <dsp:nvSpPr>
        <dsp:cNvPr id="0" name=""/>
        <dsp:cNvSpPr/>
      </dsp:nvSpPr>
      <dsp:spPr>
        <a:xfrm rot="5400000">
          <a:off x="3931202" y="349153"/>
          <a:ext cx="1743799" cy="58503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11178319"/>
              <a:satOff val="-9634"/>
              <a:lumOff val="127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6500" kern="1200" dirty="0"/>
        </a:p>
      </dsp:txBody>
      <dsp:txXfrm rot="-5400000">
        <a:off x="1877938" y="2487543"/>
        <a:ext cx="5765204" cy="15735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AC9CF-E2D3-493E-8784-7B5F80FEF0E4}">
      <dsp:nvSpPr>
        <dsp:cNvPr id="0" name=""/>
        <dsp:cNvSpPr/>
      </dsp:nvSpPr>
      <dsp:spPr>
        <a:xfrm>
          <a:off x="927226" y="1281"/>
          <a:ext cx="1386592" cy="1035062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38BF8A-DD65-4D3A-A853-CFAD671D8DE2}">
      <dsp:nvSpPr>
        <dsp:cNvPr id="0" name=""/>
        <dsp:cNvSpPr/>
      </dsp:nvSpPr>
      <dsp:spPr>
        <a:xfrm>
          <a:off x="927226" y="1036343"/>
          <a:ext cx="1386592" cy="4450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0" rIns="39370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  bcc</a:t>
          </a:r>
        </a:p>
      </dsp:txBody>
      <dsp:txXfrm>
        <a:off x="927226" y="1036343"/>
        <a:ext cx="976473" cy="445076"/>
      </dsp:txXfrm>
    </dsp:sp>
    <dsp:sp modelId="{635AA6D3-2A8E-4A28-8EC8-83161F3C455A}">
      <dsp:nvSpPr>
        <dsp:cNvPr id="0" name=""/>
        <dsp:cNvSpPr/>
      </dsp:nvSpPr>
      <dsp:spPr>
        <a:xfrm>
          <a:off x="1942924" y="1107040"/>
          <a:ext cx="485307" cy="48530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079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0B6442-D4A0-4705-9057-89A722B5D774}">
      <dsp:nvSpPr>
        <dsp:cNvPr id="0" name=""/>
        <dsp:cNvSpPr/>
      </dsp:nvSpPr>
      <dsp:spPr>
        <a:xfrm>
          <a:off x="2548464" y="1281"/>
          <a:ext cx="1386592" cy="1035062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3"/>
          <a:srcRect/>
          <a:stretch>
            <a:fillRect/>
          </a:stretch>
        </a:blipFill>
        <a:ln w="10795" cap="flat" cmpd="sng" algn="ctr">
          <a:solidFill>
            <a:schemeClr val="accent5">
              <a:hueOff val="5589159"/>
              <a:satOff val="-4817"/>
              <a:lumOff val="6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B7C33-88C0-4EEB-97BA-94C370A978AC}">
      <dsp:nvSpPr>
        <dsp:cNvPr id="0" name=""/>
        <dsp:cNvSpPr/>
      </dsp:nvSpPr>
      <dsp:spPr>
        <a:xfrm>
          <a:off x="2548464" y="1036343"/>
          <a:ext cx="1386592" cy="445076"/>
        </a:xfrm>
        <a:prstGeom prst="rect">
          <a:avLst/>
        </a:prstGeom>
        <a:solidFill>
          <a:schemeClr val="accent5">
            <a:hueOff val="5589159"/>
            <a:satOff val="-4817"/>
            <a:lumOff val="6373"/>
            <a:alphaOff val="0"/>
          </a:schemeClr>
        </a:solidFill>
        <a:ln w="10795" cap="flat" cmpd="sng" algn="ctr">
          <a:solidFill>
            <a:schemeClr val="accent5">
              <a:hueOff val="5589159"/>
              <a:satOff val="-4817"/>
              <a:lumOff val="6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0" rIns="39370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 bkl</a:t>
          </a:r>
        </a:p>
      </dsp:txBody>
      <dsp:txXfrm>
        <a:off x="2548464" y="1036343"/>
        <a:ext cx="976473" cy="445076"/>
      </dsp:txXfrm>
    </dsp:sp>
    <dsp:sp modelId="{81AB9394-16DC-4B7D-8EB2-CB296BCC023E}">
      <dsp:nvSpPr>
        <dsp:cNvPr id="0" name=""/>
        <dsp:cNvSpPr/>
      </dsp:nvSpPr>
      <dsp:spPr>
        <a:xfrm>
          <a:off x="3564162" y="1107040"/>
          <a:ext cx="485307" cy="485307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079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D07BB4-38F4-482B-9139-784FCF7976B0}">
      <dsp:nvSpPr>
        <dsp:cNvPr id="0" name=""/>
        <dsp:cNvSpPr/>
      </dsp:nvSpPr>
      <dsp:spPr>
        <a:xfrm>
          <a:off x="4169701" y="1281"/>
          <a:ext cx="1386592" cy="1035062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5"/>
          <a:srcRect/>
          <a:stretch>
            <a:fillRect/>
          </a:stretch>
        </a:blipFill>
        <a:ln w="10795" cap="flat" cmpd="sng" algn="ctr">
          <a:solidFill>
            <a:schemeClr val="accent5">
              <a:hueOff val="11178319"/>
              <a:satOff val="-9634"/>
              <a:lumOff val="127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06B3E-6C2D-4656-BDFD-C8E4BB1E0249}">
      <dsp:nvSpPr>
        <dsp:cNvPr id="0" name=""/>
        <dsp:cNvSpPr/>
      </dsp:nvSpPr>
      <dsp:spPr>
        <a:xfrm>
          <a:off x="4169701" y="1036343"/>
          <a:ext cx="1386592" cy="445076"/>
        </a:xfrm>
        <a:prstGeom prst="rect">
          <a:avLst/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 w="10795" cap="flat" cmpd="sng" algn="ctr">
          <a:solidFill>
            <a:schemeClr val="accent5">
              <a:hueOff val="11178319"/>
              <a:satOff val="-9634"/>
              <a:lumOff val="127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0" rIns="39370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 mel</a:t>
          </a:r>
        </a:p>
      </dsp:txBody>
      <dsp:txXfrm>
        <a:off x="4169701" y="1036343"/>
        <a:ext cx="976473" cy="445076"/>
      </dsp:txXfrm>
    </dsp:sp>
    <dsp:sp modelId="{BA0865F5-CA7B-4BC9-A4DB-E31C3EFBEDF5}">
      <dsp:nvSpPr>
        <dsp:cNvPr id="0" name=""/>
        <dsp:cNvSpPr/>
      </dsp:nvSpPr>
      <dsp:spPr>
        <a:xfrm>
          <a:off x="5185399" y="1107040"/>
          <a:ext cx="485307" cy="48530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079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AC9CF-E2D3-493E-8784-7B5F80FEF0E4}">
      <dsp:nvSpPr>
        <dsp:cNvPr id="0" name=""/>
        <dsp:cNvSpPr/>
      </dsp:nvSpPr>
      <dsp:spPr>
        <a:xfrm>
          <a:off x="1737845" y="1281"/>
          <a:ext cx="1386592" cy="1035062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38BF8A-DD65-4D3A-A853-CFAD671D8DE2}">
      <dsp:nvSpPr>
        <dsp:cNvPr id="0" name=""/>
        <dsp:cNvSpPr/>
      </dsp:nvSpPr>
      <dsp:spPr>
        <a:xfrm>
          <a:off x="1737845" y="1036343"/>
          <a:ext cx="1386592" cy="4450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0" rIns="2794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  nevus</a:t>
          </a:r>
        </a:p>
      </dsp:txBody>
      <dsp:txXfrm>
        <a:off x="1737845" y="1036343"/>
        <a:ext cx="976473" cy="445076"/>
      </dsp:txXfrm>
    </dsp:sp>
    <dsp:sp modelId="{635AA6D3-2A8E-4A28-8EC8-83161F3C455A}">
      <dsp:nvSpPr>
        <dsp:cNvPr id="0" name=""/>
        <dsp:cNvSpPr/>
      </dsp:nvSpPr>
      <dsp:spPr>
        <a:xfrm>
          <a:off x="2753543" y="1107040"/>
          <a:ext cx="485307" cy="48530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079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0B6442-D4A0-4705-9057-89A722B5D774}">
      <dsp:nvSpPr>
        <dsp:cNvPr id="0" name=""/>
        <dsp:cNvSpPr/>
      </dsp:nvSpPr>
      <dsp:spPr>
        <a:xfrm>
          <a:off x="3359082" y="1281"/>
          <a:ext cx="1386592" cy="1035062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2"/>
          <a:srcRect/>
          <a:stretch>
            <a:fillRect/>
          </a:stretch>
        </a:blipFill>
        <a:ln w="10795" cap="flat" cmpd="sng" algn="ctr">
          <a:solidFill>
            <a:schemeClr val="accent5">
              <a:hueOff val="11178319"/>
              <a:satOff val="-9634"/>
              <a:lumOff val="127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B7C33-88C0-4EEB-97BA-94C370A978AC}">
      <dsp:nvSpPr>
        <dsp:cNvPr id="0" name=""/>
        <dsp:cNvSpPr/>
      </dsp:nvSpPr>
      <dsp:spPr>
        <a:xfrm>
          <a:off x="3359082" y="1036343"/>
          <a:ext cx="1386592" cy="445076"/>
        </a:xfrm>
        <a:prstGeom prst="rect">
          <a:avLst/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 w="10795" cap="flat" cmpd="sng" algn="ctr">
          <a:solidFill>
            <a:schemeClr val="accent5">
              <a:hueOff val="11178319"/>
              <a:satOff val="-9634"/>
              <a:lumOff val="127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0" rIns="2794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 lesion</a:t>
          </a:r>
        </a:p>
      </dsp:txBody>
      <dsp:txXfrm>
        <a:off x="3359082" y="1036343"/>
        <a:ext cx="976473" cy="445076"/>
      </dsp:txXfrm>
    </dsp:sp>
    <dsp:sp modelId="{81AB9394-16DC-4B7D-8EB2-CB296BCC023E}">
      <dsp:nvSpPr>
        <dsp:cNvPr id="0" name=""/>
        <dsp:cNvSpPr/>
      </dsp:nvSpPr>
      <dsp:spPr>
        <a:xfrm>
          <a:off x="4374781" y="1107040"/>
          <a:ext cx="485307" cy="48530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079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AFDAE0-2147-453C-BD37-AA67350EB2FD}">
      <dsp:nvSpPr>
        <dsp:cNvPr id="0" name=""/>
        <dsp:cNvSpPr/>
      </dsp:nvSpPr>
      <dsp:spPr>
        <a:xfrm rot="5400000">
          <a:off x="-354721" y="579971"/>
          <a:ext cx="2364810" cy="165536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Challenge-1</a:t>
          </a:r>
        </a:p>
      </dsp:txBody>
      <dsp:txXfrm rot="-5400000">
        <a:off x="1" y="1052934"/>
        <a:ext cx="1655367" cy="709443"/>
      </dsp:txXfrm>
    </dsp:sp>
    <dsp:sp modelId="{E789BDDF-0D80-4453-A5D1-9E823A6DDDEE}">
      <dsp:nvSpPr>
        <dsp:cNvPr id="0" name=""/>
        <dsp:cNvSpPr/>
      </dsp:nvSpPr>
      <dsp:spPr>
        <a:xfrm rot="5400000">
          <a:off x="3719031" y="-2042636"/>
          <a:ext cx="1945572" cy="60728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6500" kern="1200" dirty="0"/>
        </a:p>
      </dsp:txBody>
      <dsp:txXfrm rot="-5400000">
        <a:off x="1655368" y="116002"/>
        <a:ext cx="5977924" cy="1755622"/>
      </dsp:txXfrm>
    </dsp:sp>
    <dsp:sp modelId="{7DEE8B3E-218D-43DF-B3A0-07384270CE2D}">
      <dsp:nvSpPr>
        <dsp:cNvPr id="0" name=""/>
        <dsp:cNvSpPr/>
      </dsp:nvSpPr>
      <dsp:spPr>
        <a:xfrm rot="5400000">
          <a:off x="-354721" y="3056207"/>
          <a:ext cx="2364810" cy="1655367"/>
        </a:xfrm>
        <a:prstGeom prst="chevron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9525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Challenge-2</a:t>
          </a:r>
        </a:p>
      </dsp:txBody>
      <dsp:txXfrm rot="-5400000">
        <a:off x="1" y="3529170"/>
        <a:ext cx="1655367" cy="709443"/>
      </dsp:txXfrm>
    </dsp:sp>
    <dsp:sp modelId="{AC9C25CE-A922-4C2C-ADE4-9BDC9B8A85F9}">
      <dsp:nvSpPr>
        <dsp:cNvPr id="0" name=""/>
        <dsp:cNvSpPr/>
      </dsp:nvSpPr>
      <dsp:spPr>
        <a:xfrm rot="5400000">
          <a:off x="3562820" y="465998"/>
          <a:ext cx="2257993" cy="60081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6500" kern="1200" dirty="0"/>
        </a:p>
      </dsp:txBody>
      <dsp:txXfrm rot="-5400000">
        <a:off x="1687766" y="2451278"/>
        <a:ext cx="5897875" cy="20375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66362-1F4F-464E-9DAF-5E029155773A}">
      <dsp:nvSpPr>
        <dsp:cNvPr id="0" name=""/>
        <dsp:cNvSpPr/>
      </dsp:nvSpPr>
      <dsp:spPr>
        <a:xfrm>
          <a:off x="356257" y="295"/>
          <a:ext cx="1514014" cy="46012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Training</a:t>
          </a:r>
        </a:p>
      </dsp:txBody>
      <dsp:txXfrm>
        <a:off x="369734" y="13772"/>
        <a:ext cx="1487060" cy="433168"/>
      </dsp:txXfrm>
    </dsp:sp>
    <dsp:sp modelId="{A7565026-A7EE-4E4D-BCBA-878E990557AF}">
      <dsp:nvSpPr>
        <dsp:cNvPr id="0" name=""/>
        <dsp:cNvSpPr/>
      </dsp:nvSpPr>
      <dsp:spPr>
        <a:xfrm>
          <a:off x="507659" y="460418"/>
          <a:ext cx="151401" cy="345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091"/>
              </a:lnTo>
              <a:lnTo>
                <a:pt x="151401" y="345091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7AE397-40E7-4278-A1F6-E5381CA2FAE6}">
      <dsp:nvSpPr>
        <dsp:cNvPr id="0" name=""/>
        <dsp:cNvSpPr/>
      </dsp:nvSpPr>
      <dsp:spPr>
        <a:xfrm>
          <a:off x="659060" y="575448"/>
          <a:ext cx="1175778" cy="4601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bcc (400)</a:t>
          </a:r>
        </a:p>
      </dsp:txBody>
      <dsp:txXfrm>
        <a:off x="672537" y="588925"/>
        <a:ext cx="1148824" cy="433168"/>
      </dsp:txXfrm>
    </dsp:sp>
    <dsp:sp modelId="{AEE2864B-5B41-402C-98F0-A156943C09BA}">
      <dsp:nvSpPr>
        <dsp:cNvPr id="0" name=""/>
        <dsp:cNvSpPr/>
      </dsp:nvSpPr>
      <dsp:spPr>
        <a:xfrm>
          <a:off x="507659" y="460418"/>
          <a:ext cx="132554" cy="8826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661"/>
              </a:lnTo>
              <a:lnTo>
                <a:pt x="132554" y="882661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F0489F-6DB5-4A89-951D-DAD37C9923BA}">
      <dsp:nvSpPr>
        <dsp:cNvPr id="0" name=""/>
        <dsp:cNvSpPr/>
      </dsp:nvSpPr>
      <dsp:spPr>
        <a:xfrm>
          <a:off x="640214" y="1113018"/>
          <a:ext cx="1172774" cy="4601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2235664"/>
              <a:satOff val="-1927"/>
              <a:lumOff val="2549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bkl (800)</a:t>
          </a:r>
        </a:p>
      </dsp:txBody>
      <dsp:txXfrm>
        <a:off x="653691" y="1126495"/>
        <a:ext cx="1145820" cy="433168"/>
      </dsp:txXfrm>
    </dsp:sp>
    <dsp:sp modelId="{64D94DC6-B5CA-4AD2-A5D7-C8F722B09896}">
      <dsp:nvSpPr>
        <dsp:cNvPr id="0" name=""/>
        <dsp:cNvSpPr/>
      </dsp:nvSpPr>
      <dsp:spPr>
        <a:xfrm>
          <a:off x="507659" y="460418"/>
          <a:ext cx="151401" cy="1495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5397"/>
              </a:lnTo>
              <a:lnTo>
                <a:pt x="151401" y="1495397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171C0-791E-44DE-AC56-E4289B9328CE}">
      <dsp:nvSpPr>
        <dsp:cNvPr id="0" name=""/>
        <dsp:cNvSpPr/>
      </dsp:nvSpPr>
      <dsp:spPr>
        <a:xfrm>
          <a:off x="659060" y="1725754"/>
          <a:ext cx="1116205" cy="4601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4471328"/>
              <a:satOff val="-3854"/>
              <a:lumOff val="5098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mel (800)</a:t>
          </a:r>
        </a:p>
      </dsp:txBody>
      <dsp:txXfrm>
        <a:off x="672537" y="1739231"/>
        <a:ext cx="1089251" cy="433168"/>
      </dsp:txXfrm>
    </dsp:sp>
    <dsp:sp modelId="{590D784B-B5AD-4ED9-9D9B-9F0147AC46BC}">
      <dsp:nvSpPr>
        <dsp:cNvPr id="0" name=""/>
        <dsp:cNvSpPr/>
      </dsp:nvSpPr>
      <dsp:spPr>
        <a:xfrm>
          <a:off x="2100333" y="295"/>
          <a:ext cx="1866026" cy="460122"/>
        </a:xfrm>
        <a:prstGeom prst="roundRect">
          <a:avLst>
            <a:gd name="adj" fmla="val 10000"/>
          </a:avLst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Validation</a:t>
          </a:r>
        </a:p>
      </dsp:txBody>
      <dsp:txXfrm>
        <a:off x="2113810" y="13772"/>
        <a:ext cx="1839072" cy="433168"/>
      </dsp:txXfrm>
    </dsp:sp>
    <dsp:sp modelId="{27183BF7-7473-4545-ADED-C3E4649B304D}">
      <dsp:nvSpPr>
        <dsp:cNvPr id="0" name=""/>
        <dsp:cNvSpPr/>
      </dsp:nvSpPr>
      <dsp:spPr>
        <a:xfrm>
          <a:off x="2286935" y="460418"/>
          <a:ext cx="186602" cy="345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091"/>
              </a:lnTo>
              <a:lnTo>
                <a:pt x="186602" y="345091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C00EA2-154F-4639-8C4F-D09064970764}">
      <dsp:nvSpPr>
        <dsp:cNvPr id="0" name=""/>
        <dsp:cNvSpPr/>
      </dsp:nvSpPr>
      <dsp:spPr>
        <a:xfrm>
          <a:off x="2473538" y="575448"/>
          <a:ext cx="1275672" cy="4601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6706992"/>
              <a:satOff val="-5780"/>
              <a:lumOff val="7648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bcc (100)</a:t>
          </a:r>
        </a:p>
      </dsp:txBody>
      <dsp:txXfrm>
        <a:off x="2487015" y="588925"/>
        <a:ext cx="1248718" cy="433168"/>
      </dsp:txXfrm>
    </dsp:sp>
    <dsp:sp modelId="{BB422823-7FB0-46BD-A3EA-AC128F6FC1D9}">
      <dsp:nvSpPr>
        <dsp:cNvPr id="0" name=""/>
        <dsp:cNvSpPr/>
      </dsp:nvSpPr>
      <dsp:spPr>
        <a:xfrm>
          <a:off x="2286935" y="460418"/>
          <a:ext cx="186602" cy="920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0244"/>
              </a:lnTo>
              <a:lnTo>
                <a:pt x="186602" y="920244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25B75B-94A7-42E2-A79A-A0AD2D594B8D}">
      <dsp:nvSpPr>
        <dsp:cNvPr id="0" name=""/>
        <dsp:cNvSpPr/>
      </dsp:nvSpPr>
      <dsp:spPr>
        <a:xfrm>
          <a:off x="2473538" y="1150601"/>
          <a:ext cx="1311775" cy="4601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8942655"/>
              <a:satOff val="-7707"/>
              <a:lumOff val="10197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bkl (200)</a:t>
          </a:r>
        </a:p>
      </dsp:txBody>
      <dsp:txXfrm>
        <a:off x="2487015" y="1164078"/>
        <a:ext cx="1284821" cy="433168"/>
      </dsp:txXfrm>
    </dsp:sp>
    <dsp:sp modelId="{A7135948-7829-4E56-9F5C-B97FDAC24880}">
      <dsp:nvSpPr>
        <dsp:cNvPr id="0" name=""/>
        <dsp:cNvSpPr/>
      </dsp:nvSpPr>
      <dsp:spPr>
        <a:xfrm>
          <a:off x="2286935" y="460418"/>
          <a:ext cx="186602" cy="1495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5397"/>
              </a:lnTo>
              <a:lnTo>
                <a:pt x="186602" y="1495397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5478F-D9D3-4AA2-93C3-8AAF43934BBC}">
      <dsp:nvSpPr>
        <dsp:cNvPr id="0" name=""/>
        <dsp:cNvSpPr/>
      </dsp:nvSpPr>
      <dsp:spPr>
        <a:xfrm>
          <a:off x="2473538" y="1725754"/>
          <a:ext cx="1344742" cy="4601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11178319"/>
              <a:satOff val="-9634"/>
              <a:lumOff val="12746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mel (200)</a:t>
          </a:r>
        </a:p>
      </dsp:txBody>
      <dsp:txXfrm>
        <a:off x="2487015" y="1739231"/>
        <a:ext cx="1317788" cy="4331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66362-1F4F-464E-9DAF-5E029155773A}">
      <dsp:nvSpPr>
        <dsp:cNvPr id="0" name=""/>
        <dsp:cNvSpPr/>
      </dsp:nvSpPr>
      <dsp:spPr>
        <a:xfrm>
          <a:off x="95001" y="689"/>
          <a:ext cx="1622301" cy="4930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Training</a:t>
          </a:r>
        </a:p>
      </dsp:txBody>
      <dsp:txXfrm>
        <a:off x="109441" y="15129"/>
        <a:ext cx="1593421" cy="464151"/>
      </dsp:txXfrm>
    </dsp:sp>
    <dsp:sp modelId="{A7565026-A7EE-4E4D-BCBA-878E990557AF}">
      <dsp:nvSpPr>
        <dsp:cNvPr id="0" name=""/>
        <dsp:cNvSpPr/>
      </dsp:nvSpPr>
      <dsp:spPr>
        <a:xfrm>
          <a:off x="257231" y="493721"/>
          <a:ext cx="162230" cy="369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773"/>
              </a:lnTo>
              <a:lnTo>
                <a:pt x="162230" y="369773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7AE397-40E7-4278-A1F6-E5381CA2FAE6}">
      <dsp:nvSpPr>
        <dsp:cNvPr id="0" name=""/>
        <dsp:cNvSpPr/>
      </dsp:nvSpPr>
      <dsp:spPr>
        <a:xfrm>
          <a:off x="419462" y="616979"/>
          <a:ext cx="1558209" cy="493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nevus (2400)</a:t>
          </a:r>
        </a:p>
      </dsp:txBody>
      <dsp:txXfrm>
        <a:off x="433902" y="631419"/>
        <a:ext cx="1529329" cy="464151"/>
      </dsp:txXfrm>
    </dsp:sp>
    <dsp:sp modelId="{AEE2864B-5B41-402C-98F0-A156943C09BA}">
      <dsp:nvSpPr>
        <dsp:cNvPr id="0" name=""/>
        <dsp:cNvSpPr/>
      </dsp:nvSpPr>
      <dsp:spPr>
        <a:xfrm>
          <a:off x="257231" y="493721"/>
          <a:ext cx="142035" cy="945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5792"/>
              </a:lnTo>
              <a:lnTo>
                <a:pt x="142035" y="945792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F0489F-6DB5-4A89-951D-DAD37C9923BA}">
      <dsp:nvSpPr>
        <dsp:cNvPr id="0" name=""/>
        <dsp:cNvSpPr/>
      </dsp:nvSpPr>
      <dsp:spPr>
        <a:xfrm>
          <a:off x="399267" y="1192997"/>
          <a:ext cx="1571745" cy="493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3726106"/>
              <a:satOff val="-3211"/>
              <a:lumOff val="4249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lesion (2400)</a:t>
          </a:r>
        </a:p>
      </dsp:txBody>
      <dsp:txXfrm>
        <a:off x="413707" y="1207437"/>
        <a:ext cx="1542865" cy="464151"/>
      </dsp:txXfrm>
    </dsp:sp>
    <dsp:sp modelId="{590D784B-B5AD-4ED9-9D9B-9F0147AC46BC}">
      <dsp:nvSpPr>
        <dsp:cNvPr id="0" name=""/>
        <dsp:cNvSpPr/>
      </dsp:nvSpPr>
      <dsp:spPr>
        <a:xfrm>
          <a:off x="1963819" y="689"/>
          <a:ext cx="1999490" cy="493031"/>
        </a:xfrm>
        <a:prstGeom prst="roundRect">
          <a:avLst>
            <a:gd name="adj" fmla="val 10000"/>
          </a:avLst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Validation</a:t>
          </a:r>
        </a:p>
      </dsp:txBody>
      <dsp:txXfrm>
        <a:off x="1978259" y="15129"/>
        <a:ext cx="1970610" cy="464151"/>
      </dsp:txXfrm>
    </dsp:sp>
    <dsp:sp modelId="{27183BF7-7473-4545-ADED-C3E4649B304D}">
      <dsp:nvSpPr>
        <dsp:cNvPr id="0" name=""/>
        <dsp:cNvSpPr/>
      </dsp:nvSpPr>
      <dsp:spPr>
        <a:xfrm>
          <a:off x="2163768" y="493721"/>
          <a:ext cx="199949" cy="369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773"/>
              </a:lnTo>
              <a:lnTo>
                <a:pt x="199949" y="369773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C00EA2-154F-4639-8C4F-D09064970764}">
      <dsp:nvSpPr>
        <dsp:cNvPr id="0" name=""/>
        <dsp:cNvSpPr/>
      </dsp:nvSpPr>
      <dsp:spPr>
        <a:xfrm>
          <a:off x="2363717" y="616979"/>
          <a:ext cx="1597099" cy="493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7452213"/>
              <a:satOff val="-6423"/>
              <a:lumOff val="8497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nevus (600)</a:t>
          </a:r>
        </a:p>
      </dsp:txBody>
      <dsp:txXfrm>
        <a:off x="2378157" y="631419"/>
        <a:ext cx="1568219" cy="464151"/>
      </dsp:txXfrm>
    </dsp:sp>
    <dsp:sp modelId="{BB422823-7FB0-46BD-A3EA-AC128F6FC1D9}">
      <dsp:nvSpPr>
        <dsp:cNvPr id="0" name=""/>
        <dsp:cNvSpPr/>
      </dsp:nvSpPr>
      <dsp:spPr>
        <a:xfrm>
          <a:off x="2163768" y="493721"/>
          <a:ext cx="199949" cy="986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6063"/>
              </a:lnTo>
              <a:lnTo>
                <a:pt x="199949" y="986063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25B75B-94A7-42E2-A79A-A0AD2D594B8D}">
      <dsp:nvSpPr>
        <dsp:cNvPr id="0" name=""/>
        <dsp:cNvSpPr/>
      </dsp:nvSpPr>
      <dsp:spPr>
        <a:xfrm>
          <a:off x="2363717" y="1233268"/>
          <a:ext cx="1629253" cy="493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11178319"/>
              <a:satOff val="-9634"/>
              <a:lumOff val="12746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lesion (600)</a:t>
          </a:r>
        </a:p>
      </dsp:txBody>
      <dsp:txXfrm>
        <a:off x="2378157" y="1247708"/>
        <a:ext cx="1600373" cy="464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D03CF-64DC-4510-A728-C392E19F9FB8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8F32D-F14C-4094-9A9B-1DFD73080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30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Lin et.  al. “Network in Network”, 2014.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[2]. https://alexisbcook.github.io/2017/global-average-pooling-layers-for-object-localization/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8F32D-F14C-4094-9A9B-1DFD73080C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53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 </a:t>
            </a:r>
            <a:r>
              <a:rPr lang="en-US" dirty="0" err="1"/>
              <a:t>Balas</a:t>
            </a:r>
            <a:r>
              <a:rPr lang="en-US" dirty="0"/>
              <a:t> </a:t>
            </a:r>
            <a:r>
              <a:rPr lang="en-US" dirty="0" err="1"/>
              <a:t>Harangi</a:t>
            </a:r>
            <a:r>
              <a:rPr lang="en-US" dirty="0"/>
              <a:t>, “Skin lesion classification with ensembles of deep convolutional </a:t>
            </a:r>
            <a:r>
              <a:rPr lang="en-US"/>
              <a:t>neural networks”.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8F32D-F14C-4094-9A9B-1DFD73080C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29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0E1E-C687-4542-98EA-C068703DA0F0}" type="datetime3">
              <a:rPr lang="en-US" smtClean="0"/>
              <a:t>17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CADx Project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6514-3151-4D13-A54E-F6342C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0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D26C-8CCC-4366-A492-5303BD357A4D}" type="datetime3">
              <a:rPr lang="en-US" smtClean="0"/>
              <a:t>17 January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CADx Project 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6514-3151-4D13-A54E-F6342C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9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16C2-8DD4-4BC5-8EAB-17527A38B4AD}" type="datetime3">
              <a:rPr lang="en-US" smtClean="0"/>
              <a:t>17 January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CADx Project 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6514-3151-4D13-A54E-F6342C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5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D9B4-FC05-484D-9105-0755575873EC}" type="datetime3">
              <a:rPr lang="en-US" smtClean="0"/>
              <a:t>17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CADx Project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6514-3151-4D13-A54E-F6342C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7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2813-3196-4033-887B-E93B953F0493}" type="datetime3">
              <a:rPr lang="en-US" smtClean="0"/>
              <a:t>17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CADx Project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6514-3151-4D13-A54E-F6342C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1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67F3-5127-44B2-927D-9AF01A942F2B}" type="datetime3">
              <a:rPr lang="en-US" smtClean="0"/>
              <a:t>17 January 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CADx Project Presentation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6514-3151-4D13-A54E-F6342C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2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6DCE-67DA-4078-A20E-B476A2D3BD41}" type="datetime3">
              <a:rPr lang="en-US" smtClean="0"/>
              <a:t>17 January 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CADx Project Presentation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6514-3151-4D13-A54E-F6342C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4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304A-C6BC-47A7-9D50-B9FE542AA34E}" type="datetime3">
              <a:rPr lang="en-US" smtClean="0"/>
              <a:t>17 January 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CADx Project Presentation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6514-3151-4D13-A54E-F6342C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2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5886-45E5-4182-9CEF-18DF59939F98}" type="datetime3">
              <a:rPr lang="en-US" smtClean="0"/>
              <a:t>17 January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CADx Project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6514-3151-4D13-A54E-F6342C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7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1050-1958-4C68-806E-32D48525C26E}" type="datetime3">
              <a:rPr lang="en-US" smtClean="0"/>
              <a:t>17 January 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CADx Project Presentation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6514-3151-4D13-A54E-F6342C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8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16B-6C37-4BEC-9694-46C1C224B786}" type="datetime3">
              <a:rPr lang="en-US" smtClean="0"/>
              <a:t>17 January 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CADx Project Presentation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6514-3151-4D13-A54E-F6342C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8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1769B24-71CD-40B7-A625-DE9FCA80E8B2}" type="datetime3">
              <a:rPr lang="en-US" smtClean="0"/>
              <a:t>17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CADx Project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1066514-3151-4D13-A54E-F6342C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7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0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g"/><Relationship Id="rId3" Type="http://schemas.openxmlformats.org/officeDocument/2006/relationships/image" Target="../media/image39.png"/><Relationship Id="rId7" Type="http://schemas.openxmlformats.org/officeDocument/2006/relationships/image" Target="../media/image43.jpg"/><Relationship Id="rId12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11" Type="http://schemas.openxmlformats.org/officeDocument/2006/relationships/image" Target="../media/image30.svg"/><Relationship Id="rId5" Type="http://schemas.openxmlformats.org/officeDocument/2006/relationships/image" Target="../media/image41.jpg"/><Relationship Id="rId10" Type="http://schemas.openxmlformats.org/officeDocument/2006/relationships/image" Target="../media/image29.png"/><Relationship Id="rId4" Type="http://schemas.openxmlformats.org/officeDocument/2006/relationships/image" Target="../media/image40.png"/><Relationship Id="rId9" Type="http://schemas.openxmlformats.org/officeDocument/2006/relationships/image" Target="../media/image45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g"/><Relationship Id="rId3" Type="http://schemas.openxmlformats.org/officeDocument/2006/relationships/image" Target="../media/image47.png"/><Relationship Id="rId7" Type="http://schemas.openxmlformats.org/officeDocument/2006/relationships/image" Target="../media/image49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50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8" name="Rectangle 52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FFF29-5DB7-493C-800B-0A968DB2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478" y="1048541"/>
            <a:ext cx="10319657" cy="100097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b="1" spc="-60" dirty="0" err="1"/>
              <a:t>CADx</a:t>
            </a:r>
            <a:r>
              <a:rPr lang="en-US" sz="4800" b="1" spc="-60" dirty="0"/>
              <a:t> PROJECT (Skin Lesion Classification)</a:t>
            </a:r>
            <a:r>
              <a:rPr lang="en-US" sz="4800" spc="-60" dirty="0"/>
              <a:t>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AB90957B-90A9-46A0-B414-EE521A89AE51}"/>
              </a:ext>
            </a:extLst>
          </p:cNvPr>
          <p:cNvSpPr txBox="1">
            <a:spLocks/>
          </p:cNvSpPr>
          <p:nvPr/>
        </p:nvSpPr>
        <p:spPr>
          <a:xfrm>
            <a:off x="7248016" y="3301341"/>
            <a:ext cx="4815545" cy="2692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1" u="sng" dirty="0">
                <a:solidFill>
                  <a:srgbClr val="000000"/>
                </a:solidFill>
              </a:rPr>
              <a:t>Presented By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 sz="3200" dirty="0">
                <a:solidFill>
                  <a:srgbClr val="000000"/>
                </a:solidFill>
              </a:rPr>
              <a:t>Md. Kamrul Hasan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 sz="3200" dirty="0">
                <a:solidFill>
                  <a:srgbClr val="000000"/>
                </a:solidFill>
              </a:rPr>
              <a:t>Basel </a:t>
            </a:r>
            <a:r>
              <a:rPr lang="en-US" sz="3200" dirty="0" err="1">
                <a:solidFill>
                  <a:srgbClr val="000000"/>
                </a:solidFill>
              </a:rPr>
              <a:t>Alyafi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 sz="3200" dirty="0" err="1">
                <a:solidFill>
                  <a:srgbClr val="000000"/>
                </a:solidFill>
              </a:rPr>
              <a:t>Fakrul</a:t>
            </a:r>
            <a:r>
              <a:rPr lang="en-US" sz="3200" dirty="0">
                <a:solidFill>
                  <a:srgbClr val="000000"/>
                </a:solidFill>
              </a:rPr>
              <a:t> Islam Tushar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B32EE-A1EB-4B59-A784-85DF193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5557A57-CBCC-4BCB-B1B7-1485055B195B}" type="datetime3">
              <a:rPr lang="en-US" smtClean="0"/>
              <a:pPr>
                <a:spcAft>
                  <a:spcPts val="600"/>
                </a:spcAft>
              </a:pPr>
              <a:t>17 January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BEB2-B664-4DD6-9A79-3532D21C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45C54-5D6A-4FB6-A275-F69A6A96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066514-3151-4D13-A54E-F6342C55F4AB}" type="slidenum">
              <a: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</a:t>
            </a:fld>
            <a:endParaRPr lang="en-US" sz="1600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E83177BA-C755-496C-9547-194FED5D9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4259" y="2864879"/>
            <a:ext cx="4528826" cy="215639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500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Supervised By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Dr. Xavier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Llado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182880">
              <a:buFont typeface="Wingdings 2" pitchFamily="18" charset="2"/>
              <a:buChar char="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Dr.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Arnau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Oliver 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Kaisar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Kushibar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E62CB388-2CE6-4287-8088-0C531587C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662" y="756221"/>
            <a:ext cx="1655400" cy="165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19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9528-2768-438D-9B48-7FFF059F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dirty="0"/>
              <a:t>Results</a:t>
            </a:r>
            <a:br>
              <a:rPr lang="en-US" sz="3500" dirty="0"/>
            </a:br>
            <a:r>
              <a:rPr lang="en-US" sz="3500" dirty="0"/>
              <a:t>Experiment-1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4D162-68C9-4426-B1E8-279C1C7E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D9B4-FC05-484D-9105-0755575873EC}" type="datetime3">
              <a:rPr lang="en-US" smtClean="0"/>
              <a:t>17 January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18EF8-E7AA-4910-BDFA-BDE560FA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4FC5D-09DD-48ED-882E-CD83FF44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6514-3151-4D13-A54E-F6342C55F4AB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2A8AA7-D699-4F93-B081-1BE9A3709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439" y="580117"/>
            <a:ext cx="4510046" cy="3410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93BA8-1717-4550-986B-BB4E5EA8F0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5" t="1328" r="18914" b="2615"/>
          <a:stretch/>
        </p:blipFill>
        <p:spPr>
          <a:xfrm>
            <a:off x="8225119" y="592552"/>
            <a:ext cx="3821599" cy="3167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D5C368-CA41-4BD9-8D08-FF095B517A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66" t="5288" r="8375" b="53261"/>
          <a:stretch/>
        </p:blipFill>
        <p:spPr>
          <a:xfrm>
            <a:off x="5022439" y="4681728"/>
            <a:ext cx="5113480" cy="1185056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rgbClr val="92D05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B53A828-A306-427D-831C-B6A3FBB74BB5}"/>
              </a:ext>
            </a:extLst>
          </p:cNvPr>
          <p:cNvGrpSpPr/>
          <p:nvPr/>
        </p:nvGrpSpPr>
        <p:grpSpPr>
          <a:xfrm>
            <a:off x="-96764" y="0"/>
            <a:ext cx="1094726" cy="888492"/>
            <a:chOff x="11070336" y="6059424"/>
            <a:chExt cx="1094726" cy="888492"/>
          </a:xfrm>
        </p:grpSpPr>
        <p:pic>
          <p:nvPicPr>
            <p:cNvPr id="9" name="Graphic 8" descr="Trophy">
              <a:extLst>
                <a:ext uri="{FF2B5EF4-FFF2-40B4-BE49-F238E27FC236}">
                  <a16:creationId xmlns:a16="http://schemas.microsoft.com/office/drawing/2014/main" id="{EACF247C-723E-48FB-AE92-DACA670DC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070336" y="6059424"/>
              <a:ext cx="1094726" cy="88849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C2477A-96AA-4869-88E6-84C66901CFED}"/>
                </a:ext>
              </a:extLst>
            </p:cNvPr>
            <p:cNvSpPr txBox="1"/>
            <p:nvPr/>
          </p:nvSpPr>
          <p:spPr>
            <a:xfrm>
              <a:off x="11466110" y="6196890"/>
              <a:ext cx="296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  <a:endParaRPr lang="en-US" sz="3600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19CE94-1BDB-4819-8BA5-B9EF14172B36}"/>
              </a:ext>
            </a:extLst>
          </p:cNvPr>
          <p:cNvCxnSpPr>
            <a:cxnSpLocks/>
          </p:cNvCxnSpPr>
          <p:nvPr/>
        </p:nvCxnSpPr>
        <p:spPr>
          <a:xfrm>
            <a:off x="4511734" y="972916"/>
            <a:ext cx="0" cy="2640295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307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C5A56-2308-4D84-994A-3979D9AD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spc="-100" dirty="0"/>
              <a:t>Experiments-2 on </a:t>
            </a:r>
            <a:r>
              <a:rPr lang="en-US" sz="3500" spc="-100" dirty="0">
                <a:solidFill>
                  <a:schemeClr val="accent6">
                    <a:lumMod val="75000"/>
                  </a:schemeClr>
                </a:solidFill>
              </a:rPr>
              <a:t>VGG-16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E85BD-B9A1-4A1D-9BE1-04BDD0E9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C3D9B4-FC05-484D-9105-0755575873EC}" type="datetime3"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17 January 2019</a:t>
            </a:fld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DE2EC-C9D8-404D-87E2-1DD53799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107C9-11E3-4DA6-BA1C-26135E53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066514-3151-4D13-A54E-F6342C55F4AB}" type="slidenum">
              <a:rPr lang="en-US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11</a:t>
            </a:fld>
            <a:endParaRPr lang="en-US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8B1E48E-10C3-48E9-9099-8996DBE52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498448"/>
              </p:ext>
            </p:extLst>
          </p:nvPr>
        </p:nvGraphicFramePr>
        <p:xfrm>
          <a:off x="643187" y="1494245"/>
          <a:ext cx="10637523" cy="156191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63115">
                  <a:extLst>
                    <a:ext uri="{9D8B030D-6E8A-4147-A177-3AD203B41FA5}">
                      <a16:colId xmlns:a16="http://schemas.microsoft.com/office/drawing/2014/main" val="3620666609"/>
                    </a:ext>
                  </a:extLst>
                </a:gridCol>
                <a:gridCol w="1365971">
                  <a:extLst>
                    <a:ext uri="{9D8B030D-6E8A-4147-A177-3AD203B41FA5}">
                      <a16:colId xmlns:a16="http://schemas.microsoft.com/office/drawing/2014/main" val="951632491"/>
                    </a:ext>
                  </a:extLst>
                </a:gridCol>
                <a:gridCol w="1275567">
                  <a:extLst>
                    <a:ext uri="{9D8B030D-6E8A-4147-A177-3AD203B41FA5}">
                      <a16:colId xmlns:a16="http://schemas.microsoft.com/office/drawing/2014/main" val="2234662604"/>
                    </a:ext>
                  </a:extLst>
                </a:gridCol>
                <a:gridCol w="1542023">
                  <a:extLst>
                    <a:ext uri="{9D8B030D-6E8A-4147-A177-3AD203B41FA5}">
                      <a16:colId xmlns:a16="http://schemas.microsoft.com/office/drawing/2014/main" val="1329312539"/>
                    </a:ext>
                  </a:extLst>
                </a:gridCol>
                <a:gridCol w="1164543">
                  <a:extLst>
                    <a:ext uri="{9D8B030D-6E8A-4147-A177-3AD203B41FA5}">
                      <a16:colId xmlns:a16="http://schemas.microsoft.com/office/drawing/2014/main" val="656415401"/>
                    </a:ext>
                  </a:extLst>
                </a:gridCol>
                <a:gridCol w="1324734">
                  <a:extLst>
                    <a:ext uri="{9D8B030D-6E8A-4147-A177-3AD203B41FA5}">
                      <a16:colId xmlns:a16="http://schemas.microsoft.com/office/drawing/2014/main" val="592899750"/>
                    </a:ext>
                  </a:extLst>
                </a:gridCol>
                <a:gridCol w="1137580">
                  <a:extLst>
                    <a:ext uri="{9D8B030D-6E8A-4147-A177-3AD203B41FA5}">
                      <a16:colId xmlns:a16="http://schemas.microsoft.com/office/drawing/2014/main" val="2195362613"/>
                    </a:ext>
                  </a:extLst>
                </a:gridCol>
                <a:gridCol w="1863990">
                  <a:extLst>
                    <a:ext uri="{9D8B030D-6E8A-4147-A177-3AD203B41FA5}">
                      <a16:colId xmlns:a16="http://schemas.microsoft.com/office/drawing/2014/main" val="1731026176"/>
                    </a:ext>
                  </a:extLst>
                </a:gridCol>
              </a:tblGrid>
              <a:tr h="713501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Stage</a:t>
                      </a:r>
                    </a:p>
                  </a:txBody>
                  <a:tcPr marL="98368" marR="98368" marT="49184" marB="49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Optimizer</a:t>
                      </a:r>
                    </a:p>
                  </a:txBody>
                  <a:tcPr marL="98368" marR="98368" marT="49184" marB="49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Learning</a:t>
                      </a:r>
                      <a:br>
                        <a:rPr lang="en-US" sz="1900"/>
                      </a:br>
                      <a:r>
                        <a:rPr lang="en-US" sz="1900"/>
                        <a:t>rate</a:t>
                      </a:r>
                    </a:p>
                  </a:txBody>
                  <a:tcPr marL="98368" marR="98368" marT="49184" marB="49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Momentum</a:t>
                      </a:r>
                    </a:p>
                  </a:txBody>
                  <a:tcPr marL="98368" marR="98368" marT="49184" marB="49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/>
                        <a:t>Nestrov</a:t>
                      </a:r>
                      <a:endParaRPr lang="en-US" sz="1900" dirty="0"/>
                    </a:p>
                  </a:txBody>
                  <a:tcPr marL="98368" marR="98368" marT="49184" marB="49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Metric</a:t>
                      </a:r>
                    </a:p>
                  </a:txBody>
                  <a:tcPr marL="98368" marR="98368" marT="49184" marB="49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Epochs</a:t>
                      </a:r>
                    </a:p>
                  </a:txBody>
                  <a:tcPr marL="98368" marR="98368" marT="49184" marB="49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Loss</a:t>
                      </a:r>
                    </a:p>
                  </a:txBody>
                  <a:tcPr marL="98368" marR="98368" marT="49184" marB="49184"/>
                </a:tc>
                <a:extLst>
                  <a:ext uri="{0D108BD9-81ED-4DB2-BD59-A6C34878D82A}">
                    <a16:rowId xmlns:a16="http://schemas.microsoft.com/office/drawing/2014/main" val="1996382731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marL="98368" marR="98368" marT="49184" marB="49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SGD</a:t>
                      </a:r>
                    </a:p>
                  </a:txBody>
                  <a:tcPr marL="98368" marR="98368" marT="49184" marB="49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1e-4</a:t>
                      </a:r>
                    </a:p>
                  </a:txBody>
                  <a:tcPr marL="98368" marR="98368" marT="49184" marB="49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0.0</a:t>
                      </a:r>
                    </a:p>
                  </a:txBody>
                  <a:tcPr marL="98368" marR="98368" marT="49184" marB="49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False</a:t>
                      </a:r>
                    </a:p>
                  </a:txBody>
                  <a:tcPr marL="98368" marR="98368" marT="49184" marB="49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Accuracy</a:t>
                      </a:r>
                    </a:p>
                  </a:txBody>
                  <a:tcPr marL="98368" marR="98368" marT="49184" marB="49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30</a:t>
                      </a:r>
                    </a:p>
                  </a:txBody>
                  <a:tcPr marL="98368" marR="98368" marT="49184" marB="49184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900" b="1"/>
                        <a:t>binary_</a:t>
                      </a:r>
                      <a:br>
                        <a:rPr lang="en-US" sz="1900" b="1"/>
                      </a:br>
                      <a:r>
                        <a:rPr lang="en-US" sz="1900" b="1"/>
                        <a:t>crossentropy</a:t>
                      </a:r>
                      <a:endParaRPr lang="en-US" sz="1900"/>
                    </a:p>
                  </a:txBody>
                  <a:tcPr marL="98368" marR="98368" marT="49184" marB="49184"/>
                </a:tc>
                <a:extLst>
                  <a:ext uri="{0D108BD9-81ED-4DB2-BD59-A6C34878D82A}">
                    <a16:rowId xmlns:a16="http://schemas.microsoft.com/office/drawing/2014/main" val="334519454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 marL="98368" marR="98368" marT="49184" marB="49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SGD</a:t>
                      </a:r>
                    </a:p>
                  </a:txBody>
                  <a:tcPr marL="98368" marR="98368" marT="49184" marB="49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1e-4</a:t>
                      </a:r>
                    </a:p>
                  </a:txBody>
                  <a:tcPr marL="98368" marR="98368" marT="49184" marB="49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0.9</a:t>
                      </a:r>
                    </a:p>
                  </a:txBody>
                  <a:tcPr marL="98368" marR="98368" marT="49184" marB="49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False</a:t>
                      </a:r>
                    </a:p>
                  </a:txBody>
                  <a:tcPr marL="98368" marR="98368" marT="49184" marB="49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Accuracy</a:t>
                      </a:r>
                    </a:p>
                  </a:txBody>
                  <a:tcPr marL="98368" marR="98368" marT="49184" marB="49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30</a:t>
                      </a:r>
                    </a:p>
                  </a:txBody>
                  <a:tcPr marL="98368" marR="98368" marT="49184" marB="49184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58732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8FD5C748-49F7-49F9-81A7-A2D698A4AEEC}"/>
              </a:ext>
            </a:extLst>
          </p:cNvPr>
          <p:cNvGrpSpPr/>
          <p:nvPr/>
        </p:nvGrpSpPr>
        <p:grpSpPr>
          <a:xfrm>
            <a:off x="-96764" y="0"/>
            <a:ext cx="1094726" cy="888492"/>
            <a:chOff x="11070336" y="6059424"/>
            <a:chExt cx="1094726" cy="888492"/>
          </a:xfrm>
        </p:grpSpPr>
        <p:pic>
          <p:nvPicPr>
            <p:cNvPr id="21" name="Graphic 20" descr="Trophy">
              <a:extLst>
                <a:ext uri="{FF2B5EF4-FFF2-40B4-BE49-F238E27FC236}">
                  <a16:creationId xmlns:a16="http://schemas.microsoft.com/office/drawing/2014/main" id="{25C1F9C9-583E-4AEF-A201-3A8629F08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70336" y="6059424"/>
              <a:ext cx="1094726" cy="88849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EF6E16-8CA3-4E2F-A8F5-594D2AF4A51C}"/>
                </a:ext>
              </a:extLst>
            </p:cNvPr>
            <p:cNvSpPr txBox="1"/>
            <p:nvPr/>
          </p:nvSpPr>
          <p:spPr>
            <a:xfrm>
              <a:off x="11466110" y="6196890"/>
              <a:ext cx="296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0538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9528-2768-438D-9B48-7FFF059F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4430" cy="4601183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Results</a:t>
            </a:r>
            <a:br>
              <a:rPr lang="en-US" sz="3500" dirty="0"/>
            </a:br>
            <a:r>
              <a:rPr lang="en-US" sz="3500" dirty="0"/>
              <a:t>Experiment-2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4D162-68C9-4426-B1E8-279C1C7E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D9B4-FC05-484D-9105-0755575873EC}" type="datetime3">
              <a:rPr lang="en-US" smtClean="0"/>
              <a:t>17 January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18EF8-E7AA-4910-BDFA-BDE560FA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4FC5D-09DD-48ED-882E-CD83FF44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6514-3151-4D13-A54E-F6342C55F4AB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67F404-A59C-4898-9FBE-72614C6F8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79" t="14760" r="10116" b="13930"/>
          <a:stretch/>
        </p:blipFill>
        <p:spPr>
          <a:xfrm>
            <a:off x="3429638" y="711761"/>
            <a:ext cx="4490195" cy="35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F965A5-E323-4540-8D43-CD14A30D4F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6" t="15654" r="44962" b="48349"/>
          <a:stretch/>
        </p:blipFill>
        <p:spPr>
          <a:xfrm>
            <a:off x="5334089" y="4658321"/>
            <a:ext cx="5171488" cy="1270513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rgbClr val="92D05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FB60B6-1681-44E3-96A6-915BAF1FFC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64" t="13590" r="18294" b="9856"/>
          <a:stretch/>
        </p:blipFill>
        <p:spPr>
          <a:xfrm>
            <a:off x="8007115" y="711761"/>
            <a:ext cx="4016990" cy="3160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0024D65-77A3-4ED4-8B52-2AFA2B48E6FD}"/>
              </a:ext>
            </a:extLst>
          </p:cNvPr>
          <p:cNvGrpSpPr/>
          <p:nvPr/>
        </p:nvGrpSpPr>
        <p:grpSpPr>
          <a:xfrm>
            <a:off x="-96764" y="0"/>
            <a:ext cx="1094726" cy="888492"/>
            <a:chOff x="11070336" y="6059424"/>
            <a:chExt cx="1094726" cy="888492"/>
          </a:xfrm>
        </p:grpSpPr>
        <p:pic>
          <p:nvPicPr>
            <p:cNvPr id="12" name="Graphic 11" descr="Trophy">
              <a:extLst>
                <a:ext uri="{FF2B5EF4-FFF2-40B4-BE49-F238E27FC236}">
                  <a16:creationId xmlns:a16="http://schemas.microsoft.com/office/drawing/2014/main" id="{D4518230-11C0-4068-BBB0-33C20089C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070336" y="6059424"/>
              <a:ext cx="1094726" cy="88849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73EEE3-E621-4AAD-97AE-E97F312F1707}"/>
                </a:ext>
              </a:extLst>
            </p:cNvPr>
            <p:cNvSpPr txBox="1"/>
            <p:nvPr/>
          </p:nvSpPr>
          <p:spPr>
            <a:xfrm>
              <a:off x="11466110" y="6196890"/>
              <a:ext cx="296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  <a:endParaRPr lang="en-US" sz="3600" dirty="0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713AD4-017F-4490-B021-B51F3C86BDF7}"/>
              </a:ext>
            </a:extLst>
          </p:cNvPr>
          <p:cNvCxnSpPr>
            <a:cxnSpLocks/>
          </p:cNvCxnSpPr>
          <p:nvPr/>
        </p:nvCxnSpPr>
        <p:spPr>
          <a:xfrm>
            <a:off x="4644896" y="1123837"/>
            <a:ext cx="0" cy="2640295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89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C5A56-2308-4D84-994A-3979D9AD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spc="-100" dirty="0"/>
              <a:t>Experiments-3 on </a:t>
            </a:r>
            <a:r>
              <a:rPr lang="en-US" sz="3500" spc="-100" dirty="0">
                <a:solidFill>
                  <a:schemeClr val="accent6">
                    <a:lumMod val="75000"/>
                  </a:schemeClr>
                </a:solidFill>
              </a:rPr>
              <a:t>VGG-19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E85BD-B9A1-4A1D-9BE1-04BDD0E9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C3D9B4-FC05-484D-9105-0755575873EC}" type="datetime3"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17 January 2019</a:t>
            </a:fld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DE2EC-C9D8-404D-87E2-1DD53799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107C9-11E3-4DA6-BA1C-26135E53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066514-3151-4D13-A54E-F6342C55F4AB}" type="slidenum">
              <a:rPr lang="en-US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13</a:t>
            </a:fld>
            <a:endParaRPr lang="en-US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483B1C7-D72A-4568-B0CE-4B75393D9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250214"/>
              </p:ext>
            </p:extLst>
          </p:nvPr>
        </p:nvGraphicFramePr>
        <p:xfrm>
          <a:off x="777237" y="1530462"/>
          <a:ext cx="10637524" cy="15618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63065">
                  <a:extLst>
                    <a:ext uri="{9D8B030D-6E8A-4147-A177-3AD203B41FA5}">
                      <a16:colId xmlns:a16="http://schemas.microsoft.com/office/drawing/2014/main" val="3620666609"/>
                    </a:ext>
                  </a:extLst>
                </a:gridCol>
                <a:gridCol w="1365976">
                  <a:extLst>
                    <a:ext uri="{9D8B030D-6E8A-4147-A177-3AD203B41FA5}">
                      <a16:colId xmlns:a16="http://schemas.microsoft.com/office/drawing/2014/main" val="951632491"/>
                    </a:ext>
                  </a:extLst>
                </a:gridCol>
                <a:gridCol w="1275560">
                  <a:extLst>
                    <a:ext uri="{9D8B030D-6E8A-4147-A177-3AD203B41FA5}">
                      <a16:colId xmlns:a16="http://schemas.microsoft.com/office/drawing/2014/main" val="2234662604"/>
                    </a:ext>
                  </a:extLst>
                </a:gridCol>
                <a:gridCol w="1542052">
                  <a:extLst>
                    <a:ext uri="{9D8B030D-6E8A-4147-A177-3AD203B41FA5}">
                      <a16:colId xmlns:a16="http://schemas.microsoft.com/office/drawing/2014/main" val="1329312539"/>
                    </a:ext>
                  </a:extLst>
                </a:gridCol>
                <a:gridCol w="1164521">
                  <a:extLst>
                    <a:ext uri="{9D8B030D-6E8A-4147-A177-3AD203B41FA5}">
                      <a16:colId xmlns:a16="http://schemas.microsoft.com/office/drawing/2014/main" val="656415401"/>
                    </a:ext>
                  </a:extLst>
                </a:gridCol>
                <a:gridCol w="1324733">
                  <a:extLst>
                    <a:ext uri="{9D8B030D-6E8A-4147-A177-3AD203B41FA5}">
                      <a16:colId xmlns:a16="http://schemas.microsoft.com/office/drawing/2014/main" val="592899750"/>
                    </a:ext>
                  </a:extLst>
                </a:gridCol>
                <a:gridCol w="1137554">
                  <a:extLst>
                    <a:ext uri="{9D8B030D-6E8A-4147-A177-3AD203B41FA5}">
                      <a16:colId xmlns:a16="http://schemas.microsoft.com/office/drawing/2014/main" val="2195362613"/>
                    </a:ext>
                  </a:extLst>
                </a:gridCol>
                <a:gridCol w="1864063">
                  <a:extLst>
                    <a:ext uri="{9D8B030D-6E8A-4147-A177-3AD203B41FA5}">
                      <a16:colId xmlns:a16="http://schemas.microsoft.com/office/drawing/2014/main" val="1731026176"/>
                    </a:ext>
                  </a:extLst>
                </a:gridCol>
              </a:tblGrid>
              <a:tr h="713508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Stage</a:t>
                      </a:r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Optimizer</a:t>
                      </a:r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Learning</a:t>
                      </a:r>
                      <a:br>
                        <a:rPr lang="en-US" sz="1900"/>
                      </a:br>
                      <a:r>
                        <a:rPr lang="en-US" sz="1900"/>
                        <a:t>rate</a:t>
                      </a:r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Momentum</a:t>
                      </a:r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/>
                        <a:t>Nestrov</a:t>
                      </a:r>
                      <a:endParaRPr lang="en-US" sz="1900" dirty="0"/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Metric</a:t>
                      </a:r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Epochs</a:t>
                      </a:r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Loss</a:t>
                      </a:r>
                    </a:p>
                  </a:txBody>
                  <a:tcPr marL="98291" marR="98291" marT="49146" marB="49146"/>
                </a:tc>
                <a:extLst>
                  <a:ext uri="{0D108BD9-81ED-4DB2-BD59-A6C34878D82A}">
                    <a16:rowId xmlns:a16="http://schemas.microsoft.com/office/drawing/2014/main" val="1996382731"/>
                  </a:ext>
                </a:extLst>
              </a:tr>
              <a:tr h="424174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/>
                        <a:t>Rmsprop</a:t>
                      </a:r>
                      <a:endParaRPr lang="en-US" sz="1900" dirty="0"/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1e-3</a:t>
                      </a:r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Accuracy</a:t>
                      </a:r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30</a:t>
                      </a:r>
                    </a:p>
                  </a:txBody>
                  <a:tcPr marL="98291" marR="98291" marT="49146" marB="49146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900" b="1"/>
                        <a:t>binary_</a:t>
                      </a:r>
                      <a:br>
                        <a:rPr lang="en-US" sz="1900" b="1"/>
                      </a:br>
                      <a:r>
                        <a:rPr lang="en-US" sz="1900" b="1"/>
                        <a:t>crossentropy</a:t>
                      </a:r>
                      <a:endParaRPr lang="en-US" sz="1900"/>
                    </a:p>
                  </a:txBody>
                  <a:tcPr marL="98291" marR="98291" marT="49146" marB="49146"/>
                </a:tc>
                <a:extLst>
                  <a:ext uri="{0D108BD9-81ED-4DB2-BD59-A6C34878D82A}">
                    <a16:rowId xmlns:a16="http://schemas.microsoft.com/office/drawing/2014/main" val="334519454"/>
                  </a:ext>
                </a:extLst>
              </a:tr>
              <a:tr h="424174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SGD</a:t>
                      </a:r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1e-4</a:t>
                      </a:r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0.9</a:t>
                      </a:r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True</a:t>
                      </a:r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Accuracy</a:t>
                      </a:r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30</a:t>
                      </a:r>
                    </a:p>
                  </a:txBody>
                  <a:tcPr marL="98291" marR="98291" marT="49146" marB="49146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58732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A015326E-E9B9-4A9C-A42A-D2D1A7594CE5}"/>
              </a:ext>
            </a:extLst>
          </p:cNvPr>
          <p:cNvGrpSpPr/>
          <p:nvPr/>
        </p:nvGrpSpPr>
        <p:grpSpPr>
          <a:xfrm>
            <a:off x="-96764" y="0"/>
            <a:ext cx="1094726" cy="888492"/>
            <a:chOff x="11070336" y="6059424"/>
            <a:chExt cx="1094726" cy="888492"/>
          </a:xfrm>
        </p:grpSpPr>
        <p:pic>
          <p:nvPicPr>
            <p:cNvPr id="14" name="Graphic 13" descr="Trophy">
              <a:extLst>
                <a:ext uri="{FF2B5EF4-FFF2-40B4-BE49-F238E27FC236}">
                  <a16:creationId xmlns:a16="http://schemas.microsoft.com/office/drawing/2014/main" id="{7B7D81FC-9DB4-4A38-A759-DDFF77211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70336" y="6059424"/>
              <a:ext cx="1094726" cy="88849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5A4966-67C5-4CCB-BDA5-59400A924052}"/>
                </a:ext>
              </a:extLst>
            </p:cNvPr>
            <p:cNvSpPr txBox="1"/>
            <p:nvPr/>
          </p:nvSpPr>
          <p:spPr>
            <a:xfrm>
              <a:off x="11466110" y="6196890"/>
              <a:ext cx="296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8910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9528-2768-438D-9B48-7FFF059F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4430" cy="4601183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Results for </a:t>
            </a:r>
            <a:br>
              <a:rPr lang="en-US" sz="3500" dirty="0"/>
            </a:br>
            <a:r>
              <a:rPr lang="en-US" sz="3500" dirty="0"/>
              <a:t>Experiment-3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4D162-68C9-4426-B1E8-279C1C7E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D9B4-FC05-484D-9105-0755575873EC}" type="datetime3">
              <a:rPr lang="en-US" smtClean="0"/>
              <a:t>17 January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18EF8-E7AA-4910-BDFA-BDE560FA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4FC5D-09DD-48ED-882E-CD83FF44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6514-3151-4D13-A54E-F6342C55F4AB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C8756-2178-4CE6-83C0-D59F39359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6" t="6916" r="18636" b="7910"/>
          <a:stretch/>
        </p:blipFill>
        <p:spPr>
          <a:xfrm>
            <a:off x="3579448" y="595928"/>
            <a:ext cx="4419693" cy="3447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8F1E7F-6DCB-4A7B-BCC3-B2F5FAB9C6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79" r="24988" b="49499"/>
          <a:stretch/>
        </p:blipFill>
        <p:spPr>
          <a:xfrm>
            <a:off x="4754285" y="4589345"/>
            <a:ext cx="5129411" cy="1221268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rgbClr val="92D05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4A2EF8-D01A-480D-88E9-DB7B04EA41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76" t="10243" r="24077" b="8577"/>
          <a:stretch/>
        </p:blipFill>
        <p:spPr>
          <a:xfrm>
            <a:off x="8148388" y="595928"/>
            <a:ext cx="3769110" cy="2926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E1E803C-E4DC-45D4-99C9-BB871869B3B3}"/>
              </a:ext>
            </a:extLst>
          </p:cNvPr>
          <p:cNvGrpSpPr/>
          <p:nvPr/>
        </p:nvGrpSpPr>
        <p:grpSpPr>
          <a:xfrm>
            <a:off x="-96764" y="0"/>
            <a:ext cx="1094726" cy="888492"/>
            <a:chOff x="11070336" y="6059424"/>
            <a:chExt cx="1094726" cy="888492"/>
          </a:xfrm>
        </p:grpSpPr>
        <p:pic>
          <p:nvPicPr>
            <p:cNvPr id="10" name="Graphic 9" descr="Trophy">
              <a:extLst>
                <a:ext uri="{FF2B5EF4-FFF2-40B4-BE49-F238E27FC236}">
                  <a16:creationId xmlns:a16="http://schemas.microsoft.com/office/drawing/2014/main" id="{CEE271FD-6270-41D7-ADCF-2324A82B4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070336" y="6059424"/>
              <a:ext cx="1094726" cy="88849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42C834-997D-40B0-8E5D-262D57D65B23}"/>
                </a:ext>
              </a:extLst>
            </p:cNvPr>
            <p:cNvSpPr txBox="1"/>
            <p:nvPr/>
          </p:nvSpPr>
          <p:spPr>
            <a:xfrm>
              <a:off x="11466110" y="6196890"/>
              <a:ext cx="296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  <a:endParaRPr lang="en-US" sz="3600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7DAC63-AAFD-4BED-95EC-6BD67AF2DFEC}"/>
              </a:ext>
            </a:extLst>
          </p:cNvPr>
          <p:cNvCxnSpPr>
            <a:cxnSpLocks/>
          </p:cNvCxnSpPr>
          <p:nvPr/>
        </p:nvCxnSpPr>
        <p:spPr>
          <a:xfrm>
            <a:off x="4573878" y="964039"/>
            <a:ext cx="0" cy="2640295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787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98C4F-03C0-4C93-83B7-36656577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5" y="853440"/>
            <a:ext cx="3258688" cy="993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spc="-100" dirty="0"/>
              <a:t>VIVA </a:t>
            </a:r>
            <a:r>
              <a:rPr lang="en-US" sz="3500" spc="-100" dirty="0" err="1"/>
              <a:t>Democracia</a:t>
            </a:r>
            <a:endParaRPr lang="en-US" sz="3500" spc="-1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9582751-913F-478F-B34D-531EF23B1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1100749"/>
            <a:ext cx="6367271" cy="464834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DEBC7-19B9-43BF-8139-FA352D58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C3D9B4-FC05-484D-9105-0755575873EC}" type="datetime3"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17 January 2019</a:t>
            </a:fld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E1E39-A4CD-4D0B-B6EF-D3870652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04A2E-C3EC-4395-B1FB-53618F33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066514-3151-4D13-A54E-F6342C55F4AB}" type="slidenum">
              <a:rPr lang="en-US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15</a:t>
            </a:fld>
            <a:endParaRPr lang="en-US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CF827A-55F6-4AC6-B86D-E2A9C4FFF2A8}"/>
              </a:ext>
            </a:extLst>
          </p:cNvPr>
          <p:cNvSpPr txBox="1"/>
          <p:nvPr/>
        </p:nvSpPr>
        <p:spPr>
          <a:xfrm>
            <a:off x="353568" y="2023872"/>
            <a:ext cx="3816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Hard voting</a:t>
            </a:r>
            <a:r>
              <a:rPr lang="en-US" sz="2400" dirty="0"/>
              <a:t>:</a:t>
            </a:r>
          </a:p>
          <a:p>
            <a:r>
              <a:rPr lang="en-US" sz="2400" dirty="0"/>
              <a:t>Count classifiers votes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Weighted voting</a:t>
            </a:r>
            <a:r>
              <a:rPr lang="en-US" sz="2400" dirty="0"/>
              <a:t>:</a:t>
            </a:r>
          </a:p>
          <a:p>
            <a:r>
              <a:rPr lang="en-US" sz="2400" dirty="0"/>
              <a:t>Weigh probabilities by classifiers AUC.</a:t>
            </a:r>
          </a:p>
        </p:txBody>
      </p:sp>
    </p:spTree>
    <p:extLst>
      <p:ext uri="{BB962C8B-B14F-4D97-AF65-F5344CB8AC3E}">
        <p14:creationId xmlns:p14="http://schemas.microsoft.com/office/powerpoint/2010/main" val="2425764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6B90-26A8-4EBE-8CED-CA556A5EF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dirty="0">
                <a:solidFill>
                  <a:schemeClr val="accent6">
                    <a:lumMod val="75000"/>
                  </a:schemeClr>
                </a:solidFill>
              </a:rPr>
              <a:t>Ensembled</a:t>
            </a:r>
            <a:r>
              <a:rPr lang="en-US" sz="3500" dirty="0"/>
              <a:t> CNN</a:t>
            </a:r>
            <a:br>
              <a:rPr lang="en-US" sz="3500" dirty="0"/>
            </a:br>
            <a:r>
              <a:rPr lang="en-US" sz="3500" dirty="0"/>
              <a:t>Hard Voting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FBA63-6B07-41D5-AB7A-70940B8B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D9B4-FC05-484D-9105-0755575873EC}" type="datetime3">
              <a:rPr lang="en-US" smtClean="0"/>
              <a:t>17 January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3E7B1-C978-4DD2-A7AD-697DA418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01441-1E27-417D-A9D0-29AEA3D0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6514-3151-4D13-A54E-F6342C55F4AB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988C4-0C62-4680-9409-47A29C1C1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74" t="11572" r="10063" b="16786"/>
          <a:stretch/>
        </p:blipFill>
        <p:spPr>
          <a:xfrm>
            <a:off x="3200401" y="330489"/>
            <a:ext cx="4755812" cy="3592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6C93A5-D953-4759-BFDA-346771B7E2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56" t="15293" r="32582" b="54663"/>
          <a:stretch/>
        </p:blipFill>
        <p:spPr>
          <a:xfrm>
            <a:off x="4589341" y="4553975"/>
            <a:ext cx="5382179" cy="1358010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rgbClr val="92D05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87789C-27AF-4238-A0C3-26524574AB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40" t="11779" r="29469" b="8801"/>
          <a:stretch/>
        </p:blipFill>
        <p:spPr>
          <a:xfrm>
            <a:off x="7906321" y="318296"/>
            <a:ext cx="4258741" cy="3592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08F1F4F-7B88-4FC4-AA35-747C9F0B6EB0}"/>
              </a:ext>
            </a:extLst>
          </p:cNvPr>
          <p:cNvGrpSpPr/>
          <p:nvPr/>
        </p:nvGrpSpPr>
        <p:grpSpPr>
          <a:xfrm>
            <a:off x="-96764" y="0"/>
            <a:ext cx="1094726" cy="888492"/>
            <a:chOff x="11070336" y="6059424"/>
            <a:chExt cx="1094726" cy="888492"/>
          </a:xfrm>
        </p:grpSpPr>
        <p:pic>
          <p:nvPicPr>
            <p:cNvPr id="11" name="Graphic 10" descr="Trophy">
              <a:extLst>
                <a:ext uri="{FF2B5EF4-FFF2-40B4-BE49-F238E27FC236}">
                  <a16:creationId xmlns:a16="http://schemas.microsoft.com/office/drawing/2014/main" id="{811C954B-9778-4DE8-AAED-365425D81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070336" y="6059424"/>
              <a:ext cx="1094726" cy="88849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5EE04B-5ED1-44E3-AA27-64760F4CCF63}"/>
                </a:ext>
              </a:extLst>
            </p:cNvPr>
            <p:cNvSpPr txBox="1"/>
            <p:nvPr/>
          </p:nvSpPr>
          <p:spPr>
            <a:xfrm>
              <a:off x="11466110" y="6196890"/>
              <a:ext cx="296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  <a:endParaRPr lang="en-US" sz="3600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033DF6-63E2-41F3-B9FE-1F9A1F7C7000}"/>
              </a:ext>
            </a:extLst>
          </p:cNvPr>
          <p:cNvCxnSpPr>
            <a:cxnSpLocks/>
          </p:cNvCxnSpPr>
          <p:nvPr/>
        </p:nvCxnSpPr>
        <p:spPr>
          <a:xfrm>
            <a:off x="4325304" y="797583"/>
            <a:ext cx="0" cy="2640295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973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5CF2FC8-D184-4B10-83A5-61FC2148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2C77D-40D3-4164-98BD-9352282CA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32745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500" dirty="0">
                <a:solidFill>
                  <a:srgbClr val="FFFFFF"/>
                </a:solidFill>
              </a:rPr>
              <a:t>Challenge-2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E4159-2AF3-474C-8DB7-ABAA70C1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C3D9B4-FC05-484D-9105-0755575873EC}" type="datetime3">
              <a:rPr lang="en-US" smtClean="0"/>
              <a:pPr>
                <a:spcAft>
                  <a:spcPts val="600"/>
                </a:spcAft>
              </a:pPr>
              <a:t>17 January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E876B-DF31-453F-BD5F-CC6B5119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E00D0-41F3-40C6-A056-801566AB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1066514-3151-4D13-A54E-F6342C55F4AB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493303-56BB-4356-8F70-2729CEF2C9C4}"/>
              </a:ext>
            </a:extLst>
          </p:cNvPr>
          <p:cNvGrpSpPr/>
          <p:nvPr/>
        </p:nvGrpSpPr>
        <p:grpSpPr>
          <a:xfrm>
            <a:off x="7956115" y="2028821"/>
            <a:ext cx="2540696" cy="2540696"/>
            <a:chOff x="7956115" y="2028821"/>
            <a:chExt cx="2540696" cy="2540696"/>
          </a:xfrm>
        </p:grpSpPr>
        <p:pic>
          <p:nvPicPr>
            <p:cNvPr id="12" name="Graphic 11" descr="Trophy">
              <a:extLst>
                <a:ext uri="{FF2B5EF4-FFF2-40B4-BE49-F238E27FC236}">
                  <a16:creationId xmlns:a16="http://schemas.microsoft.com/office/drawing/2014/main" id="{492D8538-E2FF-496C-B34F-7F1CFEBC9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6115" y="2028821"/>
              <a:ext cx="2540696" cy="254069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4B3577-45D9-411E-8AD4-8CCE9D118116}"/>
                </a:ext>
              </a:extLst>
            </p:cNvPr>
            <p:cNvSpPr txBox="1"/>
            <p:nvPr/>
          </p:nvSpPr>
          <p:spPr>
            <a:xfrm>
              <a:off x="8900160" y="2510395"/>
              <a:ext cx="6217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3731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C5A56-2308-4D84-994A-3979D9AD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spc="-100" dirty="0"/>
              <a:t>Experiments-1 on </a:t>
            </a:r>
            <a:r>
              <a:rPr lang="en-US" sz="3500" spc="-100" dirty="0">
                <a:solidFill>
                  <a:schemeClr val="accent6">
                    <a:lumMod val="75000"/>
                  </a:schemeClr>
                </a:solidFill>
              </a:rPr>
              <a:t>VGG-16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E85BD-B9A1-4A1D-9BE1-04BDD0E9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C3D9B4-FC05-484D-9105-0755575873EC}" type="datetime3"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17 January 2019</a:t>
            </a:fld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DE2EC-C9D8-404D-87E2-1DD53799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107C9-11E3-4DA6-BA1C-26135E53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066514-3151-4D13-A54E-F6342C55F4AB}" type="slidenum">
              <a:rPr lang="en-US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18</a:t>
            </a:fld>
            <a:endParaRPr lang="en-US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73D8A6B-48DF-4008-A5A9-C94355477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092455"/>
              </p:ext>
            </p:extLst>
          </p:nvPr>
        </p:nvGraphicFramePr>
        <p:xfrm>
          <a:off x="643187" y="1530532"/>
          <a:ext cx="10637523" cy="156180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63023">
                  <a:extLst>
                    <a:ext uri="{9D8B030D-6E8A-4147-A177-3AD203B41FA5}">
                      <a16:colId xmlns:a16="http://schemas.microsoft.com/office/drawing/2014/main" val="3620666609"/>
                    </a:ext>
                  </a:extLst>
                </a:gridCol>
                <a:gridCol w="1365980">
                  <a:extLst>
                    <a:ext uri="{9D8B030D-6E8A-4147-A177-3AD203B41FA5}">
                      <a16:colId xmlns:a16="http://schemas.microsoft.com/office/drawing/2014/main" val="951632491"/>
                    </a:ext>
                  </a:extLst>
                </a:gridCol>
                <a:gridCol w="1275553">
                  <a:extLst>
                    <a:ext uri="{9D8B030D-6E8A-4147-A177-3AD203B41FA5}">
                      <a16:colId xmlns:a16="http://schemas.microsoft.com/office/drawing/2014/main" val="2234662604"/>
                    </a:ext>
                  </a:extLst>
                </a:gridCol>
                <a:gridCol w="1542076">
                  <a:extLst>
                    <a:ext uri="{9D8B030D-6E8A-4147-A177-3AD203B41FA5}">
                      <a16:colId xmlns:a16="http://schemas.microsoft.com/office/drawing/2014/main" val="1329312539"/>
                    </a:ext>
                  </a:extLst>
                </a:gridCol>
                <a:gridCol w="1164502">
                  <a:extLst>
                    <a:ext uri="{9D8B030D-6E8A-4147-A177-3AD203B41FA5}">
                      <a16:colId xmlns:a16="http://schemas.microsoft.com/office/drawing/2014/main" val="656415401"/>
                    </a:ext>
                  </a:extLst>
                </a:gridCol>
                <a:gridCol w="1324733">
                  <a:extLst>
                    <a:ext uri="{9D8B030D-6E8A-4147-A177-3AD203B41FA5}">
                      <a16:colId xmlns:a16="http://schemas.microsoft.com/office/drawing/2014/main" val="592899750"/>
                    </a:ext>
                  </a:extLst>
                </a:gridCol>
                <a:gridCol w="1137532">
                  <a:extLst>
                    <a:ext uri="{9D8B030D-6E8A-4147-A177-3AD203B41FA5}">
                      <a16:colId xmlns:a16="http://schemas.microsoft.com/office/drawing/2014/main" val="2195362613"/>
                    </a:ext>
                  </a:extLst>
                </a:gridCol>
                <a:gridCol w="1864124">
                  <a:extLst>
                    <a:ext uri="{9D8B030D-6E8A-4147-A177-3AD203B41FA5}">
                      <a16:colId xmlns:a16="http://schemas.microsoft.com/office/drawing/2014/main" val="1731026176"/>
                    </a:ext>
                  </a:extLst>
                </a:gridCol>
              </a:tblGrid>
              <a:tr h="71351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Stage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Optimizer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Learning</a:t>
                      </a:r>
                      <a:br>
                        <a:rPr lang="en-US" sz="1900"/>
                      </a:br>
                      <a:r>
                        <a:rPr lang="en-US" sz="1900"/>
                        <a:t>rate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Momentum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/>
                        <a:t>Nestrov</a:t>
                      </a:r>
                      <a:endParaRPr lang="en-US" sz="1900" dirty="0"/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Metric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Epochs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Loss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1996382731"/>
                  </a:ext>
                </a:extLst>
              </a:tr>
              <a:tr h="424147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/>
                        <a:t>Rmsprop</a:t>
                      </a:r>
                      <a:endParaRPr lang="en-US" sz="1900" dirty="0"/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1e-3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Accuracy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30</a:t>
                      </a:r>
                    </a:p>
                  </a:txBody>
                  <a:tcPr marL="98226" marR="98226" marT="49113" marB="49113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categorical_</a:t>
                      </a:r>
                      <a:br>
                        <a:rPr lang="en-US" sz="1900" b="1" dirty="0"/>
                      </a:br>
                      <a:r>
                        <a:rPr lang="en-US" sz="1900" b="1" dirty="0" err="1"/>
                        <a:t>crossentropy</a:t>
                      </a:r>
                      <a:endParaRPr lang="en-US" sz="1900" dirty="0"/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334519454"/>
                  </a:ext>
                </a:extLst>
              </a:tr>
              <a:tr h="424147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SGD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1e-4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0.9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True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Accuracy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30</a:t>
                      </a:r>
                    </a:p>
                  </a:txBody>
                  <a:tcPr marL="98226" marR="98226" marT="49113" marB="49113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58732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6F6D6502-DFC6-4BF9-92D6-9170F8958F6D}"/>
              </a:ext>
            </a:extLst>
          </p:cNvPr>
          <p:cNvGrpSpPr/>
          <p:nvPr/>
        </p:nvGrpSpPr>
        <p:grpSpPr>
          <a:xfrm>
            <a:off x="-96764" y="0"/>
            <a:ext cx="1094726" cy="888492"/>
            <a:chOff x="11070336" y="6059424"/>
            <a:chExt cx="1094726" cy="888492"/>
          </a:xfrm>
        </p:grpSpPr>
        <p:pic>
          <p:nvPicPr>
            <p:cNvPr id="20" name="Graphic 19" descr="Trophy">
              <a:extLst>
                <a:ext uri="{FF2B5EF4-FFF2-40B4-BE49-F238E27FC236}">
                  <a16:creationId xmlns:a16="http://schemas.microsoft.com/office/drawing/2014/main" id="{7A3BA2E9-3C99-46F1-A28F-A9E676FFB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70336" y="6059424"/>
              <a:ext cx="1094726" cy="88849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A8D0DCB-97D4-4394-AD5A-7BC2753769A0}"/>
                </a:ext>
              </a:extLst>
            </p:cNvPr>
            <p:cNvSpPr txBox="1"/>
            <p:nvPr/>
          </p:nvSpPr>
          <p:spPr>
            <a:xfrm>
              <a:off x="11466110" y="6196890"/>
              <a:ext cx="296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7761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9528-2768-438D-9B48-7FFF059F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4430" cy="460118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Results</a:t>
            </a:r>
            <a:br>
              <a:rPr lang="en-US" sz="4000" dirty="0"/>
            </a:br>
            <a:r>
              <a:rPr lang="en-US" sz="4000" dirty="0"/>
              <a:t>Experiment-1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4D162-68C9-4426-B1E8-279C1C7E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fld id="{2BC3D9B4-FC05-484D-9105-0755575873EC}" type="datetime3">
              <a:rPr lang="en-US" smtClean="0"/>
              <a:t>17 January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18EF8-E7AA-4910-BDFA-BDE560FA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/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4FC5D-09DD-48ED-882E-CD83FF44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11066514-3151-4D13-A54E-F6342C55F4AB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5BBECA-755F-4C83-873A-0E01E20A19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95" t="4992" r="19551" b="3632"/>
          <a:stretch/>
        </p:blipFill>
        <p:spPr>
          <a:xfrm>
            <a:off x="3562066" y="300347"/>
            <a:ext cx="4217158" cy="3242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7C6B80-2A9D-460A-8BCC-14004E9DB9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53" t="4683" r="13464" b="8769"/>
          <a:stretch/>
        </p:blipFill>
        <p:spPr>
          <a:xfrm>
            <a:off x="7983941" y="300347"/>
            <a:ext cx="3955140" cy="2927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06779D-4EA8-465C-9377-2C8F0D04D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566" y="3926321"/>
            <a:ext cx="5238750" cy="2362200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rgbClr val="92D05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FB42558-1E26-4C8B-AA12-666A7C8D92FB}"/>
              </a:ext>
            </a:extLst>
          </p:cNvPr>
          <p:cNvGrpSpPr/>
          <p:nvPr/>
        </p:nvGrpSpPr>
        <p:grpSpPr>
          <a:xfrm>
            <a:off x="-96764" y="0"/>
            <a:ext cx="1094726" cy="888492"/>
            <a:chOff x="11070336" y="6059424"/>
            <a:chExt cx="1094726" cy="888492"/>
          </a:xfrm>
        </p:grpSpPr>
        <p:pic>
          <p:nvPicPr>
            <p:cNvPr id="12" name="Graphic 11" descr="Trophy">
              <a:extLst>
                <a:ext uri="{FF2B5EF4-FFF2-40B4-BE49-F238E27FC236}">
                  <a16:creationId xmlns:a16="http://schemas.microsoft.com/office/drawing/2014/main" id="{41CF4B1F-5D95-4D74-AB05-D8E83A918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070336" y="6059424"/>
              <a:ext cx="1094726" cy="88849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5D2675-75C2-4969-8F2F-B7F02BD24F51}"/>
                </a:ext>
              </a:extLst>
            </p:cNvPr>
            <p:cNvSpPr txBox="1"/>
            <p:nvPr/>
          </p:nvSpPr>
          <p:spPr>
            <a:xfrm>
              <a:off x="11466110" y="6196890"/>
              <a:ext cx="296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  <a:endParaRPr lang="en-US" sz="3600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489FC27-9BB7-4614-8FD4-EA7C6B5B6069}"/>
              </a:ext>
            </a:extLst>
          </p:cNvPr>
          <p:cNvSpPr/>
          <p:nvPr/>
        </p:nvSpPr>
        <p:spPr>
          <a:xfrm>
            <a:off x="8664606" y="411565"/>
            <a:ext cx="683580" cy="51490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82CB1E-5CB4-4DB6-AA93-75E07D827B4F}"/>
              </a:ext>
            </a:extLst>
          </p:cNvPr>
          <p:cNvSpPr/>
          <p:nvPr/>
        </p:nvSpPr>
        <p:spPr>
          <a:xfrm>
            <a:off x="7958832" y="4403324"/>
            <a:ext cx="683580" cy="22661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3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D17C-93D2-4BE5-9FCE-EA8A5EAE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10925-65D6-447E-A015-DD9742E3C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25004-6863-4CDF-83B5-A14A11F5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D9B4-FC05-484D-9105-0755575873EC}" type="datetime3">
              <a:rPr lang="en-US" smtClean="0"/>
              <a:t>17 January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C5998-B157-4764-B9DC-30D7C260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ACF98-0A42-49B2-A715-5F98031E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6514-3151-4D13-A54E-F6342C55F4AB}" type="slidenum">
              <a:rPr lang="en-US" sz="1600" smtClean="0"/>
              <a:t>2</a:t>
            </a:fld>
            <a:endParaRPr lang="en-US" sz="160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8321132-290E-4E42-B44C-6185547625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15701"/>
              </p:ext>
            </p:extLst>
          </p:nvPr>
        </p:nvGraphicFramePr>
        <p:xfrm>
          <a:off x="3604768" y="1743795"/>
          <a:ext cx="8128000" cy="3791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8415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5A56-2308-4D84-994A-3979D9AD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546901" cy="4601183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Experiments-2 &amp; 3 on </a:t>
            </a:r>
            <a:r>
              <a:rPr lang="en-US" sz="3500" dirty="0">
                <a:solidFill>
                  <a:schemeClr val="accent6">
                    <a:lumMod val="75000"/>
                  </a:schemeClr>
                </a:solidFill>
              </a:rPr>
              <a:t>VGG-16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E85BD-B9A1-4A1D-9BE1-04BDD0E9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D9B4-FC05-484D-9105-0755575873EC}" type="datetime3">
              <a:rPr lang="en-US" smtClean="0"/>
              <a:t>17 January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DE2EC-C9D8-404D-87E2-1DD53799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107C9-11E3-4DA6-BA1C-26135E53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6514-3151-4D13-A54E-F6342C55F4AB}" type="slidenum">
              <a:rPr lang="en-US" smtClean="0"/>
              <a:t>20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BAF872-12AD-4A18-BF13-05126D98223D}"/>
              </a:ext>
            </a:extLst>
          </p:cNvPr>
          <p:cNvSpPr/>
          <p:nvPr/>
        </p:nvSpPr>
        <p:spPr>
          <a:xfrm>
            <a:off x="3546901" y="1820475"/>
            <a:ext cx="8217469" cy="33437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/>
              <a:t>Exp-2: </a:t>
            </a:r>
            <a:r>
              <a:rPr lang="en-US" sz="2200" b="1" dirty="0"/>
              <a:t>size-weighted</a:t>
            </a:r>
            <a:r>
              <a:rPr lang="en-US" sz="2200" dirty="0"/>
              <a:t> loss function</a:t>
            </a:r>
          </a:p>
          <a:p>
            <a:r>
              <a:rPr lang="en-US" sz="2200" dirty="0" err="1"/>
              <a:t>class_weight</a:t>
            </a:r>
            <a:r>
              <a:rPr lang="en-US" sz="2200" dirty="0"/>
              <a:t>={'bcc': 2, 'bkl': 1, 'mel': 1}</a:t>
            </a:r>
          </a:p>
          <a:p>
            <a:endParaRPr lang="en-US" sz="2200" dirty="0"/>
          </a:p>
          <a:p>
            <a:r>
              <a:rPr lang="en-US" sz="2200" dirty="0"/>
              <a:t>Exp-3: standardization instead of normalization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E470772-D878-4B8B-942B-A5537C86F065}"/>
              </a:ext>
            </a:extLst>
          </p:cNvPr>
          <p:cNvGrpSpPr/>
          <p:nvPr/>
        </p:nvGrpSpPr>
        <p:grpSpPr>
          <a:xfrm>
            <a:off x="-96764" y="0"/>
            <a:ext cx="1094726" cy="888492"/>
            <a:chOff x="11070336" y="6059424"/>
            <a:chExt cx="1094726" cy="888492"/>
          </a:xfrm>
        </p:grpSpPr>
        <p:pic>
          <p:nvPicPr>
            <p:cNvPr id="10" name="Graphic 9" descr="Trophy">
              <a:extLst>
                <a:ext uri="{FF2B5EF4-FFF2-40B4-BE49-F238E27FC236}">
                  <a16:creationId xmlns:a16="http://schemas.microsoft.com/office/drawing/2014/main" id="{60866BBD-7253-439A-9418-B4DBB8ABB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70336" y="6059424"/>
              <a:ext cx="1094726" cy="88849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9F1BEF-8563-4B67-847E-DC2DD1EA72A2}"/>
                </a:ext>
              </a:extLst>
            </p:cNvPr>
            <p:cNvSpPr txBox="1"/>
            <p:nvPr/>
          </p:nvSpPr>
          <p:spPr>
            <a:xfrm>
              <a:off x="11466110" y="6196890"/>
              <a:ext cx="296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17849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09528-2768-438D-9B48-7FFF059F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468" y="4407802"/>
            <a:ext cx="3392733" cy="148374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500" b="1" spc="-100" dirty="0"/>
              <a:t>Results</a:t>
            </a:r>
            <a:br>
              <a:rPr lang="en-US" sz="3500" b="1" spc="-100" dirty="0"/>
            </a:br>
            <a:r>
              <a:rPr lang="en-US" sz="3500" b="1" spc="-100" dirty="0"/>
              <a:t>Experiment-2 &amp;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39A7C9-0E9A-487A-83CF-92368F3C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97" t="8867" r="14881" b="4988"/>
          <a:stretch/>
        </p:blipFill>
        <p:spPr>
          <a:xfrm>
            <a:off x="7893502" y="3165986"/>
            <a:ext cx="3774565" cy="3034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7A1FD3-9CBF-436C-B8F1-B3652080F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7" y="42298"/>
            <a:ext cx="5774385" cy="2618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B1A4EE-F28D-4DAC-A157-8676B959E4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10" t="8311" r="19970" b="4154"/>
          <a:stretch/>
        </p:blipFill>
        <p:spPr>
          <a:xfrm>
            <a:off x="18059" y="2986110"/>
            <a:ext cx="4042095" cy="3180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8B184B-0DD4-45FC-8647-A774BDEED3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378" y="42297"/>
            <a:ext cx="5807621" cy="2673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4D162-68C9-4426-B1E8-279C1C7E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C3D9B4-FC05-484D-9105-0755575873EC}" type="datetime3"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17 January 2019</a:t>
            </a:fld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18EF8-E7AA-4910-BDFA-BDE560FA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4FC5D-09DD-48ED-882E-CD83FF44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066514-3151-4D13-A54E-F6342C55F4AB}" type="slidenum">
              <a:rPr lang="en-US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21</a:t>
            </a:fld>
            <a:endParaRPr lang="en-US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E93149-5CEF-4122-9AC5-AC9E2259DCF2}"/>
              </a:ext>
            </a:extLst>
          </p:cNvPr>
          <p:cNvGrpSpPr/>
          <p:nvPr/>
        </p:nvGrpSpPr>
        <p:grpSpPr>
          <a:xfrm>
            <a:off x="4963236" y="3555475"/>
            <a:ext cx="1094726" cy="888492"/>
            <a:chOff x="11070336" y="6059424"/>
            <a:chExt cx="1094726" cy="888492"/>
          </a:xfrm>
        </p:grpSpPr>
        <p:pic>
          <p:nvPicPr>
            <p:cNvPr id="38" name="Graphic 37" descr="Trophy">
              <a:extLst>
                <a:ext uri="{FF2B5EF4-FFF2-40B4-BE49-F238E27FC236}">
                  <a16:creationId xmlns:a16="http://schemas.microsoft.com/office/drawing/2014/main" id="{59281340-A7F3-43ED-B97B-D434CD5A8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070336" y="6059424"/>
              <a:ext cx="1094726" cy="88849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E89ED3-4A1F-48E4-BB8F-903BAC9EF70E}"/>
                </a:ext>
              </a:extLst>
            </p:cNvPr>
            <p:cNvSpPr txBox="1"/>
            <p:nvPr/>
          </p:nvSpPr>
          <p:spPr>
            <a:xfrm>
              <a:off x="11466110" y="6196890"/>
              <a:ext cx="296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  <a:endParaRPr lang="en-US" sz="3600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636E57-147F-4EEA-B878-758D7E8ABBA8}"/>
              </a:ext>
            </a:extLst>
          </p:cNvPr>
          <p:cNvCxnSpPr/>
          <p:nvPr/>
        </p:nvCxnSpPr>
        <p:spPr>
          <a:xfrm flipV="1">
            <a:off x="1393794" y="3222594"/>
            <a:ext cx="0" cy="559293"/>
          </a:xfrm>
          <a:prstGeom prst="straightConnector1">
            <a:avLst/>
          </a:prstGeom>
          <a:ln w="381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F7693D-91E7-4925-A11B-5DCFF89D38C5}"/>
              </a:ext>
            </a:extLst>
          </p:cNvPr>
          <p:cNvCxnSpPr/>
          <p:nvPr/>
        </p:nvCxnSpPr>
        <p:spPr>
          <a:xfrm flipV="1">
            <a:off x="8692718" y="3222594"/>
            <a:ext cx="0" cy="559293"/>
          </a:xfrm>
          <a:prstGeom prst="straightConnector1">
            <a:avLst/>
          </a:prstGeom>
          <a:ln w="381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C6A1C7-A818-4616-B90C-1FB3DC0A39F7}"/>
              </a:ext>
            </a:extLst>
          </p:cNvPr>
          <p:cNvCxnSpPr>
            <a:cxnSpLocks/>
          </p:cNvCxnSpPr>
          <p:nvPr/>
        </p:nvCxnSpPr>
        <p:spPr>
          <a:xfrm>
            <a:off x="2265285" y="4154606"/>
            <a:ext cx="0" cy="464830"/>
          </a:xfrm>
          <a:prstGeom prst="straightConnector1">
            <a:avLst/>
          </a:prstGeom>
          <a:ln w="381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DD2E98-37FD-40B8-9776-701B59DC27F7}"/>
              </a:ext>
            </a:extLst>
          </p:cNvPr>
          <p:cNvCxnSpPr>
            <a:cxnSpLocks/>
          </p:cNvCxnSpPr>
          <p:nvPr/>
        </p:nvCxnSpPr>
        <p:spPr>
          <a:xfrm>
            <a:off x="9475431" y="4218373"/>
            <a:ext cx="0" cy="464830"/>
          </a:xfrm>
          <a:prstGeom prst="straightConnector1">
            <a:avLst/>
          </a:prstGeom>
          <a:ln w="381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270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09528-2768-438D-9B48-7FFF059F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spc="-100" dirty="0"/>
              <a:t>Results</a:t>
            </a:r>
            <a:br>
              <a:rPr lang="en-US" sz="3500" spc="-100" dirty="0"/>
            </a:br>
            <a:r>
              <a:rPr lang="en-US" sz="3500" spc="-100" dirty="0"/>
              <a:t>Experiment-4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0AFC16C-DAED-4E7D-9002-DFEF7AC84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61" t="19442" r="25795" b="12333"/>
          <a:stretch/>
        </p:blipFill>
        <p:spPr>
          <a:xfrm>
            <a:off x="416474" y="1077232"/>
            <a:ext cx="4669536" cy="31788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25FA0B4-6C84-4C61-BCDE-E6F5EA2E47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36" t="6593" r="32722" b="4123"/>
          <a:stretch/>
        </p:blipFill>
        <p:spPr>
          <a:xfrm>
            <a:off x="5304355" y="1176398"/>
            <a:ext cx="3246701" cy="31740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06C458D-6ACF-4033-8152-37373F35B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938" y="4413529"/>
            <a:ext cx="5081088" cy="2234949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rgbClr val="92D05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4D162-68C9-4426-B1E8-279C1C7E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C3D9B4-FC05-484D-9105-0755575873EC}" type="datetime3"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17 January 2019</a:t>
            </a:fld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18EF8-E7AA-4910-BDFA-BDE560FA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4FC5D-09DD-48ED-882E-CD83FF44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066514-3151-4D13-A54E-F6342C55F4AB}" type="slidenum">
              <a:rPr lang="en-US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22</a:t>
            </a:fld>
            <a:endParaRPr lang="en-US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4D45FA-CC6B-4E97-B21F-7427DC8B5FB4}"/>
              </a:ext>
            </a:extLst>
          </p:cNvPr>
          <p:cNvGrpSpPr/>
          <p:nvPr/>
        </p:nvGrpSpPr>
        <p:grpSpPr>
          <a:xfrm>
            <a:off x="2051273" y="-19527"/>
            <a:ext cx="7729512" cy="1185326"/>
            <a:chOff x="3487128" y="266666"/>
            <a:chExt cx="8576476" cy="1315209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CFD44C7-B309-47E1-879C-8FB725BB5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7128" y="266666"/>
              <a:ext cx="1753610" cy="131520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F24C3FAE-B30D-409C-BAB4-B2337CA90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9630" y="266666"/>
              <a:ext cx="1591670" cy="131520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E2E092D2-008B-4B4D-9F8A-278D3F7D9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6071" y="266667"/>
              <a:ext cx="1507510" cy="131520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B95104A-6F21-47B6-BF4E-11DD83036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5648" y="266666"/>
              <a:ext cx="1591670" cy="131520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D6CD2C7-A620-4D5E-986E-4ADECDF3D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2677" y="266666"/>
              <a:ext cx="1530927" cy="131520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A4E94E-DB30-448A-980A-BCDFF97C65CA}"/>
              </a:ext>
            </a:extLst>
          </p:cNvPr>
          <p:cNvGrpSpPr/>
          <p:nvPr/>
        </p:nvGrpSpPr>
        <p:grpSpPr>
          <a:xfrm>
            <a:off x="-96764" y="0"/>
            <a:ext cx="1094726" cy="888492"/>
            <a:chOff x="11070336" y="6059424"/>
            <a:chExt cx="1094726" cy="888492"/>
          </a:xfrm>
        </p:grpSpPr>
        <p:pic>
          <p:nvPicPr>
            <p:cNvPr id="58" name="Graphic 57" descr="Trophy">
              <a:extLst>
                <a:ext uri="{FF2B5EF4-FFF2-40B4-BE49-F238E27FC236}">
                  <a16:creationId xmlns:a16="http://schemas.microsoft.com/office/drawing/2014/main" id="{CF476EF5-0F57-4ED8-BFC9-BC1A6E716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070336" y="6059424"/>
              <a:ext cx="1094726" cy="888492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F52A9E2-5374-4DC1-8CF3-7CFC5079C042}"/>
                </a:ext>
              </a:extLst>
            </p:cNvPr>
            <p:cNvSpPr txBox="1"/>
            <p:nvPr/>
          </p:nvSpPr>
          <p:spPr>
            <a:xfrm>
              <a:off x="11466110" y="6196890"/>
              <a:ext cx="296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  <a:endParaRPr lang="en-US" sz="3600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AFAE04C-8C26-4D05-AF88-90B5BBFC9B63}"/>
              </a:ext>
            </a:extLst>
          </p:cNvPr>
          <p:cNvSpPr/>
          <p:nvPr/>
        </p:nvSpPr>
        <p:spPr>
          <a:xfrm>
            <a:off x="7725872" y="6410157"/>
            <a:ext cx="683580" cy="22661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43AB4FB-29DF-43B8-846A-A337541A15C4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397" t="8867" r="14881" b="4988"/>
          <a:stretch/>
        </p:blipFill>
        <p:spPr>
          <a:xfrm>
            <a:off x="8771800" y="1285174"/>
            <a:ext cx="3110925" cy="2500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CD9330-9B77-4705-9965-B25A2E2F2807}"/>
              </a:ext>
            </a:extLst>
          </p:cNvPr>
          <p:cNvSpPr txBox="1"/>
          <p:nvPr/>
        </p:nvSpPr>
        <p:spPr>
          <a:xfrm>
            <a:off x="9637841" y="3922623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Experiment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E79B7B-1CC8-4A70-97E6-E9AA7516F422}"/>
              </a:ext>
            </a:extLst>
          </p:cNvPr>
          <p:cNvSpPr/>
          <p:nvPr/>
        </p:nvSpPr>
        <p:spPr>
          <a:xfrm>
            <a:off x="6825026" y="2224897"/>
            <a:ext cx="683580" cy="53605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76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9528-2768-438D-9B48-7FFF059F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2779" y="979922"/>
            <a:ext cx="3672840" cy="191419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500" spc="-100" dirty="0"/>
              <a:t>Results</a:t>
            </a:r>
            <a:br>
              <a:rPr lang="en-US" sz="3500" spc="-100" dirty="0"/>
            </a:br>
            <a:r>
              <a:rPr lang="en-US" sz="3500" spc="-100" dirty="0"/>
              <a:t>Experiment-5 &amp; 6 &amp; 7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4D162-68C9-4426-B1E8-279C1C7E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C3D9B4-FC05-484D-9105-0755575873EC}" type="datetime3"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17 January 2019</a:t>
            </a:fld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18EF8-E7AA-4910-BDFA-BDE560FA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4FC5D-09DD-48ED-882E-CD83FF44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066514-3151-4D13-A54E-F6342C55F4AB}" type="slidenum">
              <a:rPr lang="en-US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23</a:t>
            </a:fld>
            <a:endParaRPr lang="en-US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629391-2CD5-4584-B832-2D12C64D3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160" y="63513"/>
            <a:ext cx="5248275" cy="2371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78E6C5-7CB7-43EA-AB46-2826D81F4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912" y="2435879"/>
            <a:ext cx="5210175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E08C3F-7A3E-4B46-910C-4A6C5C5B8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683" y="4132237"/>
            <a:ext cx="5286375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62CC8F74-94D7-43B8-B4F7-E2FF35EA37AD}"/>
              </a:ext>
            </a:extLst>
          </p:cNvPr>
          <p:cNvGrpSpPr/>
          <p:nvPr/>
        </p:nvGrpSpPr>
        <p:grpSpPr>
          <a:xfrm>
            <a:off x="-96764" y="0"/>
            <a:ext cx="1094726" cy="888492"/>
            <a:chOff x="11070336" y="6059424"/>
            <a:chExt cx="1094726" cy="888492"/>
          </a:xfrm>
        </p:grpSpPr>
        <p:pic>
          <p:nvPicPr>
            <p:cNvPr id="37" name="Graphic 36" descr="Trophy">
              <a:extLst>
                <a:ext uri="{FF2B5EF4-FFF2-40B4-BE49-F238E27FC236}">
                  <a16:creationId xmlns:a16="http://schemas.microsoft.com/office/drawing/2014/main" id="{2EC4A19B-C359-4A7A-9205-C5691A535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070336" y="6059424"/>
              <a:ext cx="1094726" cy="88849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D581743-FA58-4017-9407-32A0AB779D92}"/>
                </a:ext>
              </a:extLst>
            </p:cNvPr>
            <p:cNvSpPr txBox="1"/>
            <p:nvPr/>
          </p:nvSpPr>
          <p:spPr>
            <a:xfrm>
              <a:off x="11466110" y="6196890"/>
              <a:ext cx="296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  <a:endParaRPr lang="en-US" sz="36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03C9CDD-7655-4C74-950C-D72C8F3AE1FB}"/>
              </a:ext>
            </a:extLst>
          </p:cNvPr>
          <p:cNvSpPr txBox="1"/>
          <p:nvPr/>
        </p:nvSpPr>
        <p:spPr>
          <a:xfrm>
            <a:off x="4332375" y="794750"/>
            <a:ext cx="17636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Exp. 5</a:t>
            </a:r>
          </a:p>
          <a:p>
            <a:r>
              <a:rPr lang="en-US" sz="1400" dirty="0"/>
              <a:t>Standard. Preprocess</a:t>
            </a:r>
          </a:p>
          <a:p>
            <a:r>
              <a:rPr lang="en-US" sz="1400" dirty="0"/>
              <a:t>No segmentation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938122-271F-4F17-A9A1-14E454DE5590}"/>
              </a:ext>
            </a:extLst>
          </p:cNvPr>
          <p:cNvSpPr txBox="1"/>
          <p:nvPr/>
        </p:nvSpPr>
        <p:spPr>
          <a:xfrm>
            <a:off x="5214187" y="5191083"/>
            <a:ext cx="11897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Exp. 7</a:t>
            </a:r>
          </a:p>
          <a:p>
            <a:r>
              <a:rPr lang="en-US" sz="1400" dirty="0"/>
              <a:t>2000X2</a:t>
            </a:r>
          </a:p>
          <a:p>
            <a:r>
              <a:rPr lang="en-US" sz="1400" dirty="0"/>
              <a:t>Images + seg.</a:t>
            </a: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8E5EED-480E-481A-9F39-6D8B11E01EAD}"/>
              </a:ext>
            </a:extLst>
          </p:cNvPr>
          <p:cNvSpPr txBox="1"/>
          <p:nvPr/>
        </p:nvSpPr>
        <p:spPr>
          <a:xfrm>
            <a:off x="8865339" y="3116816"/>
            <a:ext cx="21873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Exp. 6</a:t>
            </a:r>
          </a:p>
          <a:p>
            <a:r>
              <a:rPr lang="en-US" sz="1400" dirty="0"/>
              <a:t>2000X2</a:t>
            </a:r>
          </a:p>
          <a:p>
            <a:r>
              <a:rPr lang="en-US" sz="1400" dirty="0"/>
              <a:t>Synthetic input:</a:t>
            </a:r>
          </a:p>
          <a:p>
            <a:r>
              <a:rPr lang="en-US" sz="1400" dirty="0"/>
              <a:t>Original blue channel only</a:t>
            </a:r>
          </a:p>
          <a:p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C1D223-015B-42E5-BBC0-5DF70C04CFE1}"/>
              </a:ext>
            </a:extLst>
          </p:cNvPr>
          <p:cNvSpPr/>
          <p:nvPr/>
        </p:nvSpPr>
        <p:spPr>
          <a:xfrm>
            <a:off x="8865340" y="770237"/>
            <a:ext cx="683580" cy="41937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B81182-E8F2-407F-A849-793865778FB6}"/>
              </a:ext>
            </a:extLst>
          </p:cNvPr>
          <p:cNvSpPr/>
          <p:nvPr/>
        </p:nvSpPr>
        <p:spPr>
          <a:xfrm>
            <a:off x="6088784" y="3116817"/>
            <a:ext cx="683580" cy="40011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B59753-CEBE-4DAF-93A6-036ACE0FE57E}"/>
              </a:ext>
            </a:extLst>
          </p:cNvPr>
          <p:cNvGrpSpPr/>
          <p:nvPr/>
        </p:nvGrpSpPr>
        <p:grpSpPr>
          <a:xfrm>
            <a:off x="71522" y="3226510"/>
            <a:ext cx="3419390" cy="1267753"/>
            <a:chOff x="71522" y="3226510"/>
            <a:chExt cx="3419390" cy="126775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B7D3B20-26B0-4A33-94BB-8B8794E6B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2" y="3226510"/>
              <a:ext cx="1663769" cy="126775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3FCF0C1-563C-4C4F-8673-A36FB81D9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438" y="3226510"/>
              <a:ext cx="1678474" cy="125885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01EB272-58B6-4557-8022-F759EE945F60}"/>
              </a:ext>
            </a:extLst>
          </p:cNvPr>
          <p:cNvSpPr txBox="1"/>
          <p:nvPr/>
        </p:nvSpPr>
        <p:spPr>
          <a:xfrm>
            <a:off x="203193" y="4556147"/>
            <a:ext cx="3064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Synthetic data; (RG) segmented images merged with the original B channel.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A72BEA-D580-475F-8112-09390A433D87}"/>
              </a:ext>
            </a:extLst>
          </p:cNvPr>
          <p:cNvSpPr/>
          <p:nvPr/>
        </p:nvSpPr>
        <p:spPr>
          <a:xfrm>
            <a:off x="9290386" y="4601867"/>
            <a:ext cx="683580" cy="69294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90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09528-2768-438D-9B48-7FFF059F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11" y="4590660"/>
            <a:ext cx="3322013" cy="150534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500" spc="-100" dirty="0"/>
              <a:t>Results</a:t>
            </a:r>
            <a:br>
              <a:rPr lang="en-US" sz="3500" spc="-100" dirty="0"/>
            </a:br>
            <a:r>
              <a:rPr lang="en-US" sz="3500" spc="-100" dirty="0">
                <a:solidFill>
                  <a:schemeClr val="accent6">
                    <a:lumMod val="75000"/>
                  </a:schemeClr>
                </a:solidFill>
              </a:rPr>
              <a:t>Ensembled</a:t>
            </a:r>
            <a:r>
              <a:rPr lang="en-US" sz="3500" spc="-100" dirty="0"/>
              <a:t> CNN</a:t>
            </a:r>
            <a:br>
              <a:rPr lang="en-US" sz="3500" spc="-100" dirty="0"/>
            </a:br>
            <a:r>
              <a:rPr lang="en-US" sz="3500" spc="-100" dirty="0"/>
              <a:t>Hard Voting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8523AA-4C46-47F6-9E6C-9ABC2752B6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26" t="14290" r="14836" b="6834"/>
          <a:stretch/>
        </p:blipFill>
        <p:spPr>
          <a:xfrm>
            <a:off x="1406605" y="415985"/>
            <a:ext cx="4395596" cy="34998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418090-D9CD-4DEB-A236-EA7A43A1F0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44" t="14789" r="22382" b="12864"/>
          <a:stretch/>
        </p:blipFill>
        <p:spPr>
          <a:xfrm>
            <a:off x="7167315" y="229650"/>
            <a:ext cx="4703948" cy="349981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4D162-68C9-4426-B1E8-279C1C7E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C3D9B4-FC05-484D-9105-0755575873EC}" type="datetime3"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17 January 2019</a:t>
            </a:fld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18EF8-E7AA-4910-BDFA-BDE560FA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4FC5D-09DD-48ED-882E-CD83FF44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066514-3151-4D13-A54E-F6342C55F4AB}" type="slidenum">
              <a:rPr lang="en-US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24</a:t>
            </a:fld>
            <a:endParaRPr lang="en-US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3999AB9-EBD8-41FB-972F-BE0F6EB3DF27}"/>
              </a:ext>
            </a:extLst>
          </p:cNvPr>
          <p:cNvGrpSpPr/>
          <p:nvPr/>
        </p:nvGrpSpPr>
        <p:grpSpPr>
          <a:xfrm>
            <a:off x="-96764" y="0"/>
            <a:ext cx="1094726" cy="888492"/>
            <a:chOff x="11070336" y="6059424"/>
            <a:chExt cx="1094726" cy="888492"/>
          </a:xfrm>
        </p:grpSpPr>
        <p:pic>
          <p:nvPicPr>
            <p:cNvPr id="20" name="Graphic 19" descr="Trophy">
              <a:extLst>
                <a:ext uri="{FF2B5EF4-FFF2-40B4-BE49-F238E27FC236}">
                  <a16:creationId xmlns:a16="http://schemas.microsoft.com/office/drawing/2014/main" id="{A8499373-4608-4A57-88B6-54F1CCC5D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70336" y="6059424"/>
              <a:ext cx="1094726" cy="88849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015A64-9528-4211-855E-D2E5C7881A52}"/>
                </a:ext>
              </a:extLst>
            </p:cNvPr>
            <p:cNvSpPr txBox="1"/>
            <p:nvPr/>
          </p:nvSpPr>
          <p:spPr>
            <a:xfrm>
              <a:off x="11466110" y="6196890"/>
              <a:ext cx="296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  <a:endParaRPr lang="en-US" sz="36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53863E-01B3-48EB-A0E2-A7C400E5C76B}"/>
              </a:ext>
            </a:extLst>
          </p:cNvPr>
          <p:cNvGrpSpPr/>
          <p:nvPr/>
        </p:nvGrpSpPr>
        <p:grpSpPr>
          <a:xfrm>
            <a:off x="6035499" y="3951653"/>
            <a:ext cx="5644931" cy="2587259"/>
            <a:chOff x="6595533" y="4208335"/>
            <a:chExt cx="5084897" cy="233057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FCD5A05-BDD5-4240-8AB0-EF5E3807D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95533" y="4208335"/>
              <a:ext cx="5084897" cy="2330577"/>
            </a:xfrm>
            <a:prstGeom prst="round2DiagRect">
              <a:avLst>
                <a:gd name="adj1" fmla="val 16667"/>
                <a:gd name="adj2" fmla="val 0"/>
              </a:avLst>
            </a:prstGeom>
            <a:ln w="28575" cap="sq">
              <a:solidFill>
                <a:srgbClr val="92D050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B6B596-7B6C-42BE-BB8F-F92EC5CE17AE}"/>
                </a:ext>
              </a:extLst>
            </p:cNvPr>
            <p:cNvSpPr/>
            <p:nvPr/>
          </p:nvSpPr>
          <p:spPr>
            <a:xfrm>
              <a:off x="7912608" y="6219825"/>
              <a:ext cx="743712" cy="2701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7095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6B4E7-AAC7-4DAA-9754-03EB44ED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3500" dirty="0"/>
              <a:t>Conclusions</a:t>
            </a: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DD79C6E-76E5-4DFE-B44F-BF625321C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VGG worked well with the provided data. </a:t>
            </a:r>
          </a:p>
          <a:p>
            <a:r>
              <a:rPr lang="en-US" dirty="0">
                <a:solidFill>
                  <a:srgbClr val="000000"/>
                </a:solidFill>
              </a:rPr>
              <a:t>GAP is a good </a:t>
            </a:r>
            <a:r>
              <a:rPr lang="en-US" dirty="0" err="1">
                <a:solidFill>
                  <a:srgbClr val="000000"/>
                </a:solidFill>
              </a:rPr>
              <a:t>regularizer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</a:rPr>
              <a:t>In transfer learning, use original preprocessing.</a:t>
            </a:r>
          </a:p>
          <a:p>
            <a:r>
              <a:rPr lang="en-US" dirty="0">
                <a:solidFill>
                  <a:srgbClr val="000000"/>
                </a:solidFill>
              </a:rPr>
              <a:t>Two-stage training was useful.</a:t>
            </a:r>
          </a:p>
          <a:p>
            <a:r>
              <a:rPr lang="en-US" dirty="0">
                <a:solidFill>
                  <a:srgbClr val="000000"/>
                </a:solidFill>
              </a:rPr>
              <a:t>Good segmentation helps.</a:t>
            </a:r>
          </a:p>
          <a:p>
            <a:r>
              <a:rPr lang="en-US" dirty="0" err="1">
                <a:solidFill>
                  <a:srgbClr val="000000"/>
                </a:solidFill>
              </a:rPr>
              <a:t>Ensembling</a:t>
            </a:r>
            <a:r>
              <a:rPr lang="en-US" dirty="0">
                <a:solidFill>
                  <a:srgbClr val="000000"/>
                </a:solidFill>
              </a:rPr>
              <a:t> is better than single classifiers.</a:t>
            </a:r>
          </a:p>
          <a:p>
            <a:r>
              <a:rPr lang="en-US" dirty="0">
                <a:solidFill>
                  <a:srgbClr val="000000"/>
                </a:solidFill>
              </a:rPr>
              <a:t>Democracy always wins.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24B63-E90C-4249-AD00-9620D193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C3D9B4-FC05-484D-9105-0755575873EC}" type="datetime3">
              <a:rPr lang="en-US" smtClean="0"/>
              <a:pPr>
                <a:spcAft>
                  <a:spcPts val="600"/>
                </a:spcAft>
              </a:pPr>
              <a:t>17 January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C1F24-BBFC-44FA-B3EF-255801F5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EB7C7-01D1-4286-87C3-AC8C12FD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1066514-3151-4D13-A54E-F6342C55F4AB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17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242C-B305-45FB-8D9B-D714C21E6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Objectives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A2427-0C7E-4F1B-8BFC-DE75916CBC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3D85E0-A7FC-4CEE-9AF7-9E73E5C81880}" type="datetime3">
              <a:rPr lang="en-US" smtClean="0"/>
              <a:t>17 January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214E4-EEE7-4C4C-926E-E1CDB643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67126" y="6356350"/>
            <a:ext cx="61136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FC5B-DB66-419E-BB53-EA97EDCA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1066514-3151-4D13-A54E-F6342C55F4AB}" type="slidenum">
              <a:rPr lang="en-US" sz="1600" smtClean="0"/>
              <a:pPr>
                <a:spcAft>
                  <a:spcPts val="600"/>
                </a:spcAft>
              </a:pPr>
              <a:t>3</a:t>
            </a:fld>
            <a:endParaRPr lang="en-US" sz="16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A9853AF-4BA9-4EF6-8B57-C3A9727C3F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5002800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94171E2C-A51F-475F-9868-88CB16452B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2389234"/>
              </p:ext>
            </p:extLst>
          </p:nvPr>
        </p:nvGraphicFramePr>
        <p:xfrm>
          <a:off x="5213446" y="3429000"/>
          <a:ext cx="6597934" cy="1593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873FCEC3-C44D-4C2E-9864-417461A8D8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639944"/>
              </p:ext>
            </p:extLst>
          </p:nvPr>
        </p:nvGraphicFramePr>
        <p:xfrm>
          <a:off x="5213446" y="1004455"/>
          <a:ext cx="6597934" cy="1593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19229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242C-B305-45FB-8D9B-D714C21E6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Materials (Image data)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A2427-0C7E-4F1B-8BFC-DE75916CBC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3D85E0-A7FC-4CEE-9AF7-9E73E5C81880}" type="datetime3">
              <a:rPr lang="en-US" smtClean="0"/>
              <a:t>17 January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214E4-EEE7-4C4C-926E-E1CDB643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67126" y="6356350"/>
            <a:ext cx="61136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FC5B-DB66-419E-BB53-EA97EDCA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1066514-3151-4D13-A54E-F6342C55F4AB}" type="slidenum">
              <a:rPr lang="en-US" sz="1600" smtClean="0"/>
              <a:pPr>
                <a:spcAft>
                  <a:spcPts val="600"/>
                </a:spcAft>
              </a:pPr>
              <a:t>4</a:t>
            </a:fld>
            <a:endParaRPr lang="en-US" sz="160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A9853AF-4BA9-4EF6-8B57-C3A9727C3F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5739453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8A3C1CD-3D3A-42A4-8CAD-DFA90D2531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9837364"/>
              </p:ext>
            </p:extLst>
          </p:nvPr>
        </p:nvGraphicFramePr>
        <p:xfrm>
          <a:off x="5949538" y="3194461"/>
          <a:ext cx="4322617" cy="2186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960A7A7-8B30-48EB-84E5-9249052263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5424737"/>
              </p:ext>
            </p:extLst>
          </p:nvPr>
        </p:nvGraphicFramePr>
        <p:xfrm>
          <a:off x="6279186" y="1003971"/>
          <a:ext cx="4087972" cy="1726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1630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D8666-7E15-4897-B651-49BD301A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/>
              <a:t>Methodology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3D493-8D82-4E87-973E-9153C1BAE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Overview of the work.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81629-B3E6-40F3-8CE7-5385F53474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C3D9B4-FC05-484D-9105-0755575873EC}" type="datetime3">
              <a:rPr lang="en-US" smtClean="0"/>
              <a:pPr>
                <a:spcAft>
                  <a:spcPts val="600"/>
                </a:spcAft>
              </a:pPr>
              <a:t>17 January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20B00-6E87-4B9B-A85A-2C0B54A3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B44F9-76EF-4A7D-8F78-34586651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1066514-3151-4D13-A54E-F6342C55F4A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9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EF7C6-FB03-4F81-87AF-272BCC7A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5886-45E5-4182-9CEF-18DF59939F98}" type="datetime3">
              <a:rPr lang="en-US" smtClean="0"/>
              <a:t>17 January 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262C9-51B9-4532-BCD8-00AF08FB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CADx Project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E5E8B-CA61-4592-8F50-768DC47E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6514-3151-4D13-A54E-F6342C55F4AB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B7EE6D-9285-4EC8-88C4-EBFBE0410183}"/>
              </a:ext>
            </a:extLst>
          </p:cNvPr>
          <p:cNvSpPr/>
          <p:nvPr/>
        </p:nvSpPr>
        <p:spPr>
          <a:xfrm>
            <a:off x="1090856" y="707897"/>
            <a:ext cx="1802670" cy="95621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b="1" dirty="0"/>
              <a:t>Preprocessing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62FB29-9C3A-43E8-A698-4F63BF7DFA61}"/>
              </a:ext>
            </a:extLst>
          </p:cNvPr>
          <p:cNvSpPr/>
          <p:nvPr/>
        </p:nvSpPr>
        <p:spPr>
          <a:xfrm>
            <a:off x="992827" y="2250980"/>
            <a:ext cx="1928254" cy="52714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Normalization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523BA2-F9F1-4305-8BB2-8D0DB1E0BB03}"/>
              </a:ext>
            </a:extLst>
          </p:cNvPr>
          <p:cNvSpPr/>
          <p:nvPr/>
        </p:nvSpPr>
        <p:spPr>
          <a:xfrm>
            <a:off x="992826" y="3204294"/>
            <a:ext cx="1928255" cy="56192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Standardization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31CB3-54A8-4730-A6E1-511BCB4B5C96}"/>
              </a:ext>
            </a:extLst>
          </p:cNvPr>
          <p:cNvSpPr/>
          <p:nvPr/>
        </p:nvSpPr>
        <p:spPr>
          <a:xfrm>
            <a:off x="992827" y="4351450"/>
            <a:ext cx="1928254" cy="527144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Segmentation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BC945F5-997F-4972-A488-E949E56A31F8}"/>
              </a:ext>
            </a:extLst>
          </p:cNvPr>
          <p:cNvSpPr/>
          <p:nvPr/>
        </p:nvSpPr>
        <p:spPr>
          <a:xfrm>
            <a:off x="6248036" y="2250980"/>
            <a:ext cx="1615264" cy="767165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b="1" baseline="30000" dirty="0">
                <a:solidFill>
                  <a:schemeClr val="tx1"/>
                </a:solidFill>
              </a:rPr>
              <a:t>st</a:t>
            </a:r>
            <a:r>
              <a:rPr lang="en-US" b="1" dirty="0">
                <a:solidFill>
                  <a:schemeClr val="tx1"/>
                </a:solidFill>
              </a:rPr>
              <a:t> stage Training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122372-0DC9-4EEA-AA94-76EBED52B226}"/>
              </a:ext>
            </a:extLst>
          </p:cNvPr>
          <p:cNvCxnSpPr>
            <a:cxnSpLocks/>
            <a:stCxn id="10" idx="2"/>
            <a:endCxn id="30" idx="0"/>
          </p:cNvCxnSpPr>
          <p:nvPr/>
        </p:nvCxnSpPr>
        <p:spPr>
          <a:xfrm>
            <a:off x="7055668" y="3018145"/>
            <a:ext cx="0" cy="34047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F6BF7E7-1AED-461D-9FE0-83658EAFC34B}"/>
              </a:ext>
            </a:extLst>
          </p:cNvPr>
          <p:cNvCxnSpPr>
            <a:cxnSpLocks/>
            <a:stCxn id="6" idx="1"/>
            <a:endCxn id="9" idx="1"/>
          </p:cNvCxnSpPr>
          <p:nvPr/>
        </p:nvCxnSpPr>
        <p:spPr>
          <a:xfrm rot="10800000" flipV="1">
            <a:off x="992828" y="1186002"/>
            <a:ext cx="98029" cy="3429020"/>
          </a:xfrm>
          <a:prstGeom prst="bentConnector3">
            <a:avLst>
              <a:gd name="adj1" fmla="val 333196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87B1F00-40B2-4688-93EC-39CDD59E8670}"/>
              </a:ext>
            </a:extLst>
          </p:cNvPr>
          <p:cNvCxnSpPr>
            <a:cxnSpLocks/>
            <a:stCxn id="6" idx="1"/>
            <a:endCxn id="8" idx="1"/>
          </p:cNvCxnSpPr>
          <p:nvPr/>
        </p:nvCxnSpPr>
        <p:spPr>
          <a:xfrm rot="10800000" flipV="1">
            <a:off x="992826" y="1186001"/>
            <a:ext cx="98030" cy="2299257"/>
          </a:xfrm>
          <a:prstGeom prst="bentConnector3">
            <a:avLst>
              <a:gd name="adj1" fmla="val 333194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D8615F9-093C-49C4-99A3-6D58D8AF59F8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V="1">
            <a:off x="992828" y="1186002"/>
            <a:ext cx="98029" cy="1328550"/>
          </a:xfrm>
          <a:prstGeom prst="bentConnector3">
            <a:avLst>
              <a:gd name="adj1" fmla="val 333196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410B95D-1F81-4BEE-BD7D-56DC3B6DCB6B}"/>
              </a:ext>
            </a:extLst>
          </p:cNvPr>
          <p:cNvSpPr/>
          <p:nvPr/>
        </p:nvSpPr>
        <p:spPr>
          <a:xfrm>
            <a:off x="3567454" y="707897"/>
            <a:ext cx="1802670" cy="95621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Architecture Selection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8FF4CD6-A52E-4399-AAEF-873074CC21DB}"/>
              </a:ext>
            </a:extLst>
          </p:cNvPr>
          <p:cNvSpPr/>
          <p:nvPr/>
        </p:nvSpPr>
        <p:spPr>
          <a:xfrm>
            <a:off x="3588957" y="2250980"/>
            <a:ext cx="1802669" cy="527144"/>
          </a:xfrm>
          <a:prstGeom prst="roundRect">
            <a:avLst/>
          </a:prstGeom>
          <a:solidFill>
            <a:srgbClr val="E7FF01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VGG-16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0844E4-AB7E-4F3B-B7A8-D3754728D2D7}"/>
              </a:ext>
            </a:extLst>
          </p:cNvPr>
          <p:cNvSpPr/>
          <p:nvPr/>
        </p:nvSpPr>
        <p:spPr>
          <a:xfrm>
            <a:off x="3588957" y="2909981"/>
            <a:ext cx="1802670" cy="52714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VGG-19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25D7EB-BC0C-40A7-B945-9D824848F08D}"/>
              </a:ext>
            </a:extLst>
          </p:cNvPr>
          <p:cNvSpPr/>
          <p:nvPr/>
        </p:nvSpPr>
        <p:spPr>
          <a:xfrm>
            <a:off x="3588957" y="3571162"/>
            <a:ext cx="1802669" cy="52714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Xception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CB67EF-0CE7-4A00-ADBB-DB31BBB51ADF}"/>
              </a:ext>
            </a:extLst>
          </p:cNvPr>
          <p:cNvSpPr/>
          <p:nvPr/>
        </p:nvSpPr>
        <p:spPr>
          <a:xfrm>
            <a:off x="3588956" y="4323888"/>
            <a:ext cx="1802669" cy="52714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InceptionV3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1CA122D-E805-4619-8B6F-13E800B91762}"/>
              </a:ext>
            </a:extLst>
          </p:cNvPr>
          <p:cNvSpPr/>
          <p:nvPr/>
        </p:nvSpPr>
        <p:spPr>
          <a:xfrm>
            <a:off x="3588956" y="5078794"/>
            <a:ext cx="1802669" cy="52714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ResNet50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3DAE2CA-FC09-46E4-93FD-5B7D25C6C096}"/>
              </a:ext>
            </a:extLst>
          </p:cNvPr>
          <p:cNvSpPr/>
          <p:nvPr/>
        </p:nvSpPr>
        <p:spPr>
          <a:xfrm>
            <a:off x="3588956" y="5823212"/>
            <a:ext cx="1802669" cy="52714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DenseNet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960163-F0A8-45EF-B158-1993533876BD}"/>
              </a:ext>
            </a:extLst>
          </p:cNvPr>
          <p:cNvSpPr/>
          <p:nvPr/>
        </p:nvSpPr>
        <p:spPr>
          <a:xfrm>
            <a:off x="6133111" y="707896"/>
            <a:ext cx="1802670" cy="95621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Training &amp; Tuning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E14AEAB-4439-440D-B1D3-D8654D23377C}"/>
              </a:ext>
            </a:extLst>
          </p:cNvPr>
          <p:cNvSpPr/>
          <p:nvPr/>
        </p:nvSpPr>
        <p:spPr>
          <a:xfrm>
            <a:off x="6248036" y="3358623"/>
            <a:ext cx="1615264" cy="767165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2</a:t>
            </a:r>
            <a:r>
              <a:rPr lang="en-US" b="1" baseline="30000" dirty="0">
                <a:solidFill>
                  <a:schemeClr val="tx1"/>
                </a:solidFill>
              </a:rPr>
              <a:t>nd</a:t>
            </a:r>
            <a:r>
              <a:rPr lang="en-US" b="1" dirty="0">
                <a:solidFill>
                  <a:schemeClr val="tx1"/>
                </a:solidFill>
              </a:rPr>
              <a:t> stage Training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1F5FA4-9CA6-4447-8031-CF7249372059}"/>
              </a:ext>
            </a:extLst>
          </p:cNvPr>
          <p:cNvSpPr/>
          <p:nvPr/>
        </p:nvSpPr>
        <p:spPr>
          <a:xfrm>
            <a:off x="8812644" y="707896"/>
            <a:ext cx="2342501" cy="95621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Classifier Selection &amp;</a:t>
            </a:r>
          </a:p>
          <a:p>
            <a:pPr algn="ctr"/>
            <a:r>
              <a:rPr lang="en-US" b="1" dirty="0" err="1">
                <a:solidFill>
                  <a:srgbClr val="7030A0"/>
                </a:solidFill>
              </a:rPr>
              <a:t>Ensembling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3AA58F8-15BD-482F-8117-A016C1A75774}"/>
              </a:ext>
            </a:extLst>
          </p:cNvPr>
          <p:cNvSpPr/>
          <p:nvPr/>
        </p:nvSpPr>
        <p:spPr>
          <a:xfrm>
            <a:off x="9176262" y="2250980"/>
            <a:ext cx="1615264" cy="767165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Saved Models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7513472-FD66-4E15-92DB-8EEA83DA0DFE}"/>
              </a:ext>
            </a:extLst>
          </p:cNvPr>
          <p:cNvSpPr/>
          <p:nvPr/>
        </p:nvSpPr>
        <p:spPr>
          <a:xfrm>
            <a:off x="9176262" y="4454987"/>
            <a:ext cx="1615264" cy="767165"/>
          </a:xfrm>
          <a:prstGeom prst="roundRect">
            <a:avLst/>
          </a:prstGeom>
          <a:solidFill>
            <a:srgbClr val="EA16AD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Hard Voting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D2F8824-DDBA-4509-80E7-2B06AF4AB38B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9983894" y="1664106"/>
            <a:ext cx="1" cy="58687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F5C0949-10A8-498A-8BA5-064891A2D8E1}"/>
              </a:ext>
            </a:extLst>
          </p:cNvPr>
          <p:cNvSpPr/>
          <p:nvPr/>
        </p:nvSpPr>
        <p:spPr>
          <a:xfrm>
            <a:off x="9176262" y="5500912"/>
            <a:ext cx="1615264" cy="767165"/>
          </a:xfrm>
          <a:prstGeom prst="round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Weighted Voting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657ED8B-2438-4CEC-BC96-1B3491A8B87F}"/>
              </a:ext>
            </a:extLst>
          </p:cNvPr>
          <p:cNvSpPr/>
          <p:nvPr/>
        </p:nvSpPr>
        <p:spPr>
          <a:xfrm>
            <a:off x="9176262" y="3318788"/>
            <a:ext cx="1615261" cy="830862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Ensembling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C33CCB9-DB15-4200-A2EA-169B8780E81F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 flipH="1">
            <a:off x="9983893" y="3018145"/>
            <a:ext cx="1" cy="300643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DE219F7-BA62-466E-83DE-35C2D4D414DF}"/>
              </a:ext>
            </a:extLst>
          </p:cNvPr>
          <p:cNvCxnSpPr>
            <a:cxnSpLocks/>
            <a:stCxn id="36" idx="1"/>
            <a:endCxn id="35" idx="1"/>
          </p:cNvCxnSpPr>
          <p:nvPr/>
        </p:nvCxnSpPr>
        <p:spPr>
          <a:xfrm rot="10800000" flipV="1">
            <a:off x="9176262" y="3734219"/>
            <a:ext cx="12700" cy="2150276"/>
          </a:xfrm>
          <a:prstGeom prst="bentConnector3">
            <a:avLst>
              <a:gd name="adj1" fmla="val 180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568070C-1E97-41D3-BAD1-E11F18DCCE54}"/>
              </a:ext>
            </a:extLst>
          </p:cNvPr>
          <p:cNvCxnSpPr>
            <a:cxnSpLocks/>
            <a:stCxn id="36" idx="1"/>
            <a:endCxn id="33" idx="1"/>
          </p:cNvCxnSpPr>
          <p:nvPr/>
        </p:nvCxnSpPr>
        <p:spPr>
          <a:xfrm rot="10800000" flipV="1">
            <a:off x="9176262" y="3734218"/>
            <a:ext cx="12700" cy="1104351"/>
          </a:xfrm>
          <a:prstGeom prst="bentConnector3">
            <a:avLst>
              <a:gd name="adj1" fmla="val 180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DB201D0-0FDB-4553-B2AA-F5040CB48193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7935781" y="1186001"/>
            <a:ext cx="876863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CDF0CD5-67F2-44A6-A126-C5A95428BE9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370124" y="1186002"/>
            <a:ext cx="777261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FFB9C6-59B2-40AF-84C5-3B790BB698E8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2893526" y="1186002"/>
            <a:ext cx="673928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5" name="Graphic 44" descr="Arrow: Slight curve">
            <a:extLst>
              <a:ext uri="{FF2B5EF4-FFF2-40B4-BE49-F238E27FC236}">
                <a16:creationId xmlns:a16="http://schemas.microsoft.com/office/drawing/2014/main" id="{9AA31A2D-866B-4768-A417-5D147DF5F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52" y="400348"/>
            <a:ext cx="914400" cy="914400"/>
          </a:xfrm>
          <a:prstGeom prst="rect">
            <a:avLst/>
          </a:prstGeom>
        </p:spPr>
      </p:pic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90D0B9E2-8326-41C5-A7E7-5AED49775AA2}"/>
              </a:ext>
            </a:extLst>
          </p:cNvPr>
          <p:cNvCxnSpPr>
            <a:cxnSpLocks/>
            <a:stCxn id="16" idx="2"/>
            <a:endCxn id="17" idx="1"/>
          </p:cNvCxnSpPr>
          <p:nvPr/>
        </p:nvCxnSpPr>
        <p:spPr>
          <a:xfrm rot="5400000">
            <a:off x="3603651" y="1649413"/>
            <a:ext cx="850445" cy="879832"/>
          </a:xfrm>
          <a:prstGeom prst="bentConnector4">
            <a:avLst>
              <a:gd name="adj1" fmla="val 34503"/>
              <a:gd name="adj2" fmla="val 138454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5F90DA07-C2C1-4263-956A-D2A666578CF1}"/>
              </a:ext>
            </a:extLst>
          </p:cNvPr>
          <p:cNvCxnSpPr>
            <a:cxnSpLocks/>
            <a:stCxn id="16" idx="2"/>
            <a:endCxn id="18" idx="1"/>
          </p:cNvCxnSpPr>
          <p:nvPr/>
        </p:nvCxnSpPr>
        <p:spPr>
          <a:xfrm rot="5400000">
            <a:off x="3274150" y="1978914"/>
            <a:ext cx="1509446" cy="879832"/>
          </a:xfrm>
          <a:prstGeom prst="bentConnector4">
            <a:avLst>
              <a:gd name="adj1" fmla="val 20268"/>
              <a:gd name="adj2" fmla="val 139839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5AAD92F5-1C03-43A4-BD8D-6AABE6FED5B0}"/>
              </a:ext>
            </a:extLst>
          </p:cNvPr>
          <p:cNvCxnSpPr>
            <a:cxnSpLocks/>
            <a:stCxn id="16" idx="2"/>
            <a:endCxn id="19" idx="1"/>
          </p:cNvCxnSpPr>
          <p:nvPr/>
        </p:nvCxnSpPr>
        <p:spPr>
          <a:xfrm rot="5400000">
            <a:off x="2943560" y="2309504"/>
            <a:ext cx="2170627" cy="879832"/>
          </a:xfrm>
          <a:prstGeom prst="bentConnector4">
            <a:avLst>
              <a:gd name="adj1" fmla="val 13598"/>
              <a:gd name="adj2" fmla="val 141225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F8DC935-C0B7-473B-89D5-C2C82DCBF4B8}"/>
              </a:ext>
            </a:extLst>
          </p:cNvPr>
          <p:cNvCxnSpPr>
            <a:cxnSpLocks/>
            <a:stCxn id="16" idx="2"/>
            <a:endCxn id="20" idx="1"/>
          </p:cNvCxnSpPr>
          <p:nvPr/>
        </p:nvCxnSpPr>
        <p:spPr>
          <a:xfrm rot="5400000">
            <a:off x="2567197" y="2685867"/>
            <a:ext cx="2923353" cy="879833"/>
          </a:xfrm>
          <a:prstGeom prst="bentConnector4">
            <a:avLst>
              <a:gd name="adj1" fmla="val 10042"/>
              <a:gd name="adj2" fmla="val 141225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C1DA2987-A449-47E3-AC7D-43FE1E55B0BF}"/>
              </a:ext>
            </a:extLst>
          </p:cNvPr>
          <p:cNvCxnSpPr>
            <a:cxnSpLocks/>
            <a:stCxn id="16" idx="2"/>
            <a:endCxn id="22" idx="1"/>
          </p:cNvCxnSpPr>
          <p:nvPr/>
        </p:nvCxnSpPr>
        <p:spPr>
          <a:xfrm rot="5400000">
            <a:off x="1817535" y="3435529"/>
            <a:ext cx="4422677" cy="879833"/>
          </a:xfrm>
          <a:prstGeom prst="bentConnector4">
            <a:avLst>
              <a:gd name="adj1" fmla="val 7048"/>
              <a:gd name="adj2" fmla="val 141225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6F86D582-D672-4774-A6F2-EA0FDEE57055}"/>
              </a:ext>
            </a:extLst>
          </p:cNvPr>
          <p:cNvCxnSpPr>
            <a:cxnSpLocks/>
            <a:stCxn id="16" idx="2"/>
            <a:endCxn id="21" idx="1"/>
          </p:cNvCxnSpPr>
          <p:nvPr/>
        </p:nvCxnSpPr>
        <p:spPr>
          <a:xfrm rot="5400000">
            <a:off x="2189744" y="3063320"/>
            <a:ext cx="3678259" cy="879833"/>
          </a:xfrm>
          <a:prstGeom prst="bentConnector4">
            <a:avLst>
              <a:gd name="adj1" fmla="val 7967"/>
              <a:gd name="adj2" fmla="val 139839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CABED9DA-91C0-4317-AB0D-8C0469520733}"/>
              </a:ext>
            </a:extLst>
          </p:cNvPr>
          <p:cNvCxnSpPr>
            <a:cxnSpLocks/>
            <a:stCxn id="29" idx="2"/>
          </p:cNvCxnSpPr>
          <p:nvPr/>
        </p:nvCxnSpPr>
        <p:spPr>
          <a:xfrm rot="5400000">
            <a:off x="6739428" y="1955962"/>
            <a:ext cx="586874" cy="3162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23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1A2E09-A35C-4476-87EE-4F7BC222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5886-45E5-4182-9CEF-18DF59939F98}" type="datetime3">
              <a:rPr lang="en-US" smtClean="0"/>
              <a:t>17 January 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F5032-1C1B-4C95-80C3-B771CD09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CADx Project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895F8-1374-40ED-9A48-1EF27F3B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6514-3151-4D13-A54E-F6342C55F4AB}" type="slidenum">
              <a:rPr lang="en-US" smtClean="0"/>
              <a:t>7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F3BD70A-2D3E-40CB-A7A0-5792091198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" b="2560"/>
          <a:stretch/>
        </p:blipFill>
        <p:spPr>
          <a:xfrm>
            <a:off x="154218" y="824602"/>
            <a:ext cx="7002325" cy="493057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0FB4E98-815B-4808-8796-24A62E4AB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551" y="875739"/>
            <a:ext cx="5246070" cy="115454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4CE3628-9E85-4785-9465-0042A09080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7" t="2841" r="16003" b="20161"/>
          <a:stretch/>
        </p:blipFill>
        <p:spPr>
          <a:xfrm>
            <a:off x="7160442" y="2950960"/>
            <a:ext cx="4601179" cy="254266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A99D9F3-E8BC-41EE-AC05-CB26194BD380}"/>
              </a:ext>
            </a:extLst>
          </p:cNvPr>
          <p:cNvSpPr txBox="1"/>
          <p:nvPr/>
        </p:nvSpPr>
        <p:spPr>
          <a:xfrm>
            <a:off x="8167588" y="5161318"/>
            <a:ext cx="54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40838A-2836-40CA-857E-C46278133703}"/>
              </a:ext>
            </a:extLst>
          </p:cNvPr>
          <p:cNvSpPr txBox="1"/>
          <p:nvPr/>
        </p:nvSpPr>
        <p:spPr>
          <a:xfrm rot="16200000">
            <a:off x="6944459" y="4037627"/>
            <a:ext cx="54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411997-C9EC-494C-8304-37B02B72C7F6}"/>
              </a:ext>
            </a:extLst>
          </p:cNvPr>
          <p:cNvSpPr txBox="1"/>
          <p:nvPr/>
        </p:nvSpPr>
        <p:spPr>
          <a:xfrm rot="18114451">
            <a:off x="9125763" y="4517174"/>
            <a:ext cx="54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C89456-E5D9-4332-9AFA-FE83BF63AB26}"/>
              </a:ext>
            </a:extLst>
          </p:cNvPr>
          <p:cNvSpPr txBox="1"/>
          <p:nvPr/>
        </p:nvSpPr>
        <p:spPr>
          <a:xfrm rot="18114451">
            <a:off x="11258566" y="3964792"/>
            <a:ext cx="54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512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E4297F-D694-4945-8C09-E643B1440B10}"/>
              </a:ext>
            </a:extLst>
          </p:cNvPr>
          <p:cNvSpPr txBox="1"/>
          <p:nvPr/>
        </p:nvSpPr>
        <p:spPr>
          <a:xfrm>
            <a:off x="7271862" y="1955983"/>
            <a:ext cx="3958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average pooling compared to FCN [1].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F66368-DE66-49F6-BE06-743937EA8E88}"/>
              </a:ext>
            </a:extLst>
          </p:cNvPr>
          <p:cNvSpPr/>
          <p:nvPr/>
        </p:nvSpPr>
        <p:spPr>
          <a:xfrm>
            <a:off x="8224501" y="5487667"/>
            <a:ext cx="2678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average pooling [2]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28A8143-6838-4346-9C8C-88196EC8E575}"/>
              </a:ext>
            </a:extLst>
          </p:cNvPr>
          <p:cNvSpPr/>
          <p:nvPr/>
        </p:nvSpPr>
        <p:spPr>
          <a:xfrm>
            <a:off x="4936973" y="87603"/>
            <a:ext cx="2095941" cy="504955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Training &amp; Tuning</a:t>
            </a:r>
          </a:p>
        </p:txBody>
      </p:sp>
    </p:spTree>
    <p:extLst>
      <p:ext uri="{BB962C8B-B14F-4D97-AF65-F5344CB8AC3E}">
        <p14:creationId xmlns:p14="http://schemas.microsoft.com/office/powerpoint/2010/main" val="366414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2C77D-40D3-4164-98BD-9352282CA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Challenge-1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E4159-2AF3-474C-8DB7-ABAA70C1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C3D9B4-FC05-484D-9105-0755575873EC}" type="datetime3">
              <a:rPr lang="en-US" smtClean="0"/>
              <a:pPr>
                <a:spcAft>
                  <a:spcPts val="600"/>
                </a:spcAft>
              </a:pPr>
              <a:t>17 January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E876B-DF31-453F-BD5F-CC6B5119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E00D0-41F3-40C6-A056-801566AB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1066514-3151-4D13-A54E-F6342C55F4AB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934C831-A4C8-4069-BE69-71A4A4BC35C0}"/>
              </a:ext>
            </a:extLst>
          </p:cNvPr>
          <p:cNvGrpSpPr/>
          <p:nvPr/>
        </p:nvGrpSpPr>
        <p:grpSpPr>
          <a:xfrm>
            <a:off x="7956115" y="2028821"/>
            <a:ext cx="2540696" cy="2540696"/>
            <a:chOff x="7956115" y="2028821"/>
            <a:chExt cx="2540696" cy="2540696"/>
          </a:xfrm>
        </p:grpSpPr>
        <p:pic>
          <p:nvPicPr>
            <p:cNvPr id="7" name="Graphic 6" descr="Trophy">
              <a:extLst>
                <a:ext uri="{FF2B5EF4-FFF2-40B4-BE49-F238E27FC236}">
                  <a16:creationId xmlns:a16="http://schemas.microsoft.com/office/drawing/2014/main" id="{28429812-9EF4-4B4F-A318-0A4CC4DA8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6115" y="2028821"/>
              <a:ext cx="2540696" cy="25406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574102-382F-4D0A-B2B7-6EEAFE9014B7}"/>
                </a:ext>
              </a:extLst>
            </p:cNvPr>
            <p:cNvSpPr txBox="1"/>
            <p:nvPr/>
          </p:nvSpPr>
          <p:spPr>
            <a:xfrm>
              <a:off x="8900160" y="2510395"/>
              <a:ext cx="6217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7567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C5A56-2308-4D84-994A-3979D9AD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spc="-100" dirty="0"/>
              <a:t>Experiments-1 on </a:t>
            </a:r>
            <a:r>
              <a:rPr lang="en-US" sz="3500" spc="-100" dirty="0">
                <a:solidFill>
                  <a:schemeClr val="accent6">
                    <a:lumMod val="75000"/>
                  </a:schemeClr>
                </a:solidFill>
              </a:rPr>
              <a:t>VGG-16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E85BD-B9A1-4A1D-9BE1-04BDD0E9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C3D9B4-FC05-484D-9105-0755575873EC}" type="datetime3"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17 January 2019</a:t>
            </a:fld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DE2EC-C9D8-404D-87E2-1DD53799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107C9-11E3-4DA6-BA1C-26135E53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066514-3151-4D13-A54E-F6342C55F4AB}" type="slidenum">
              <a:rPr lang="en-US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9</a:t>
            </a:fld>
            <a:endParaRPr lang="en-US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ACFA418-760E-45A1-8DEC-50B7F99D4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143638"/>
              </p:ext>
            </p:extLst>
          </p:nvPr>
        </p:nvGraphicFramePr>
        <p:xfrm>
          <a:off x="95399" y="1357819"/>
          <a:ext cx="11611969" cy="175254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71782">
                  <a:extLst>
                    <a:ext uri="{9D8B030D-6E8A-4147-A177-3AD203B41FA5}">
                      <a16:colId xmlns:a16="http://schemas.microsoft.com/office/drawing/2014/main" val="3620666609"/>
                    </a:ext>
                  </a:extLst>
                </a:gridCol>
                <a:gridCol w="1519602">
                  <a:extLst>
                    <a:ext uri="{9D8B030D-6E8A-4147-A177-3AD203B41FA5}">
                      <a16:colId xmlns:a16="http://schemas.microsoft.com/office/drawing/2014/main" val="951632491"/>
                    </a:ext>
                  </a:extLst>
                </a:gridCol>
                <a:gridCol w="1415111">
                  <a:extLst>
                    <a:ext uri="{9D8B030D-6E8A-4147-A177-3AD203B41FA5}">
                      <a16:colId xmlns:a16="http://schemas.microsoft.com/office/drawing/2014/main" val="2234662604"/>
                    </a:ext>
                  </a:extLst>
                </a:gridCol>
                <a:gridCol w="1713658">
                  <a:extLst>
                    <a:ext uri="{9D8B030D-6E8A-4147-A177-3AD203B41FA5}">
                      <a16:colId xmlns:a16="http://schemas.microsoft.com/office/drawing/2014/main" val="1329312539"/>
                    </a:ext>
                  </a:extLst>
                </a:gridCol>
                <a:gridCol w="1295691">
                  <a:extLst>
                    <a:ext uri="{9D8B030D-6E8A-4147-A177-3AD203B41FA5}">
                      <a16:colId xmlns:a16="http://schemas.microsoft.com/office/drawing/2014/main" val="656415401"/>
                    </a:ext>
                  </a:extLst>
                </a:gridCol>
                <a:gridCol w="1474820">
                  <a:extLst>
                    <a:ext uri="{9D8B030D-6E8A-4147-A177-3AD203B41FA5}">
                      <a16:colId xmlns:a16="http://schemas.microsoft.com/office/drawing/2014/main" val="592899750"/>
                    </a:ext>
                  </a:extLst>
                </a:gridCol>
                <a:gridCol w="1265838">
                  <a:extLst>
                    <a:ext uri="{9D8B030D-6E8A-4147-A177-3AD203B41FA5}">
                      <a16:colId xmlns:a16="http://schemas.microsoft.com/office/drawing/2014/main" val="2195362613"/>
                    </a:ext>
                  </a:extLst>
                </a:gridCol>
                <a:gridCol w="1855467">
                  <a:extLst>
                    <a:ext uri="{9D8B030D-6E8A-4147-A177-3AD203B41FA5}">
                      <a16:colId xmlns:a16="http://schemas.microsoft.com/office/drawing/2014/main" val="1731026176"/>
                    </a:ext>
                  </a:extLst>
                </a:gridCol>
              </a:tblGrid>
              <a:tr h="728587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Stage</a:t>
                      </a:r>
                    </a:p>
                  </a:txBody>
                  <a:tcPr marL="98458" marR="98458" marT="49229" marB="492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Optimizer</a:t>
                      </a:r>
                    </a:p>
                  </a:txBody>
                  <a:tcPr marL="98458" marR="98458" marT="49229" marB="492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Learning</a:t>
                      </a:r>
                      <a:br>
                        <a:rPr lang="en-US" sz="1900"/>
                      </a:br>
                      <a:r>
                        <a:rPr lang="en-US" sz="1900"/>
                        <a:t>rate</a:t>
                      </a:r>
                    </a:p>
                  </a:txBody>
                  <a:tcPr marL="98458" marR="98458" marT="49229" marB="492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Momentum</a:t>
                      </a:r>
                    </a:p>
                  </a:txBody>
                  <a:tcPr marL="98458" marR="98458" marT="49229" marB="492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Nestrov</a:t>
                      </a:r>
                    </a:p>
                  </a:txBody>
                  <a:tcPr marL="98458" marR="98458" marT="49229" marB="492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Metric</a:t>
                      </a:r>
                    </a:p>
                  </a:txBody>
                  <a:tcPr marL="98458" marR="98458" marT="49229" marB="492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Epochs</a:t>
                      </a:r>
                    </a:p>
                  </a:txBody>
                  <a:tcPr marL="98458" marR="98458" marT="49229" marB="492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Loss</a:t>
                      </a:r>
                    </a:p>
                  </a:txBody>
                  <a:tcPr marL="98458" marR="98458" marT="49229" marB="49229"/>
                </a:tc>
                <a:extLst>
                  <a:ext uri="{0D108BD9-81ED-4DB2-BD59-A6C34878D82A}">
                    <a16:rowId xmlns:a16="http://schemas.microsoft.com/office/drawing/2014/main" val="1996382731"/>
                  </a:ext>
                </a:extLst>
              </a:tr>
              <a:tr h="511980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marL="98458" marR="98458" marT="49229" marB="492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Rmsprop</a:t>
                      </a:r>
                    </a:p>
                  </a:txBody>
                  <a:tcPr marL="98458" marR="98458" marT="49229" marB="4922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1e-3</a:t>
                      </a:r>
                    </a:p>
                  </a:txBody>
                  <a:tcPr marL="98458" marR="98458" marT="49229" marB="492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-</a:t>
                      </a:r>
                    </a:p>
                  </a:txBody>
                  <a:tcPr marL="98458" marR="98458" marT="49229" marB="492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98458" marR="98458" marT="49229" marB="492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Accuracy</a:t>
                      </a:r>
                    </a:p>
                  </a:txBody>
                  <a:tcPr marL="98458" marR="98458" marT="49229" marB="492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30</a:t>
                      </a:r>
                    </a:p>
                  </a:txBody>
                  <a:tcPr marL="98458" marR="98458" marT="49229" marB="49229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900" b="1"/>
                        <a:t>binary_</a:t>
                      </a:r>
                      <a:br>
                        <a:rPr lang="en-US" sz="1900" b="1"/>
                      </a:br>
                      <a:r>
                        <a:rPr lang="en-US" sz="1900" b="1"/>
                        <a:t>crossentropy</a:t>
                      </a:r>
                      <a:endParaRPr lang="en-US" sz="1900"/>
                    </a:p>
                  </a:txBody>
                  <a:tcPr marL="98458" marR="98458" marT="49229" marB="49229"/>
                </a:tc>
                <a:extLst>
                  <a:ext uri="{0D108BD9-81ED-4DB2-BD59-A6C34878D82A}">
                    <a16:rowId xmlns:a16="http://schemas.microsoft.com/office/drawing/2014/main" val="334519454"/>
                  </a:ext>
                </a:extLst>
              </a:tr>
              <a:tr h="511980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 marL="98458" marR="98458" marT="49229" marB="492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SGD</a:t>
                      </a:r>
                    </a:p>
                  </a:txBody>
                  <a:tcPr marL="98458" marR="98458" marT="49229" marB="492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1e-4</a:t>
                      </a:r>
                    </a:p>
                  </a:txBody>
                  <a:tcPr marL="98458" marR="98458" marT="49229" marB="492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0.9</a:t>
                      </a:r>
                    </a:p>
                  </a:txBody>
                  <a:tcPr marL="98458" marR="98458" marT="49229" marB="492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True</a:t>
                      </a:r>
                    </a:p>
                  </a:txBody>
                  <a:tcPr marL="98458" marR="98458" marT="49229" marB="492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Accuracy</a:t>
                      </a:r>
                    </a:p>
                  </a:txBody>
                  <a:tcPr marL="98458" marR="98458" marT="49229" marB="492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30</a:t>
                      </a:r>
                    </a:p>
                  </a:txBody>
                  <a:tcPr marL="98458" marR="98458" marT="49229" marB="49229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58732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3B3708F9-61C5-4D17-AF4D-D3FBC5734443}"/>
              </a:ext>
            </a:extLst>
          </p:cNvPr>
          <p:cNvGrpSpPr/>
          <p:nvPr/>
        </p:nvGrpSpPr>
        <p:grpSpPr>
          <a:xfrm>
            <a:off x="-96764" y="0"/>
            <a:ext cx="1094726" cy="888492"/>
            <a:chOff x="11070336" y="6059424"/>
            <a:chExt cx="1094726" cy="888492"/>
          </a:xfrm>
        </p:grpSpPr>
        <p:pic>
          <p:nvPicPr>
            <p:cNvPr id="25" name="Graphic 24" descr="Trophy">
              <a:extLst>
                <a:ext uri="{FF2B5EF4-FFF2-40B4-BE49-F238E27FC236}">
                  <a16:creationId xmlns:a16="http://schemas.microsoft.com/office/drawing/2014/main" id="{3D514D86-F94E-4992-A59B-ECBBADDB2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70336" y="6059424"/>
              <a:ext cx="1094726" cy="888492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5B10D1-9DEB-4F13-A1DC-279F084E5828}"/>
                </a:ext>
              </a:extLst>
            </p:cNvPr>
            <p:cNvSpPr txBox="1"/>
            <p:nvPr/>
          </p:nvSpPr>
          <p:spPr>
            <a:xfrm>
              <a:off x="11466110" y="6196890"/>
              <a:ext cx="296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327279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612</Words>
  <Application>Microsoft Office PowerPoint</Application>
  <PresentationFormat>Widescreen</PresentationFormat>
  <Paragraphs>302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Corbel</vt:lpstr>
      <vt:lpstr>Times New Roman</vt:lpstr>
      <vt:lpstr>Wingdings 2</vt:lpstr>
      <vt:lpstr>Frame</vt:lpstr>
      <vt:lpstr>CADx PROJECT (Skin Lesion Classification) </vt:lpstr>
      <vt:lpstr>Outline</vt:lpstr>
      <vt:lpstr>Objectives  </vt:lpstr>
      <vt:lpstr>Materials (Image data)</vt:lpstr>
      <vt:lpstr>Methodology</vt:lpstr>
      <vt:lpstr>PowerPoint Presentation</vt:lpstr>
      <vt:lpstr>PowerPoint Presentation</vt:lpstr>
      <vt:lpstr>PowerPoint Presentation</vt:lpstr>
      <vt:lpstr>Experiments-1 on VGG-16</vt:lpstr>
      <vt:lpstr>Results Experiment-1</vt:lpstr>
      <vt:lpstr>Experiments-2 on VGG-16</vt:lpstr>
      <vt:lpstr>Results Experiment-2</vt:lpstr>
      <vt:lpstr>Experiments-3 on VGG-19</vt:lpstr>
      <vt:lpstr>Results for  Experiment-3</vt:lpstr>
      <vt:lpstr>VIVA Democracia</vt:lpstr>
      <vt:lpstr>Ensembled CNN Hard Voting</vt:lpstr>
      <vt:lpstr>PowerPoint Presentation</vt:lpstr>
      <vt:lpstr>Experiments-1 on VGG-16</vt:lpstr>
      <vt:lpstr>Results Experiment-1</vt:lpstr>
      <vt:lpstr>Experiments-2 &amp; 3 on VGG-16</vt:lpstr>
      <vt:lpstr>Results Experiment-2 &amp; 3</vt:lpstr>
      <vt:lpstr>Results Experiment-4</vt:lpstr>
      <vt:lpstr>Results Experiment-5 &amp; 6 &amp; 7</vt:lpstr>
      <vt:lpstr>Results Ensembled CNN Hard Voting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CADx PROJECT (Skin Lesion Classification)</dc:title>
  <dc:creator>Basel ALYAFI</dc:creator>
  <cp:lastModifiedBy>Fakrul-Islam TUSHAR</cp:lastModifiedBy>
  <cp:revision>40</cp:revision>
  <dcterms:created xsi:type="dcterms:W3CDTF">2019-01-17T17:09:59Z</dcterms:created>
  <dcterms:modified xsi:type="dcterms:W3CDTF">2019-01-17T22:08:18Z</dcterms:modified>
</cp:coreProperties>
</file>