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  <p:sldMasterId id="2147483663" r:id="rId2"/>
  </p:sldMasterIdLst>
  <p:notesMasterIdLst>
    <p:notesMasterId r:id="rId32"/>
  </p:notesMasterIdLst>
  <p:sldIdLst>
    <p:sldId id="282" r:id="rId3"/>
    <p:sldId id="302" r:id="rId4"/>
    <p:sldId id="258" r:id="rId5"/>
    <p:sldId id="285" r:id="rId6"/>
    <p:sldId id="286" r:id="rId7"/>
    <p:sldId id="30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315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1" r:id="rId30"/>
    <p:sldId id="313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5D1923-A65A-4BAF-8816-101ECF3E9AFF}">
  <a:tblStyle styleId="{855D1923-A65A-4BAF-8816-101ECF3E9AF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B7422A-6B05-4F24-93AC-26FD0A04863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878D5C-8F29-4930-B059-AFE28A16019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78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33270-630D-4B53-9A8C-27AEDB1475C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C5C04B-8D5A-4F8B-913F-2C52C1D290AD}">
      <dgm:prSet custT="1"/>
      <dgm:spPr/>
      <dgm:t>
        <a:bodyPr/>
        <a:lstStyle/>
        <a:p>
          <a:r>
            <a:rPr lang="en-US" sz="1800" b="1" dirty="0"/>
            <a:t>Introduction</a:t>
          </a:r>
        </a:p>
      </dgm:t>
    </dgm:pt>
    <dgm:pt modelId="{6A08878F-CC75-4286-AA64-A9A58BFD1C5E}" type="parTrans" cxnId="{B057DBC0-5A3D-4900-9B94-5A6B145910BD}">
      <dgm:prSet/>
      <dgm:spPr/>
      <dgm:t>
        <a:bodyPr/>
        <a:lstStyle/>
        <a:p>
          <a:endParaRPr lang="en-US" sz="1800" b="1"/>
        </a:p>
      </dgm:t>
    </dgm:pt>
    <dgm:pt modelId="{C0ED15E0-2B6D-4C66-B75E-219712202B7A}" type="sibTrans" cxnId="{B057DBC0-5A3D-4900-9B94-5A6B145910BD}">
      <dgm:prSet/>
      <dgm:spPr/>
      <dgm:t>
        <a:bodyPr/>
        <a:lstStyle/>
        <a:p>
          <a:endParaRPr lang="en-US" sz="1800" b="1"/>
        </a:p>
      </dgm:t>
    </dgm:pt>
    <dgm:pt modelId="{8F514FFE-CC89-4DBB-AB2A-F9A1B8384812}">
      <dgm:prSet custT="1"/>
      <dgm:spPr/>
      <dgm:t>
        <a:bodyPr/>
        <a:lstStyle/>
        <a:p>
          <a:r>
            <a:rPr lang="en-US" sz="1800" b="1"/>
            <a:t>Cyclical Learning Rates</a:t>
          </a:r>
        </a:p>
      </dgm:t>
    </dgm:pt>
    <dgm:pt modelId="{DED4382D-E208-4003-9789-D19E56AB6600}" type="parTrans" cxnId="{6122EBC7-F7A7-4DC2-A787-54BC947E4483}">
      <dgm:prSet/>
      <dgm:spPr/>
      <dgm:t>
        <a:bodyPr/>
        <a:lstStyle/>
        <a:p>
          <a:endParaRPr lang="en-US" sz="1800" b="1"/>
        </a:p>
      </dgm:t>
    </dgm:pt>
    <dgm:pt modelId="{242819C4-6806-4CC5-8E8E-394286DEA8F6}" type="sibTrans" cxnId="{6122EBC7-F7A7-4DC2-A787-54BC947E4483}">
      <dgm:prSet/>
      <dgm:spPr/>
      <dgm:t>
        <a:bodyPr/>
        <a:lstStyle/>
        <a:p>
          <a:endParaRPr lang="en-US" sz="1800" b="1"/>
        </a:p>
      </dgm:t>
    </dgm:pt>
    <dgm:pt modelId="{2F8984AB-1384-4641-B318-18DDB5C66E6D}">
      <dgm:prSet custT="1"/>
      <dgm:spPr/>
      <dgm:t>
        <a:bodyPr/>
        <a:lstStyle/>
        <a:p>
          <a:r>
            <a:rPr lang="en-US" sz="1600" b="1" dirty="0"/>
            <a:t>Triangular</a:t>
          </a:r>
        </a:p>
      </dgm:t>
    </dgm:pt>
    <dgm:pt modelId="{AD8B5843-1A90-4122-B75C-281ED7DDA252}" type="parTrans" cxnId="{B6A01B2D-7E8A-4B8D-B2C4-EDAC648B8679}">
      <dgm:prSet/>
      <dgm:spPr/>
      <dgm:t>
        <a:bodyPr/>
        <a:lstStyle/>
        <a:p>
          <a:endParaRPr lang="en-US" sz="1800" b="1"/>
        </a:p>
      </dgm:t>
    </dgm:pt>
    <dgm:pt modelId="{31E4B39B-7D07-4C35-A449-0B537490D563}" type="sibTrans" cxnId="{B6A01B2D-7E8A-4B8D-B2C4-EDAC648B8679}">
      <dgm:prSet/>
      <dgm:spPr/>
      <dgm:t>
        <a:bodyPr/>
        <a:lstStyle/>
        <a:p>
          <a:endParaRPr lang="en-US" sz="1800" b="1"/>
        </a:p>
      </dgm:t>
    </dgm:pt>
    <dgm:pt modelId="{6FA5567D-12F2-49AF-9A02-E4C81C96DC51}">
      <dgm:prSet custT="1"/>
      <dgm:spPr/>
      <dgm:t>
        <a:bodyPr/>
        <a:lstStyle/>
        <a:p>
          <a:r>
            <a:rPr lang="en-US" sz="1600" b="1" dirty="0"/>
            <a:t>Triangular 2</a:t>
          </a:r>
        </a:p>
      </dgm:t>
    </dgm:pt>
    <dgm:pt modelId="{A27FEE7F-4B2C-4BD0-9A84-22FF7F33EA65}" type="parTrans" cxnId="{DC048793-4FB1-40D8-B5C9-62140F49895A}">
      <dgm:prSet/>
      <dgm:spPr/>
      <dgm:t>
        <a:bodyPr/>
        <a:lstStyle/>
        <a:p>
          <a:endParaRPr lang="en-US" sz="1800" b="1"/>
        </a:p>
      </dgm:t>
    </dgm:pt>
    <dgm:pt modelId="{724F842F-B56F-4486-A03A-E4F857432830}" type="sibTrans" cxnId="{DC048793-4FB1-40D8-B5C9-62140F49895A}">
      <dgm:prSet/>
      <dgm:spPr/>
      <dgm:t>
        <a:bodyPr/>
        <a:lstStyle/>
        <a:p>
          <a:endParaRPr lang="en-US" sz="1800" b="1"/>
        </a:p>
      </dgm:t>
    </dgm:pt>
    <dgm:pt modelId="{F10B19AE-03FC-4D75-B358-F1ACE9BEBD1E}">
      <dgm:prSet custT="1"/>
      <dgm:spPr/>
      <dgm:t>
        <a:bodyPr/>
        <a:lstStyle/>
        <a:p>
          <a:r>
            <a:rPr lang="en-US" sz="1600" b="1"/>
            <a:t>Exponential range</a:t>
          </a:r>
        </a:p>
      </dgm:t>
    </dgm:pt>
    <dgm:pt modelId="{05D439E5-A1CF-4025-BAD9-42D09A28EF75}" type="parTrans" cxnId="{08A84476-B418-4B18-B738-FCE0D223A334}">
      <dgm:prSet/>
      <dgm:spPr/>
      <dgm:t>
        <a:bodyPr/>
        <a:lstStyle/>
        <a:p>
          <a:endParaRPr lang="en-US" sz="1800" b="1"/>
        </a:p>
      </dgm:t>
    </dgm:pt>
    <dgm:pt modelId="{36517543-E17E-48B1-A5FE-D68A6993CBCA}" type="sibTrans" cxnId="{08A84476-B418-4B18-B738-FCE0D223A334}">
      <dgm:prSet/>
      <dgm:spPr/>
      <dgm:t>
        <a:bodyPr/>
        <a:lstStyle/>
        <a:p>
          <a:endParaRPr lang="en-US" sz="1800" b="1"/>
        </a:p>
      </dgm:t>
    </dgm:pt>
    <dgm:pt modelId="{D414D86E-BB75-48F2-88C7-DB674F32BA8C}">
      <dgm:prSet custT="1"/>
      <dgm:spPr/>
      <dgm:t>
        <a:bodyPr/>
        <a:lstStyle/>
        <a:p>
          <a:r>
            <a:rPr lang="en-US" sz="1800" b="1"/>
            <a:t>Methodology</a:t>
          </a:r>
        </a:p>
      </dgm:t>
    </dgm:pt>
    <dgm:pt modelId="{365B23DB-825D-42D6-B87F-DD5EB1F97FB7}" type="parTrans" cxnId="{003B3CCE-41BC-4A3D-8757-B0ABA2DC497C}">
      <dgm:prSet/>
      <dgm:spPr/>
      <dgm:t>
        <a:bodyPr/>
        <a:lstStyle/>
        <a:p>
          <a:endParaRPr lang="en-US" sz="1800" b="1"/>
        </a:p>
      </dgm:t>
    </dgm:pt>
    <dgm:pt modelId="{54EFAC3F-D1DA-4E49-ABDA-93A3E309266D}" type="sibTrans" cxnId="{003B3CCE-41BC-4A3D-8757-B0ABA2DC497C}">
      <dgm:prSet/>
      <dgm:spPr/>
      <dgm:t>
        <a:bodyPr/>
        <a:lstStyle/>
        <a:p>
          <a:endParaRPr lang="en-US" sz="1800" b="1"/>
        </a:p>
      </dgm:t>
    </dgm:pt>
    <dgm:pt modelId="{5644BA08-3113-4432-B51A-1899E48B2593}">
      <dgm:prSet custT="1"/>
      <dgm:spPr/>
      <dgm:t>
        <a:bodyPr/>
        <a:lstStyle/>
        <a:p>
          <a:r>
            <a:rPr lang="en-US" sz="1800" b="1" dirty="0"/>
            <a:t>Experiments</a:t>
          </a:r>
        </a:p>
      </dgm:t>
    </dgm:pt>
    <dgm:pt modelId="{B2428999-18BF-4A10-AA35-F39E4A6407A7}" type="parTrans" cxnId="{B389F124-C1E1-4C52-8BA3-08515F013F03}">
      <dgm:prSet/>
      <dgm:spPr/>
      <dgm:t>
        <a:bodyPr/>
        <a:lstStyle/>
        <a:p>
          <a:endParaRPr lang="en-US" sz="1800" b="1"/>
        </a:p>
      </dgm:t>
    </dgm:pt>
    <dgm:pt modelId="{87C35252-C96A-4882-914C-0CC9B40C356B}" type="sibTrans" cxnId="{B389F124-C1E1-4C52-8BA3-08515F013F03}">
      <dgm:prSet/>
      <dgm:spPr/>
      <dgm:t>
        <a:bodyPr/>
        <a:lstStyle/>
        <a:p>
          <a:endParaRPr lang="en-US" sz="1800" b="1"/>
        </a:p>
      </dgm:t>
    </dgm:pt>
    <dgm:pt modelId="{690B0C41-EF45-4440-A0BF-8B0A2FE14379}">
      <dgm:prSet custT="1"/>
      <dgm:spPr/>
      <dgm:t>
        <a:bodyPr/>
        <a:lstStyle/>
        <a:p>
          <a:r>
            <a:rPr lang="en-US" sz="1800" b="1" dirty="0"/>
            <a:t>Result and Discussion</a:t>
          </a:r>
        </a:p>
      </dgm:t>
    </dgm:pt>
    <dgm:pt modelId="{A7E7312F-1A9C-4A40-8D6D-144B57209185}" type="parTrans" cxnId="{F22A9B9B-C748-4BFE-9EA3-82436B2E70ED}">
      <dgm:prSet/>
      <dgm:spPr/>
      <dgm:t>
        <a:bodyPr/>
        <a:lstStyle/>
        <a:p>
          <a:endParaRPr lang="en-US" sz="1800" b="1"/>
        </a:p>
      </dgm:t>
    </dgm:pt>
    <dgm:pt modelId="{CF10370A-5E64-43A6-8438-23326C0000F5}" type="sibTrans" cxnId="{F22A9B9B-C748-4BFE-9EA3-82436B2E70ED}">
      <dgm:prSet/>
      <dgm:spPr/>
      <dgm:t>
        <a:bodyPr/>
        <a:lstStyle/>
        <a:p>
          <a:endParaRPr lang="en-US" sz="1800" b="1"/>
        </a:p>
      </dgm:t>
    </dgm:pt>
    <dgm:pt modelId="{A10A183B-4B2B-4DB5-B072-D631DC45FF35}">
      <dgm:prSet custT="1"/>
      <dgm:spPr/>
      <dgm:t>
        <a:bodyPr/>
        <a:lstStyle/>
        <a:p>
          <a:r>
            <a:rPr lang="en-US" sz="1800" b="1"/>
            <a:t>Conclusion </a:t>
          </a:r>
        </a:p>
      </dgm:t>
    </dgm:pt>
    <dgm:pt modelId="{BAF27E8C-A602-4331-A6CA-893AF5AB67B1}" type="parTrans" cxnId="{C3EC2ED4-3BD4-4AD9-8735-912489964380}">
      <dgm:prSet/>
      <dgm:spPr/>
      <dgm:t>
        <a:bodyPr/>
        <a:lstStyle/>
        <a:p>
          <a:endParaRPr lang="en-US" sz="1800" b="1"/>
        </a:p>
      </dgm:t>
    </dgm:pt>
    <dgm:pt modelId="{E65F738D-8F4B-49B7-AEBE-FA85315A539A}" type="sibTrans" cxnId="{C3EC2ED4-3BD4-4AD9-8735-912489964380}">
      <dgm:prSet/>
      <dgm:spPr/>
      <dgm:t>
        <a:bodyPr/>
        <a:lstStyle/>
        <a:p>
          <a:endParaRPr lang="en-US" sz="1800" b="1"/>
        </a:p>
      </dgm:t>
    </dgm:pt>
    <dgm:pt modelId="{0ACB9F85-5DEE-40E1-867C-3AF7F7E7A8BA}">
      <dgm:prSet custT="1"/>
      <dgm:spPr/>
      <dgm:t>
        <a:bodyPr/>
        <a:lstStyle/>
        <a:p>
          <a:r>
            <a:rPr lang="en-US" sz="1600" b="1"/>
            <a:t>CNN Architecture</a:t>
          </a:r>
          <a:endParaRPr lang="en-US" sz="1600"/>
        </a:p>
      </dgm:t>
    </dgm:pt>
    <dgm:pt modelId="{93058241-0044-4421-A2D7-CEDE83009E59}" type="parTrans" cxnId="{4D85D5C6-B2E0-4CE5-A985-EFF4CA2FD39B}">
      <dgm:prSet/>
      <dgm:spPr/>
      <dgm:t>
        <a:bodyPr/>
        <a:lstStyle/>
        <a:p>
          <a:endParaRPr lang="en-US" sz="1800"/>
        </a:p>
      </dgm:t>
    </dgm:pt>
    <dgm:pt modelId="{5E99FA67-23B3-4AA9-94E4-C043BBEEA4E0}" type="sibTrans" cxnId="{4D85D5C6-B2E0-4CE5-A985-EFF4CA2FD39B}">
      <dgm:prSet/>
      <dgm:spPr/>
      <dgm:t>
        <a:bodyPr/>
        <a:lstStyle/>
        <a:p>
          <a:endParaRPr lang="en-US" sz="1800"/>
        </a:p>
      </dgm:t>
    </dgm:pt>
    <dgm:pt modelId="{6D4FC1B9-CEBB-43E7-8366-F81AB94964EC}">
      <dgm:prSet custT="1"/>
      <dgm:spPr/>
      <dgm:t>
        <a:bodyPr/>
        <a:lstStyle/>
        <a:p>
          <a:r>
            <a:rPr lang="en-US" sz="1600" b="1" dirty="0"/>
            <a:t>Cycle Length Estimation</a:t>
          </a:r>
        </a:p>
      </dgm:t>
    </dgm:pt>
    <dgm:pt modelId="{22F4FC21-FBC3-4791-81F1-9BD403326B7A}" type="parTrans" cxnId="{A4194383-000B-41B1-AC7D-09F38CC9F578}">
      <dgm:prSet/>
      <dgm:spPr/>
      <dgm:t>
        <a:bodyPr/>
        <a:lstStyle/>
        <a:p>
          <a:endParaRPr lang="en-US" sz="1800"/>
        </a:p>
      </dgm:t>
    </dgm:pt>
    <dgm:pt modelId="{F8523790-983A-4CCE-BFD2-6088105457E7}" type="sibTrans" cxnId="{A4194383-000B-41B1-AC7D-09F38CC9F578}">
      <dgm:prSet/>
      <dgm:spPr/>
      <dgm:t>
        <a:bodyPr/>
        <a:lstStyle/>
        <a:p>
          <a:endParaRPr lang="en-US" sz="1800"/>
        </a:p>
      </dgm:t>
    </dgm:pt>
    <dgm:pt modelId="{B15EEFB9-0378-49D7-89C1-2B3ABF246956}">
      <dgm:prSet custT="1"/>
      <dgm:spPr/>
      <dgm:t>
        <a:bodyPr/>
        <a:lstStyle/>
        <a:p>
          <a:r>
            <a:rPr lang="en-US" sz="1600" b="1" dirty="0"/>
            <a:t>Min and Max LR Boundary Estimation</a:t>
          </a:r>
        </a:p>
      </dgm:t>
    </dgm:pt>
    <dgm:pt modelId="{9FB886C3-1CCF-4BB4-9A8E-105922AAC0F5}" type="parTrans" cxnId="{A57F645F-FEB6-4179-ACE8-0A76C5EE5E96}">
      <dgm:prSet/>
      <dgm:spPr/>
      <dgm:t>
        <a:bodyPr/>
        <a:lstStyle/>
        <a:p>
          <a:endParaRPr lang="en-US" sz="1800"/>
        </a:p>
      </dgm:t>
    </dgm:pt>
    <dgm:pt modelId="{B5712C44-2482-4E35-A42E-2D8A5EEB64D2}" type="sibTrans" cxnId="{A57F645F-FEB6-4179-ACE8-0A76C5EE5E96}">
      <dgm:prSet/>
      <dgm:spPr/>
      <dgm:t>
        <a:bodyPr/>
        <a:lstStyle/>
        <a:p>
          <a:endParaRPr lang="en-US" sz="1800"/>
        </a:p>
      </dgm:t>
    </dgm:pt>
    <dgm:pt modelId="{A982EBAA-1B41-42F9-B7A8-5F0D2D6154A9}">
      <dgm:prSet custT="1"/>
      <dgm:spPr/>
      <dgm:t>
        <a:bodyPr/>
        <a:lstStyle/>
        <a:p>
          <a:r>
            <a:rPr lang="en-US" sz="1600" b="1" dirty="0"/>
            <a:t>Case 1, Skewness = 1/17</a:t>
          </a:r>
          <a:endParaRPr lang="en-US" sz="1600" dirty="0"/>
        </a:p>
      </dgm:t>
    </dgm:pt>
    <dgm:pt modelId="{5187C84E-74FE-465B-81FE-9B946ACFEE3E}" type="parTrans" cxnId="{41501D6C-0783-4DD8-816D-714BF8D1F446}">
      <dgm:prSet/>
      <dgm:spPr/>
      <dgm:t>
        <a:bodyPr/>
        <a:lstStyle/>
        <a:p>
          <a:endParaRPr lang="en-US" sz="1800"/>
        </a:p>
      </dgm:t>
    </dgm:pt>
    <dgm:pt modelId="{CA2B454F-1AEA-443C-A769-847C1EDC835B}" type="sibTrans" cxnId="{41501D6C-0783-4DD8-816D-714BF8D1F446}">
      <dgm:prSet/>
      <dgm:spPr/>
      <dgm:t>
        <a:bodyPr/>
        <a:lstStyle/>
        <a:p>
          <a:endParaRPr lang="en-US" sz="1800"/>
        </a:p>
      </dgm:t>
    </dgm:pt>
    <dgm:pt modelId="{A9CA881B-A5E8-4CE9-A150-4AB51680646F}">
      <dgm:prSet custT="1"/>
      <dgm:spPr/>
      <dgm:t>
        <a:bodyPr/>
        <a:lstStyle/>
        <a:p>
          <a:r>
            <a:rPr lang="en-US" sz="1600" b="1" dirty="0"/>
            <a:t>Case 2, Skewness = 1/36</a:t>
          </a:r>
        </a:p>
      </dgm:t>
    </dgm:pt>
    <dgm:pt modelId="{C75A22A3-E03B-4B4A-9694-56BAA860F4AA}" type="parTrans" cxnId="{BFB0BD15-C187-45FA-ABC6-78FDCAE2CFDB}">
      <dgm:prSet/>
      <dgm:spPr/>
      <dgm:t>
        <a:bodyPr/>
        <a:lstStyle/>
        <a:p>
          <a:endParaRPr lang="en-US" sz="1800"/>
        </a:p>
      </dgm:t>
    </dgm:pt>
    <dgm:pt modelId="{9994CCC1-F990-4166-9DBA-45578CB36520}" type="sibTrans" cxnId="{BFB0BD15-C187-45FA-ABC6-78FDCAE2CFDB}">
      <dgm:prSet/>
      <dgm:spPr/>
      <dgm:t>
        <a:bodyPr/>
        <a:lstStyle/>
        <a:p>
          <a:endParaRPr lang="en-US" sz="1800"/>
        </a:p>
      </dgm:t>
    </dgm:pt>
    <dgm:pt modelId="{096EE788-E596-4606-83A7-E79610208237}">
      <dgm:prSet custT="1"/>
      <dgm:spPr/>
      <dgm:t>
        <a:bodyPr/>
        <a:lstStyle/>
        <a:p>
          <a:r>
            <a:rPr lang="en-US" sz="1800" b="1" dirty="0"/>
            <a:t>Metrics</a:t>
          </a:r>
        </a:p>
        <a:p>
          <a:r>
            <a:rPr lang="en-US" sz="1800" b="1" dirty="0"/>
            <a:t>ROC curves</a:t>
          </a:r>
        </a:p>
        <a:p>
          <a:r>
            <a:rPr lang="en-US" sz="1800" b="1" dirty="0"/>
            <a:t>PR curves</a:t>
          </a:r>
        </a:p>
      </dgm:t>
    </dgm:pt>
    <dgm:pt modelId="{8ADAB962-92B5-4702-92EB-E2F508FBC77D}" type="parTrans" cxnId="{F488D53C-D284-41D3-8CE6-28E8917A798D}">
      <dgm:prSet/>
      <dgm:spPr/>
      <dgm:t>
        <a:bodyPr/>
        <a:lstStyle/>
        <a:p>
          <a:endParaRPr lang="en-US"/>
        </a:p>
      </dgm:t>
    </dgm:pt>
    <dgm:pt modelId="{4D339086-9159-4FEA-813F-F69D8ABDD2C2}" type="sibTrans" cxnId="{F488D53C-D284-41D3-8CE6-28E8917A798D}">
      <dgm:prSet/>
      <dgm:spPr/>
      <dgm:t>
        <a:bodyPr/>
        <a:lstStyle/>
        <a:p>
          <a:endParaRPr lang="en-US"/>
        </a:p>
      </dgm:t>
    </dgm:pt>
    <dgm:pt modelId="{BAF0BA50-02D0-4869-A425-75275D5768F5}" type="pres">
      <dgm:prSet presAssocID="{F0533270-630D-4B53-9A8C-27AEDB1475C1}" presName="Name0" presStyleCnt="0">
        <dgm:presLayoutVars>
          <dgm:dir/>
          <dgm:animLvl val="lvl"/>
          <dgm:resizeHandles val="exact"/>
        </dgm:presLayoutVars>
      </dgm:prSet>
      <dgm:spPr/>
    </dgm:pt>
    <dgm:pt modelId="{0DEE856D-565D-4A9F-89CB-28ECF50A9451}" type="pres">
      <dgm:prSet presAssocID="{AAC5C04B-8D5A-4F8B-913F-2C52C1D290AD}" presName="linNode" presStyleCnt="0"/>
      <dgm:spPr/>
    </dgm:pt>
    <dgm:pt modelId="{926563A2-4A7B-4B36-A391-46A05A48C566}" type="pres">
      <dgm:prSet presAssocID="{AAC5C04B-8D5A-4F8B-913F-2C52C1D290AD}" presName="parentText" presStyleLbl="alignNode1" presStyleIdx="0" presStyleCnt="6" custScaleX="148420">
        <dgm:presLayoutVars>
          <dgm:chMax val="1"/>
          <dgm:bulletEnabled/>
        </dgm:presLayoutVars>
      </dgm:prSet>
      <dgm:spPr/>
    </dgm:pt>
    <dgm:pt modelId="{8D370C38-6AAB-4F23-9209-7CDA4A8171D5}" type="pres">
      <dgm:prSet presAssocID="{AAC5C04B-8D5A-4F8B-913F-2C52C1D290AD}" presName="descendantText" presStyleLbl="alignAccFollowNode1" presStyleIdx="0" presStyleCnt="6" custLinFactNeighborY="-7742">
        <dgm:presLayoutVars>
          <dgm:bulletEnabled/>
        </dgm:presLayoutVars>
      </dgm:prSet>
      <dgm:spPr/>
    </dgm:pt>
    <dgm:pt modelId="{2D25A888-F425-46D2-A01C-57A7D9D13884}" type="pres">
      <dgm:prSet presAssocID="{C0ED15E0-2B6D-4C66-B75E-219712202B7A}" presName="sp" presStyleCnt="0"/>
      <dgm:spPr/>
    </dgm:pt>
    <dgm:pt modelId="{7EA9C01C-9721-46CC-B87D-BD8393D0B45A}" type="pres">
      <dgm:prSet presAssocID="{8F514FFE-CC89-4DBB-AB2A-F9A1B8384812}" presName="linNode" presStyleCnt="0"/>
      <dgm:spPr/>
    </dgm:pt>
    <dgm:pt modelId="{16B1EEC0-B947-448F-8FFA-1BEEE57EA7DD}" type="pres">
      <dgm:prSet presAssocID="{8F514FFE-CC89-4DBB-AB2A-F9A1B8384812}" presName="parentText" presStyleLbl="alignNode1" presStyleIdx="1" presStyleCnt="6" custScaleX="291554">
        <dgm:presLayoutVars>
          <dgm:chMax val="1"/>
          <dgm:bulletEnabled/>
        </dgm:presLayoutVars>
      </dgm:prSet>
      <dgm:spPr/>
    </dgm:pt>
    <dgm:pt modelId="{B14E52CD-9C16-42E8-8263-C391E24C2101}" type="pres">
      <dgm:prSet presAssocID="{8F514FFE-CC89-4DBB-AB2A-F9A1B8384812}" presName="descendantText" presStyleLbl="alignAccFollowNode1" presStyleIdx="1" presStyleCnt="6">
        <dgm:presLayoutVars>
          <dgm:bulletEnabled/>
        </dgm:presLayoutVars>
      </dgm:prSet>
      <dgm:spPr/>
    </dgm:pt>
    <dgm:pt modelId="{13C24BD7-24A3-40F3-8F1A-36C8DA962604}" type="pres">
      <dgm:prSet presAssocID="{242819C4-6806-4CC5-8E8E-394286DEA8F6}" presName="sp" presStyleCnt="0"/>
      <dgm:spPr/>
    </dgm:pt>
    <dgm:pt modelId="{2C3C54BA-268D-4686-9C80-8E0793F9597B}" type="pres">
      <dgm:prSet presAssocID="{D414D86E-BB75-48F2-88C7-DB674F32BA8C}" presName="linNode" presStyleCnt="0"/>
      <dgm:spPr/>
    </dgm:pt>
    <dgm:pt modelId="{14D445C3-6818-41AE-BF62-290ED868B2AE}" type="pres">
      <dgm:prSet presAssocID="{D414D86E-BB75-48F2-88C7-DB674F32BA8C}" presName="parentText" presStyleLbl="alignNode1" presStyleIdx="2" presStyleCnt="6" custScaleX="372035">
        <dgm:presLayoutVars>
          <dgm:chMax val="1"/>
          <dgm:bulletEnabled/>
        </dgm:presLayoutVars>
      </dgm:prSet>
      <dgm:spPr/>
    </dgm:pt>
    <dgm:pt modelId="{4C98AC2E-00BD-431F-8E96-69B184815E64}" type="pres">
      <dgm:prSet presAssocID="{D414D86E-BB75-48F2-88C7-DB674F32BA8C}" presName="descendantText" presStyleLbl="alignAccFollowNode1" presStyleIdx="2" presStyleCnt="6">
        <dgm:presLayoutVars>
          <dgm:bulletEnabled/>
        </dgm:presLayoutVars>
      </dgm:prSet>
      <dgm:spPr/>
    </dgm:pt>
    <dgm:pt modelId="{D7809650-5673-4CB1-B74D-86206F3418DD}" type="pres">
      <dgm:prSet presAssocID="{54EFAC3F-D1DA-4E49-ABDA-93A3E309266D}" presName="sp" presStyleCnt="0"/>
      <dgm:spPr/>
    </dgm:pt>
    <dgm:pt modelId="{43AA6E37-0A4C-4AD0-955E-078D085FBC6C}" type="pres">
      <dgm:prSet presAssocID="{5644BA08-3113-4432-B51A-1899E48B2593}" presName="linNode" presStyleCnt="0"/>
      <dgm:spPr/>
    </dgm:pt>
    <dgm:pt modelId="{A82653C1-8382-4539-A30F-C20617BCC5CB}" type="pres">
      <dgm:prSet presAssocID="{5644BA08-3113-4432-B51A-1899E48B2593}" presName="parentText" presStyleLbl="alignNode1" presStyleIdx="3" presStyleCnt="6" custScaleX="329821">
        <dgm:presLayoutVars>
          <dgm:chMax val="1"/>
          <dgm:bulletEnabled/>
        </dgm:presLayoutVars>
      </dgm:prSet>
      <dgm:spPr/>
    </dgm:pt>
    <dgm:pt modelId="{009FDA97-B3BE-4857-AC2E-BFBC592B34C8}" type="pres">
      <dgm:prSet presAssocID="{5644BA08-3113-4432-B51A-1899E48B2593}" presName="descendantText" presStyleLbl="alignAccFollowNode1" presStyleIdx="3" presStyleCnt="6">
        <dgm:presLayoutVars>
          <dgm:bulletEnabled/>
        </dgm:presLayoutVars>
      </dgm:prSet>
      <dgm:spPr/>
    </dgm:pt>
    <dgm:pt modelId="{13E8913D-F5A2-4897-9E40-6E33FE5D4DD9}" type="pres">
      <dgm:prSet presAssocID="{87C35252-C96A-4882-914C-0CC9B40C356B}" presName="sp" presStyleCnt="0"/>
      <dgm:spPr/>
    </dgm:pt>
    <dgm:pt modelId="{F08E1384-3F61-40A9-A713-879B9A36E6AE}" type="pres">
      <dgm:prSet presAssocID="{690B0C41-EF45-4440-A0BF-8B0A2FE14379}" presName="linNode" presStyleCnt="0"/>
      <dgm:spPr/>
    </dgm:pt>
    <dgm:pt modelId="{9007FA4C-E101-4A37-A600-AF442C7E84BF}" type="pres">
      <dgm:prSet presAssocID="{690B0C41-EF45-4440-A0BF-8B0A2FE14379}" presName="parentText" presStyleLbl="alignNode1" presStyleIdx="4" presStyleCnt="6" custScaleX="257118">
        <dgm:presLayoutVars>
          <dgm:chMax val="1"/>
          <dgm:bulletEnabled/>
        </dgm:presLayoutVars>
      </dgm:prSet>
      <dgm:spPr/>
    </dgm:pt>
    <dgm:pt modelId="{6290EDDA-1CE2-40C9-BF0A-B830435A4CFF}" type="pres">
      <dgm:prSet presAssocID="{690B0C41-EF45-4440-A0BF-8B0A2FE14379}" presName="descendantText" presStyleLbl="alignAccFollowNode1" presStyleIdx="4" presStyleCnt="6">
        <dgm:presLayoutVars>
          <dgm:bulletEnabled/>
        </dgm:presLayoutVars>
      </dgm:prSet>
      <dgm:spPr/>
    </dgm:pt>
    <dgm:pt modelId="{4852BCFD-FA7E-4991-B727-C59B2AB2CB6A}" type="pres">
      <dgm:prSet presAssocID="{CF10370A-5E64-43A6-8438-23326C0000F5}" presName="sp" presStyleCnt="0"/>
      <dgm:spPr/>
    </dgm:pt>
    <dgm:pt modelId="{96C43969-F028-434A-9656-4D43E0D59F2D}" type="pres">
      <dgm:prSet presAssocID="{A10A183B-4B2B-4DB5-B072-D631DC45FF35}" presName="linNode" presStyleCnt="0"/>
      <dgm:spPr/>
    </dgm:pt>
    <dgm:pt modelId="{3732C52D-78CF-4ED5-BCBD-986E52265802}" type="pres">
      <dgm:prSet presAssocID="{A10A183B-4B2B-4DB5-B072-D631DC45FF35}" presName="parentText" presStyleLbl="alignNode1" presStyleIdx="5" presStyleCnt="6" custScaleX="197880">
        <dgm:presLayoutVars>
          <dgm:chMax val="1"/>
          <dgm:bulletEnabled/>
        </dgm:presLayoutVars>
      </dgm:prSet>
      <dgm:spPr/>
    </dgm:pt>
    <dgm:pt modelId="{0915F629-687E-4D61-8803-E1851E7E998F}" type="pres">
      <dgm:prSet presAssocID="{A10A183B-4B2B-4DB5-B072-D631DC45FF35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BFB0BD15-C187-45FA-ABC6-78FDCAE2CFDB}" srcId="{5644BA08-3113-4432-B51A-1899E48B2593}" destId="{A9CA881B-A5E8-4CE9-A150-4AB51680646F}" srcOrd="1" destOrd="0" parTransId="{C75A22A3-E03B-4B4A-9694-56BAA860F4AA}" sibTransId="{9994CCC1-F990-4166-9DBA-45578CB36520}"/>
    <dgm:cxn modelId="{84408B1C-CE0F-42C1-9741-0999629D393A}" type="presOf" srcId="{F0533270-630D-4B53-9A8C-27AEDB1475C1}" destId="{BAF0BA50-02D0-4869-A425-75275D5768F5}" srcOrd="0" destOrd="0" presId="urn:microsoft.com/office/officeart/2016/7/layout/VerticalSolidActionList"/>
    <dgm:cxn modelId="{77426720-BA21-4848-9C8A-3C384D9C7ED1}" type="presOf" srcId="{690B0C41-EF45-4440-A0BF-8B0A2FE14379}" destId="{9007FA4C-E101-4A37-A600-AF442C7E84BF}" srcOrd="0" destOrd="0" presId="urn:microsoft.com/office/officeart/2016/7/layout/VerticalSolidActionList"/>
    <dgm:cxn modelId="{B389F124-C1E1-4C52-8BA3-08515F013F03}" srcId="{F0533270-630D-4B53-9A8C-27AEDB1475C1}" destId="{5644BA08-3113-4432-B51A-1899E48B2593}" srcOrd="3" destOrd="0" parTransId="{B2428999-18BF-4A10-AA35-F39E4A6407A7}" sibTransId="{87C35252-C96A-4882-914C-0CC9B40C356B}"/>
    <dgm:cxn modelId="{B6A01B2D-7E8A-4B8D-B2C4-EDAC648B8679}" srcId="{8F514FFE-CC89-4DBB-AB2A-F9A1B8384812}" destId="{2F8984AB-1384-4641-B318-18DDB5C66E6D}" srcOrd="0" destOrd="0" parTransId="{AD8B5843-1A90-4122-B75C-281ED7DDA252}" sibTransId="{31E4B39B-7D07-4C35-A449-0B537490D563}"/>
    <dgm:cxn modelId="{E4FC743B-DEEE-4147-9B4C-BFAEB7AC6287}" type="presOf" srcId="{AAC5C04B-8D5A-4F8B-913F-2C52C1D290AD}" destId="{926563A2-4A7B-4B36-A391-46A05A48C566}" srcOrd="0" destOrd="0" presId="urn:microsoft.com/office/officeart/2016/7/layout/VerticalSolidActionList"/>
    <dgm:cxn modelId="{F488D53C-D284-41D3-8CE6-28E8917A798D}" srcId="{690B0C41-EF45-4440-A0BF-8B0A2FE14379}" destId="{096EE788-E596-4606-83A7-E79610208237}" srcOrd="0" destOrd="0" parTransId="{8ADAB962-92B5-4702-92EB-E2F508FBC77D}" sibTransId="{4D339086-9159-4FEA-813F-F69D8ABDD2C2}"/>
    <dgm:cxn modelId="{B8D70740-2221-4825-8EF2-96DC59AE2B2A}" type="presOf" srcId="{8F514FFE-CC89-4DBB-AB2A-F9A1B8384812}" destId="{16B1EEC0-B947-448F-8FFA-1BEEE57EA7DD}" srcOrd="0" destOrd="0" presId="urn:microsoft.com/office/officeart/2016/7/layout/VerticalSolidActionList"/>
    <dgm:cxn modelId="{A57F645F-FEB6-4179-ACE8-0A76C5EE5E96}" srcId="{D414D86E-BB75-48F2-88C7-DB674F32BA8C}" destId="{B15EEFB9-0378-49D7-89C1-2B3ABF246956}" srcOrd="2" destOrd="0" parTransId="{9FB886C3-1CCF-4BB4-9A8E-105922AAC0F5}" sibTransId="{B5712C44-2482-4E35-A42E-2D8A5EEB64D2}"/>
    <dgm:cxn modelId="{41501D6C-0783-4DD8-816D-714BF8D1F446}" srcId="{5644BA08-3113-4432-B51A-1899E48B2593}" destId="{A982EBAA-1B41-42F9-B7A8-5F0D2D6154A9}" srcOrd="0" destOrd="0" parTransId="{5187C84E-74FE-465B-81FE-9B946ACFEE3E}" sibTransId="{CA2B454F-1AEA-443C-A769-847C1EDC835B}"/>
    <dgm:cxn modelId="{4A63CE4D-EBE3-4309-9FC2-5750699B45AB}" type="presOf" srcId="{6D4FC1B9-CEBB-43E7-8366-F81AB94964EC}" destId="{4C98AC2E-00BD-431F-8E96-69B184815E64}" srcOrd="0" destOrd="1" presId="urn:microsoft.com/office/officeart/2016/7/layout/VerticalSolidActionList"/>
    <dgm:cxn modelId="{B83CC971-491D-4F96-BFC8-72B644B9CF9B}" type="presOf" srcId="{2F8984AB-1384-4641-B318-18DDB5C66E6D}" destId="{B14E52CD-9C16-42E8-8263-C391E24C2101}" srcOrd="0" destOrd="0" presId="urn:microsoft.com/office/officeart/2016/7/layout/VerticalSolidActionList"/>
    <dgm:cxn modelId="{08A84476-B418-4B18-B738-FCE0D223A334}" srcId="{8F514FFE-CC89-4DBB-AB2A-F9A1B8384812}" destId="{F10B19AE-03FC-4D75-B358-F1ACE9BEBD1E}" srcOrd="2" destOrd="0" parTransId="{05D439E5-A1CF-4025-BAD9-42D09A28EF75}" sibTransId="{36517543-E17E-48B1-A5FE-D68A6993CBCA}"/>
    <dgm:cxn modelId="{C7B6F659-AE76-4BD5-87B2-8AB8CFF2A2C8}" type="presOf" srcId="{0ACB9F85-5DEE-40E1-867C-3AF7F7E7A8BA}" destId="{4C98AC2E-00BD-431F-8E96-69B184815E64}" srcOrd="0" destOrd="0" presId="urn:microsoft.com/office/officeart/2016/7/layout/VerticalSolidActionList"/>
    <dgm:cxn modelId="{A4194383-000B-41B1-AC7D-09F38CC9F578}" srcId="{D414D86E-BB75-48F2-88C7-DB674F32BA8C}" destId="{6D4FC1B9-CEBB-43E7-8366-F81AB94964EC}" srcOrd="1" destOrd="0" parTransId="{22F4FC21-FBC3-4791-81F1-9BD403326B7A}" sibTransId="{F8523790-983A-4CCE-BFD2-6088105457E7}"/>
    <dgm:cxn modelId="{0CB55383-40A2-4D81-A228-1CCE1929E0D7}" type="presOf" srcId="{096EE788-E596-4606-83A7-E79610208237}" destId="{6290EDDA-1CE2-40C9-BF0A-B830435A4CFF}" srcOrd="0" destOrd="0" presId="urn:microsoft.com/office/officeart/2016/7/layout/VerticalSolidActionList"/>
    <dgm:cxn modelId="{D17EDE92-6D43-4948-B359-3A7B4D104AC6}" type="presOf" srcId="{F10B19AE-03FC-4D75-B358-F1ACE9BEBD1E}" destId="{B14E52CD-9C16-42E8-8263-C391E24C2101}" srcOrd="0" destOrd="2" presId="urn:microsoft.com/office/officeart/2016/7/layout/VerticalSolidActionList"/>
    <dgm:cxn modelId="{DC048793-4FB1-40D8-B5C9-62140F49895A}" srcId="{8F514FFE-CC89-4DBB-AB2A-F9A1B8384812}" destId="{6FA5567D-12F2-49AF-9A02-E4C81C96DC51}" srcOrd="1" destOrd="0" parTransId="{A27FEE7F-4B2C-4BD0-9A84-22FF7F33EA65}" sibTransId="{724F842F-B56F-4486-A03A-E4F857432830}"/>
    <dgm:cxn modelId="{7F2A0D97-4591-45C2-9310-3920F618C1C6}" type="presOf" srcId="{A982EBAA-1B41-42F9-B7A8-5F0D2D6154A9}" destId="{009FDA97-B3BE-4857-AC2E-BFBC592B34C8}" srcOrd="0" destOrd="0" presId="urn:microsoft.com/office/officeart/2016/7/layout/VerticalSolidActionList"/>
    <dgm:cxn modelId="{D183269B-57F0-4218-BA37-3718F99DFBF2}" type="presOf" srcId="{6FA5567D-12F2-49AF-9A02-E4C81C96DC51}" destId="{B14E52CD-9C16-42E8-8263-C391E24C2101}" srcOrd="0" destOrd="1" presId="urn:microsoft.com/office/officeart/2016/7/layout/VerticalSolidActionList"/>
    <dgm:cxn modelId="{F22A9B9B-C748-4BFE-9EA3-82436B2E70ED}" srcId="{F0533270-630D-4B53-9A8C-27AEDB1475C1}" destId="{690B0C41-EF45-4440-A0BF-8B0A2FE14379}" srcOrd="4" destOrd="0" parTransId="{A7E7312F-1A9C-4A40-8D6D-144B57209185}" sibTransId="{CF10370A-5E64-43A6-8438-23326C0000F5}"/>
    <dgm:cxn modelId="{10AE8DAF-BDE0-4F19-A583-50F9D81C8B9C}" type="presOf" srcId="{A9CA881B-A5E8-4CE9-A150-4AB51680646F}" destId="{009FDA97-B3BE-4857-AC2E-BFBC592B34C8}" srcOrd="0" destOrd="1" presId="urn:microsoft.com/office/officeart/2016/7/layout/VerticalSolidActionList"/>
    <dgm:cxn modelId="{0F73A0B4-4C84-45A7-B929-DD2E82F4873F}" type="presOf" srcId="{B15EEFB9-0378-49D7-89C1-2B3ABF246956}" destId="{4C98AC2E-00BD-431F-8E96-69B184815E64}" srcOrd="0" destOrd="2" presId="urn:microsoft.com/office/officeart/2016/7/layout/VerticalSolidActionList"/>
    <dgm:cxn modelId="{C9278EBC-E6B2-4255-9352-20299E96227A}" type="presOf" srcId="{A10A183B-4B2B-4DB5-B072-D631DC45FF35}" destId="{3732C52D-78CF-4ED5-BCBD-986E52265802}" srcOrd="0" destOrd="0" presId="urn:microsoft.com/office/officeart/2016/7/layout/VerticalSolidActionList"/>
    <dgm:cxn modelId="{C05444BD-9AFA-42A3-8C40-21B198F96EA8}" type="presOf" srcId="{5644BA08-3113-4432-B51A-1899E48B2593}" destId="{A82653C1-8382-4539-A30F-C20617BCC5CB}" srcOrd="0" destOrd="0" presId="urn:microsoft.com/office/officeart/2016/7/layout/VerticalSolidActionList"/>
    <dgm:cxn modelId="{B057DBC0-5A3D-4900-9B94-5A6B145910BD}" srcId="{F0533270-630D-4B53-9A8C-27AEDB1475C1}" destId="{AAC5C04B-8D5A-4F8B-913F-2C52C1D290AD}" srcOrd="0" destOrd="0" parTransId="{6A08878F-CC75-4286-AA64-A9A58BFD1C5E}" sibTransId="{C0ED15E0-2B6D-4C66-B75E-219712202B7A}"/>
    <dgm:cxn modelId="{4D85D5C6-B2E0-4CE5-A985-EFF4CA2FD39B}" srcId="{D414D86E-BB75-48F2-88C7-DB674F32BA8C}" destId="{0ACB9F85-5DEE-40E1-867C-3AF7F7E7A8BA}" srcOrd="0" destOrd="0" parTransId="{93058241-0044-4421-A2D7-CEDE83009E59}" sibTransId="{5E99FA67-23B3-4AA9-94E4-C043BBEEA4E0}"/>
    <dgm:cxn modelId="{6122EBC7-F7A7-4DC2-A787-54BC947E4483}" srcId="{F0533270-630D-4B53-9A8C-27AEDB1475C1}" destId="{8F514FFE-CC89-4DBB-AB2A-F9A1B8384812}" srcOrd="1" destOrd="0" parTransId="{DED4382D-E208-4003-9789-D19E56AB6600}" sibTransId="{242819C4-6806-4CC5-8E8E-394286DEA8F6}"/>
    <dgm:cxn modelId="{A45FFAC7-0320-4CCD-B1CF-142445BF3D91}" type="presOf" srcId="{D414D86E-BB75-48F2-88C7-DB674F32BA8C}" destId="{14D445C3-6818-41AE-BF62-290ED868B2AE}" srcOrd="0" destOrd="0" presId="urn:microsoft.com/office/officeart/2016/7/layout/VerticalSolidActionList"/>
    <dgm:cxn modelId="{003B3CCE-41BC-4A3D-8757-B0ABA2DC497C}" srcId="{F0533270-630D-4B53-9A8C-27AEDB1475C1}" destId="{D414D86E-BB75-48F2-88C7-DB674F32BA8C}" srcOrd="2" destOrd="0" parTransId="{365B23DB-825D-42D6-B87F-DD5EB1F97FB7}" sibTransId="{54EFAC3F-D1DA-4E49-ABDA-93A3E309266D}"/>
    <dgm:cxn modelId="{C3EC2ED4-3BD4-4AD9-8735-912489964380}" srcId="{F0533270-630D-4B53-9A8C-27AEDB1475C1}" destId="{A10A183B-4B2B-4DB5-B072-D631DC45FF35}" srcOrd="5" destOrd="0" parTransId="{BAF27E8C-A602-4331-A6CA-893AF5AB67B1}" sibTransId="{E65F738D-8F4B-49B7-AEBE-FA85315A539A}"/>
    <dgm:cxn modelId="{B5E3BACA-9A24-44D5-B9A0-32D02BBED311}" type="presParOf" srcId="{BAF0BA50-02D0-4869-A425-75275D5768F5}" destId="{0DEE856D-565D-4A9F-89CB-28ECF50A9451}" srcOrd="0" destOrd="0" presId="urn:microsoft.com/office/officeart/2016/7/layout/VerticalSolidActionList"/>
    <dgm:cxn modelId="{A2BC3FE4-2037-405E-BD90-798A7F1E62A9}" type="presParOf" srcId="{0DEE856D-565D-4A9F-89CB-28ECF50A9451}" destId="{926563A2-4A7B-4B36-A391-46A05A48C566}" srcOrd="0" destOrd="0" presId="urn:microsoft.com/office/officeart/2016/7/layout/VerticalSolidActionList"/>
    <dgm:cxn modelId="{82F5A591-1AC5-4292-BF0F-5DAF28565420}" type="presParOf" srcId="{0DEE856D-565D-4A9F-89CB-28ECF50A9451}" destId="{8D370C38-6AAB-4F23-9209-7CDA4A8171D5}" srcOrd="1" destOrd="0" presId="urn:microsoft.com/office/officeart/2016/7/layout/VerticalSolidActionList"/>
    <dgm:cxn modelId="{4566AF86-B5DF-42C1-8EE1-83A4714CBC6E}" type="presParOf" srcId="{BAF0BA50-02D0-4869-A425-75275D5768F5}" destId="{2D25A888-F425-46D2-A01C-57A7D9D13884}" srcOrd="1" destOrd="0" presId="urn:microsoft.com/office/officeart/2016/7/layout/VerticalSolidActionList"/>
    <dgm:cxn modelId="{303D38CE-E380-4DE3-BC89-5C88BC49BF1B}" type="presParOf" srcId="{BAF0BA50-02D0-4869-A425-75275D5768F5}" destId="{7EA9C01C-9721-46CC-B87D-BD8393D0B45A}" srcOrd="2" destOrd="0" presId="urn:microsoft.com/office/officeart/2016/7/layout/VerticalSolidActionList"/>
    <dgm:cxn modelId="{AAD362FE-3F3C-42B4-A009-C99CB7CF453B}" type="presParOf" srcId="{7EA9C01C-9721-46CC-B87D-BD8393D0B45A}" destId="{16B1EEC0-B947-448F-8FFA-1BEEE57EA7DD}" srcOrd="0" destOrd="0" presId="urn:microsoft.com/office/officeart/2016/7/layout/VerticalSolidActionList"/>
    <dgm:cxn modelId="{897C9AC8-7DCA-40A1-8CF9-21DB96FE7BFD}" type="presParOf" srcId="{7EA9C01C-9721-46CC-B87D-BD8393D0B45A}" destId="{B14E52CD-9C16-42E8-8263-C391E24C2101}" srcOrd="1" destOrd="0" presId="urn:microsoft.com/office/officeart/2016/7/layout/VerticalSolidActionList"/>
    <dgm:cxn modelId="{84B4E715-1A5B-43CC-B83B-72EBCC455E15}" type="presParOf" srcId="{BAF0BA50-02D0-4869-A425-75275D5768F5}" destId="{13C24BD7-24A3-40F3-8F1A-36C8DA962604}" srcOrd="3" destOrd="0" presId="urn:microsoft.com/office/officeart/2016/7/layout/VerticalSolidActionList"/>
    <dgm:cxn modelId="{29DD5364-0922-4B41-B0E3-EBC544F1E4B3}" type="presParOf" srcId="{BAF0BA50-02D0-4869-A425-75275D5768F5}" destId="{2C3C54BA-268D-4686-9C80-8E0793F9597B}" srcOrd="4" destOrd="0" presId="urn:microsoft.com/office/officeart/2016/7/layout/VerticalSolidActionList"/>
    <dgm:cxn modelId="{FE5C05EA-AA19-44F9-B77C-FE9F4BA44A9C}" type="presParOf" srcId="{2C3C54BA-268D-4686-9C80-8E0793F9597B}" destId="{14D445C3-6818-41AE-BF62-290ED868B2AE}" srcOrd="0" destOrd="0" presId="urn:microsoft.com/office/officeart/2016/7/layout/VerticalSolidActionList"/>
    <dgm:cxn modelId="{FB025596-5CFE-4D67-B377-D0282E537F90}" type="presParOf" srcId="{2C3C54BA-268D-4686-9C80-8E0793F9597B}" destId="{4C98AC2E-00BD-431F-8E96-69B184815E64}" srcOrd="1" destOrd="0" presId="urn:microsoft.com/office/officeart/2016/7/layout/VerticalSolidActionList"/>
    <dgm:cxn modelId="{9AF2C2B2-6C61-4B1F-8C42-3A47307FF86D}" type="presParOf" srcId="{BAF0BA50-02D0-4869-A425-75275D5768F5}" destId="{D7809650-5673-4CB1-B74D-86206F3418DD}" srcOrd="5" destOrd="0" presId="urn:microsoft.com/office/officeart/2016/7/layout/VerticalSolidActionList"/>
    <dgm:cxn modelId="{9BF0FBA5-9243-496E-8B0E-E1AB068D14CB}" type="presParOf" srcId="{BAF0BA50-02D0-4869-A425-75275D5768F5}" destId="{43AA6E37-0A4C-4AD0-955E-078D085FBC6C}" srcOrd="6" destOrd="0" presId="urn:microsoft.com/office/officeart/2016/7/layout/VerticalSolidActionList"/>
    <dgm:cxn modelId="{86B1241F-5685-4C75-BE92-A04E4620FFA9}" type="presParOf" srcId="{43AA6E37-0A4C-4AD0-955E-078D085FBC6C}" destId="{A82653C1-8382-4539-A30F-C20617BCC5CB}" srcOrd="0" destOrd="0" presId="urn:microsoft.com/office/officeart/2016/7/layout/VerticalSolidActionList"/>
    <dgm:cxn modelId="{709E444C-B4A4-4A16-A1FB-25047025C2E6}" type="presParOf" srcId="{43AA6E37-0A4C-4AD0-955E-078D085FBC6C}" destId="{009FDA97-B3BE-4857-AC2E-BFBC592B34C8}" srcOrd="1" destOrd="0" presId="urn:microsoft.com/office/officeart/2016/7/layout/VerticalSolidActionList"/>
    <dgm:cxn modelId="{DACF6933-1383-4AFD-A1EA-A4D1C8CE2B4B}" type="presParOf" srcId="{BAF0BA50-02D0-4869-A425-75275D5768F5}" destId="{13E8913D-F5A2-4897-9E40-6E33FE5D4DD9}" srcOrd="7" destOrd="0" presId="urn:microsoft.com/office/officeart/2016/7/layout/VerticalSolidActionList"/>
    <dgm:cxn modelId="{F111465E-4AEA-4C8F-AC32-CAE31986D8DC}" type="presParOf" srcId="{BAF0BA50-02D0-4869-A425-75275D5768F5}" destId="{F08E1384-3F61-40A9-A713-879B9A36E6AE}" srcOrd="8" destOrd="0" presId="urn:microsoft.com/office/officeart/2016/7/layout/VerticalSolidActionList"/>
    <dgm:cxn modelId="{8DCCEBAB-AE2D-49EC-8265-0A2B32973140}" type="presParOf" srcId="{F08E1384-3F61-40A9-A713-879B9A36E6AE}" destId="{9007FA4C-E101-4A37-A600-AF442C7E84BF}" srcOrd="0" destOrd="0" presId="urn:microsoft.com/office/officeart/2016/7/layout/VerticalSolidActionList"/>
    <dgm:cxn modelId="{1FA02F47-3E7C-457C-8B38-A1B5438AFE33}" type="presParOf" srcId="{F08E1384-3F61-40A9-A713-879B9A36E6AE}" destId="{6290EDDA-1CE2-40C9-BF0A-B830435A4CFF}" srcOrd="1" destOrd="0" presId="urn:microsoft.com/office/officeart/2016/7/layout/VerticalSolidActionList"/>
    <dgm:cxn modelId="{B0952612-F32C-4CFB-B0D8-D68DD5F43C37}" type="presParOf" srcId="{BAF0BA50-02D0-4869-A425-75275D5768F5}" destId="{4852BCFD-FA7E-4991-B727-C59B2AB2CB6A}" srcOrd="9" destOrd="0" presId="urn:microsoft.com/office/officeart/2016/7/layout/VerticalSolidActionList"/>
    <dgm:cxn modelId="{F1AF0642-EE11-44AD-9A7F-409030A1C748}" type="presParOf" srcId="{BAF0BA50-02D0-4869-A425-75275D5768F5}" destId="{96C43969-F028-434A-9656-4D43E0D59F2D}" srcOrd="10" destOrd="0" presId="urn:microsoft.com/office/officeart/2016/7/layout/VerticalSolidActionList"/>
    <dgm:cxn modelId="{EE40E343-BA9D-4806-B746-EE8B0E91AA0D}" type="presParOf" srcId="{96C43969-F028-434A-9656-4D43E0D59F2D}" destId="{3732C52D-78CF-4ED5-BCBD-986E52265802}" srcOrd="0" destOrd="0" presId="urn:microsoft.com/office/officeart/2016/7/layout/VerticalSolidActionList"/>
    <dgm:cxn modelId="{7C0F4F08-76E7-4FE0-B407-AED46588AFD8}" type="presParOf" srcId="{96C43969-F028-434A-9656-4D43E0D59F2D}" destId="{0915F629-687E-4D61-8803-E1851E7E998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2FC7D1-A39F-4A94-9A3D-1F98F1AB5F04}" type="doc">
      <dgm:prSet loTypeId="urn:microsoft.com/office/officeart/2005/8/layout/matrix3" loCatId="matrix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2E9BC5-7A40-4A32-BA9A-7F81788CB556}">
      <dgm:prSet/>
      <dgm:spPr/>
      <dgm:t>
        <a:bodyPr/>
        <a:lstStyle/>
        <a:p>
          <a:r>
            <a:rPr lang="en-US" b="0" i="0" dirty="0"/>
            <a:t>ROC curve AUC</a:t>
          </a:r>
          <a:endParaRPr lang="en-US" dirty="0"/>
        </a:p>
      </dgm:t>
    </dgm:pt>
    <dgm:pt modelId="{F9FCA87E-CB3A-4C3C-BFBC-31AEBB958134}" type="parTrans" cxnId="{D6597208-4F44-4FA3-825A-973A7AD4A84B}">
      <dgm:prSet/>
      <dgm:spPr/>
      <dgm:t>
        <a:bodyPr/>
        <a:lstStyle/>
        <a:p>
          <a:endParaRPr lang="en-US"/>
        </a:p>
      </dgm:t>
    </dgm:pt>
    <dgm:pt modelId="{6DF52809-1C6F-4DF6-8DE9-F4DBC1C6F29E}" type="sibTrans" cxnId="{D6597208-4F44-4FA3-825A-973A7AD4A84B}">
      <dgm:prSet/>
      <dgm:spPr/>
      <dgm:t>
        <a:bodyPr/>
        <a:lstStyle/>
        <a:p>
          <a:endParaRPr lang="en-US"/>
        </a:p>
      </dgm:t>
    </dgm:pt>
    <dgm:pt modelId="{B8956F66-5E4F-490D-BBA8-8FD0F4A7C8C1}">
      <dgm:prSet/>
      <dgm:spPr/>
      <dgm:t>
        <a:bodyPr/>
        <a:lstStyle/>
        <a:p>
          <a:r>
            <a:rPr lang="en-US" b="0" i="0" dirty="0"/>
            <a:t>Precision-Recall AUC</a:t>
          </a:r>
          <a:endParaRPr lang="en-US" dirty="0"/>
        </a:p>
      </dgm:t>
    </dgm:pt>
    <dgm:pt modelId="{5EFEC720-3C4A-4545-9F83-CF4797E0988A}" type="parTrans" cxnId="{001754A8-B7EA-4238-9E6A-3A9BCB5A4ABD}">
      <dgm:prSet/>
      <dgm:spPr/>
      <dgm:t>
        <a:bodyPr/>
        <a:lstStyle/>
        <a:p>
          <a:endParaRPr lang="en-US"/>
        </a:p>
      </dgm:t>
    </dgm:pt>
    <dgm:pt modelId="{5DDCC3B4-F2E6-49F5-9487-EC4BD10AB01B}" type="sibTrans" cxnId="{001754A8-B7EA-4238-9E6A-3A9BCB5A4ABD}">
      <dgm:prSet/>
      <dgm:spPr/>
      <dgm:t>
        <a:bodyPr/>
        <a:lstStyle/>
        <a:p>
          <a:endParaRPr lang="en-US"/>
        </a:p>
      </dgm:t>
    </dgm:pt>
    <dgm:pt modelId="{8A76B596-4FEA-4151-87F2-AED6536A07A8}">
      <dgm:prSet/>
      <dgm:spPr/>
      <dgm:t>
        <a:bodyPr/>
        <a:lstStyle/>
        <a:p>
          <a:r>
            <a:rPr lang="en-US" b="0" i="0" dirty="0"/>
            <a:t>F1score</a:t>
          </a:r>
          <a:endParaRPr lang="en-US" dirty="0"/>
        </a:p>
      </dgm:t>
    </dgm:pt>
    <dgm:pt modelId="{CDC78B0F-AAE5-44BD-8450-14C88D0D5E9E}" type="parTrans" cxnId="{51D382BB-F34A-4BF7-914D-2B1F60F82C0E}">
      <dgm:prSet/>
      <dgm:spPr/>
      <dgm:t>
        <a:bodyPr/>
        <a:lstStyle/>
        <a:p>
          <a:endParaRPr lang="en-US"/>
        </a:p>
      </dgm:t>
    </dgm:pt>
    <dgm:pt modelId="{DA686653-6DCC-4058-8948-840426BACBE9}" type="sibTrans" cxnId="{51D382BB-F34A-4BF7-914D-2B1F60F82C0E}">
      <dgm:prSet/>
      <dgm:spPr/>
      <dgm:t>
        <a:bodyPr/>
        <a:lstStyle/>
        <a:p>
          <a:endParaRPr lang="en-US"/>
        </a:p>
      </dgm:t>
    </dgm:pt>
    <dgm:pt modelId="{D38A729C-D9A7-4BF3-B3A8-46561FCC8126}">
      <dgm:prSet/>
      <dgm:spPr/>
      <dgm:t>
        <a:bodyPr/>
        <a:lstStyle/>
        <a:p>
          <a:r>
            <a:rPr lang="en-US" b="0" i="0" dirty="0"/>
            <a:t>Accuracy</a:t>
          </a:r>
          <a:endParaRPr lang="en-US" dirty="0"/>
        </a:p>
      </dgm:t>
    </dgm:pt>
    <dgm:pt modelId="{EC8B0F06-BFD6-41DB-A037-A51A3B0CC346}" type="parTrans" cxnId="{C1F9B250-A738-4231-9548-122C9044CA30}">
      <dgm:prSet/>
      <dgm:spPr/>
      <dgm:t>
        <a:bodyPr/>
        <a:lstStyle/>
        <a:p>
          <a:endParaRPr lang="en-US"/>
        </a:p>
      </dgm:t>
    </dgm:pt>
    <dgm:pt modelId="{93CF10EE-D351-4203-8A76-E70206B8376E}" type="sibTrans" cxnId="{C1F9B250-A738-4231-9548-122C9044CA30}">
      <dgm:prSet/>
      <dgm:spPr/>
      <dgm:t>
        <a:bodyPr/>
        <a:lstStyle/>
        <a:p>
          <a:endParaRPr lang="en-US"/>
        </a:p>
      </dgm:t>
    </dgm:pt>
    <dgm:pt modelId="{82BE46A9-2138-4797-A945-63D209862D04}" type="pres">
      <dgm:prSet presAssocID="{082FC7D1-A39F-4A94-9A3D-1F98F1AB5F04}" presName="matrix" presStyleCnt="0">
        <dgm:presLayoutVars>
          <dgm:chMax val="1"/>
          <dgm:dir/>
          <dgm:resizeHandles val="exact"/>
        </dgm:presLayoutVars>
      </dgm:prSet>
      <dgm:spPr/>
    </dgm:pt>
    <dgm:pt modelId="{6D9CA430-DE95-49CF-888E-D506A60B5313}" type="pres">
      <dgm:prSet presAssocID="{082FC7D1-A39F-4A94-9A3D-1F98F1AB5F04}" presName="diamond" presStyleLbl="bgShp" presStyleIdx="0" presStyleCnt="1"/>
      <dgm:spPr/>
    </dgm:pt>
    <dgm:pt modelId="{42F60DCB-DE48-43E2-B063-96CF5EAA8C5A}" type="pres">
      <dgm:prSet presAssocID="{082FC7D1-A39F-4A94-9A3D-1F98F1AB5F0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F2CC9A8-A675-453D-A21B-83C8A9AA0A79}" type="pres">
      <dgm:prSet presAssocID="{082FC7D1-A39F-4A94-9A3D-1F98F1AB5F0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BEDB14A-C698-4866-9425-E4D0443B501C}" type="pres">
      <dgm:prSet presAssocID="{082FC7D1-A39F-4A94-9A3D-1F98F1AB5F0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25EFC4A-246F-49AE-BE46-2054F3B0646B}" type="pres">
      <dgm:prSet presAssocID="{082FC7D1-A39F-4A94-9A3D-1F98F1AB5F0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597208-4F44-4FA3-825A-973A7AD4A84B}" srcId="{082FC7D1-A39F-4A94-9A3D-1F98F1AB5F04}" destId="{B62E9BC5-7A40-4A32-BA9A-7F81788CB556}" srcOrd="0" destOrd="0" parTransId="{F9FCA87E-CB3A-4C3C-BFBC-31AEBB958134}" sibTransId="{6DF52809-1C6F-4DF6-8DE9-F4DBC1C6F29E}"/>
    <dgm:cxn modelId="{22FD3A1A-4983-4CF2-B5B0-253BF1B22B90}" type="presOf" srcId="{D38A729C-D9A7-4BF3-B3A8-46561FCC8126}" destId="{F25EFC4A-246F-49AE-BE46-2054F3B0646B}" srcOrd="0" destOrd="0" presId="urn:microsoft.com/office/officeart/2005/8/layout/matrix3"/>
    <dgm:cxn modelId="{204CE828-B755-4BAD-8136-ECEC4DECEBCC}" type="presOf" srcId="{8A76B596-4FEA-4151-87F2-AED6536A07A8}" destId="{EBEDB14A-C698-4866-9425-E4D0443B501C}" srcOrd="0" destOrd="0" presId="urn:microsoft.com/office/officeart/2005/8/layout/matrix3"/>
    <dgm:cxn modelId="{650FC143-7182-4ABE-987A-1CF072B0C00D}" type="presOf" srcId="{B8956F66-5E4F-490D-BBA8-8FD0F4A7C8C1}" destId="{BF2CC9A8-A675-453D-A21B-83C8A9AA0A79}" srcOrd="0" destOrd="0" presId="urn:microsoft.com/office/officeart/2005/8/layout/matrix3"/>
    <dgm:cxn modelId="{C1F9B250-A738-4231-9548-122C9044CA30}" srcId="{082FC7D1-A39F-4A94-9A3D-1F98F1AB5F04}" destId="{D38A729C-D9A7-4BF3-B3A8-46561FCC8126}" srcOrd="3" destOrd="0" parTransId="{EC8B0F06-BFD6-41DB-A037-A51A3B0CC346}" sibTransId="{93CF10EE-D351-4203-8A76-E70206B8376E}"/>
    <dgm:cxn modelId="{2EF51498-FD64-4F0F-852B-DA2870646E18}" type="presOf" srcId="{B62E9BC5-7A40-4A32-BA9A-7F81788CB556}" destId="{42F60DCB-DE48-43E2-B063-96CF5EAA8C5A}" srcOrd="0" destOrd="0" presId="urn:microsoft.com/office/officeart/2005/8/layout/matrix3"/>
    <dgm:cxn modelId="{58920E9E-FA55-48B7-9B49-DBC49E7CD208}" type="presOf" srcId="{082FC7D1-A39F-4A94-9A3D-1F98F1AB5F04}" destId="{82BE46A9-2138-4797-A945-63D209862D04}" srcOrd="0" destOrd="0" presId="urn:microsoft.com/office/officeart/2005/8/layout/matrix3"/>
    <dgm:cxn modelId="{001754A8-B7EA-4238-9E6A-3A9BCB5A4ABD}" srcId="{082FC7D1-A39F-4A94-9A3D-1F98F1AB5F04}" destId="{B8956F66-5E4F-490D-BBA8-8FD0F4A7C8C1}" srcOrd="1" destOrd="0" parTransId="{5EFEC720-3C4A-4545-9F83-CF4797E0988A}" sibTransId="{5DDCC3B4-F2E6-49F5-9487-EC4BD10AB01B}"/>
    <dgm:cxn modelId="{51D382BB-F34A-4BF7-914D-2B1F60F82C0E}" srcId="{082FC7D1-A39F-4A94-9A3D-1F98F1AB5F04}" destId="{8A76B596-4FEA-4151-87F2-AED6536A07A8}" srcOrd="2" destOrd="0" parTransId="{CDC78B0F-AAE5-44BD-8450-14C88D0D5E9E}" sibTransId="{DA686653-6DCC-4058-8948-840426BACBE9}"/>
    <dgm:cxn modelId="{45524BD8-EFE9-4951-8948-E6CAA2D1B2FE}" type="presParOf" srcId="{82BE46A9-2138-4797-A945-63D209862D04}" destId="{6D9CA430-DE95-49CF-888E-D506A60B5313}" srcOrd="0" destOrd="0" presId="urn:microsoft.com/office/officeart/2005/8/layout/matrix3"/>
    <dgm:cxn modelId="{3049B220-1E97-44A8-8881-94A933006937}" type="presParOf" srcId="{82BE46A9-2138-4797-A945-63D209862D04}" destId="{42F60DCB-DE48-43E2-B063-96CF5EAA8C5A}" srcOrd="1" destOrd="0" presId="urn:microsoft.com/office/officeart/2005/8/layout/matrix3"/>
    <dgm:cxn modelId="{04E1B21C-E806-41DA-81F7-C1CDCE6FF651}" type="presParOf" srcId="{82BE46A9-2138-4797-A945-63D209862D04}" destId="{BF2CC9A8-A675-453D-A21B-83C8A9AA0A79}" srcOrd="2" destOrd="0" presId="urn:microsoft.com/office/officeart/2005/8/layout/matrix3"/>
    <dgm:cxn modelId="{BD7AB869-1F55-45BA-899E-CF83360C6630}" type="presParOf" srcId="{82BE46A9-2138-4797-A945-63D209862D04}" destId="{EBEDB14A-C698-4866-9425-E4D0443B501C}" srcOrd="3" destOrd="0" presId="urn:microsoft.com/office/officeart/2005/8/layout/matrix3"/>
    <dgm:cxn modelId="{B8C1B026-1BA2-4E47-8651-A0D7C82AFE0A}" type="presParOf" srcId="{82BE46A9-2138-4797-A945-63D209862D04}" destId="{F25EFC4A-246F-49AE-BE46-2054F3B0646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50467B-1F8F-44AD-8461-CC3CCEE70EFF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7E3A08-95FF-435F-9D8A-EBA1B0362FD0}">
      <dgm:prSet/>
      <dgm:spPr/>
      <dgm:t>
        <a:bodyPr/>
        <a:lstStyle/>
        <a:p>
          <a:r>
            <a:rPr lang="en-US" b="0" i="0" dirty="0"/>
            <a:t>CLR can provide optimal classification results with unbalanced data sets.</a:t>
          </a:r>
          <a:endParaRPr lang="en-US" dirty="0"/>
        </a:p>
      </dgm:t>
    </dgm:pt>
    <dgm:pt modelId="{44B25AB1-C49C-4AFA-9883-835A17F74D9B}" type="parTrans" cxnId="{F8608F31-3195-4527-8FF8-8F2F5CE8C05D}">
      <dgm:prSet/>
      <dgm:spPr/>
      <dgm:t>
        <a:bodyPr/>
        <a:lstStyle/>
        <a:p>
          <a:endParaRPr lang="en-US"/>
        </a:p>
      </dgm:t>
    </dgm:pt>
    <dgm:pt modelId="{DEE624E3-205E-4F2C-8266-891747616BD3}" type="sibTrans" cxnId="{F8608F31-3195-4527-8FF8-8F2F5CE8C05D}">
      <dgm:prSet/>
      <dgm:spPr/>
      <dgm:t>
        <a:bodyPr/>
        <a:lstStyle/>
        <a:p>
          <a:endParaRPr lang="en-US"/>
        </a:p>
      </dgm:t>
    </dgm:pt>
    <dgm:pt modelId="{260CEC56-BE5B-4043-B6F5-BB66E10C4DDF}">
      <dgm:prSet/>
      <dgm:spPr/>
      <dgm:t>
        <a:bodyPr/>
        <a:lstStyle/>
        <a:p>
          <a:r>
            <a:rPr lang="en-US" b="0" i="0"/>
            <a:t>without a need to tune and often in fewer iterations.</a:t>
          </a:r>
          <a:endParaRPr lang="en-US"/>
        </a:p>
      </dgm:t>
    </dgm:pt>
    <dgm:pt modelId="{B59B4630-CC79-44A1-BFA0-21129488F9CF}" type="parTrans" cxnId="{298C2FA4-414B-489C-A4D1-306D958CFBE9}">
      <dgm:prSet/>
      <dgm:spPr/>
      <dgm:t>
        <a:bodyPr/>
        <a:lstStyle/>
        <a:p>
          <a:endParaRPr lang="en-US"/>
        </a:p>
      </dgm:t>
    </dgm:pt>
    <dgm:pt modelId="{6123373D-8348-458B-AB3C-9996E9EDCDA6}" type="sibTrans" cxnId="{298C2FA4-414B-489C-A4D1-306D958CFBE9}">
      <dgm:prSet/>
      <dgm:spPr/>
      <dgm:t>
        <a:bodyPr/>
        <a:lstStyle/>
        <a:p>
          <a:endParaRPr lang="en-US"/>
        </a:p>
      </dgm:t>
    </dgm:pt>
    <dgm:pt modelId="{99F00CDE-C1E0-477D-B0C5-947FDA20A4C8}">
      <dgm:prSet/>
      <dgm:spPr/>
      <dgm:t>
        <a:bodyPr/>
        <a:lstStyle/>
        <a:p>
          <a:r>
            <a:rPr lang="en-US" b="0" i="0" dirty="0"/>
            <a:t>In comparison with fixed rate, all CLR cases provided way better metrics (PR AUC, ROC AUC, F1 score).</a:t>
          </a:r>
          <a:endParaRPr lang="en-US" dirty="0"/>
        </a:p>
      </dgm:t>
    </dgm:pt>
    <dgm:pt modelId="{FCC7F3EE-BA63-46ED-9F6E-C4202095375D}" type="parTrans" cxnId="{9DA7F922-5C36-49DF-942B-A92EB4EA17F2}">
      <dgm:prSet/>
      <dgm:spPr/>
      <dgm:t>
        <a:bodyPr/>
        <a:lstStyle/>
        <a:p>
          <a:endParaRPr lang="en-US"/>
        </a:p>
      </dgm:t>
    </dgm:pt>
    <dgm:pt modelId="{AE5CDCE2-F310-4774-B370-89F6231B3963}" type="sibTrans" cxnId="{9DA7F922-5C36-49DF-942B-A92EB4EA17F2}">
      <dgm:prSet/>
      <dgm:spPr/>
      <dgm:t>
        <a:bodyPr/>
        <a:lstStyle/>
        <a:p>
          <a:endParaRPr lang="en-US"/>
        </a:p>
      </dgm:t>
    </dgm:pt>
    <dgm:pt modelId="{9ACBA6EF-0F8E-4AC5-9116-01F91770542B}">
      <dgm:prSet/>
      <dgm:spPr/>
      <dgm:t>
        <a:bodyPr/>
        <a:lstStyle/>
        <a:p>
          <a:r>
            <a:rPr lang="en-US" b="0" i="0" dirty="0"/>
            <a:t>In future, CLR could be applied on deeper CNN with different architectures.</a:t>
          </a:r>
          <a:endParaRPr lang="en-US" dirty="0"/>
        </a:p>
      </dgm:t>
    </dgm:pt>
    <dgm:pt modelId="{7B843A68-39E8-4F0D-9E2E-B5A0AFCDAF56}" type="parTrans" cxnId="{4C096D99-3C0B-4E6C-8F4A-45740BB6B9B0}">
      <dgm:prSet/>
      <dgm:spPr/>
      <dgm:t>
        <a:bodyPr/>
        <a:lstStyle/>
        <a:p>
          <a:endParaRPr lang="en-US"/>
        </a:p>
      </dgm:t>
    </dgm:pt>
    <dgm:pt modelId="{1F4A7C24-680F-42C0-B15A-50EC2B396A1E}" type="sibTrans" cxnId="{4C096D99-3C0B-4E6C-8F4A-45740BB6B9B0}">
      <dgm:prSet/>
      <dgm:spPr/>
      <dgm:t>
        <a:bodyPr/>
        <a:lstStyle/>
        <a:p>
          <a:endParaRPr lang="en-US"/>
        </a:p>
      </dgm:t>
    </dgm:pt>
    <dgm:pt modelId="{331EBCD6-C4E1-4A1D-91EA-D95CB78C91E0}" type="pres">
      <dgm:prSet presAssocID="{E450467B-1F8F-44AD-8461-CC3CCEE70EFF}" presName="linear" presStyleCnt="0">
        <dgm:presLayoutVars>
          <dgm:animLvl val="lvl"/>
          <dgm:resizeHandles val="exact"/>
        </dgm:presLayoutVars>
      </dgm:prSet>
      <dgm:spPr/>
    </dgm:pt>
    <dgm:pt modelId="{47CD3BE6-64A2-4370-86F4-5570BF5CEFB5}" type="pres">
      <dgm:prSet presAssocID="{E97E3A08-95FF-435F-9D8A-EBA1B0362FD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1FA01E8-BB1D-4957-BB68-D6BC4BDC96FA}" type="pres">
      <dgm:prSet presAssocID="{DEE624E3-205E-4F2C-8266-891747616BD3}" presName="spacer" presStyleCnt="0"/>
      <dgm:spPr/>
    </dgm:pt>
    <dgm:pt modelId="{F141CD12-8114-4EED-B60F-C054F67AF31E}" type="pres">
      <dgm:prSet presAssocID="{260CEC56-BE5B-4043-B6F5-BB66E10C4D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2C97B62-4356-4F37-B50A-B49B735B118D}" type="pres">
      <dgm:prSet presAssocID="{6123373D-8348-458B-AB3C-9996E9EDCDA6}" presName="spacer" presStyleCnt="0"/>
      <dgm:spPr/>
    </dgm:pt>
    <dgm:pt modelId="{0AA1A0CA-33E5-41F0-9105-DA6C5C0AEFAF}" type="pres">
      <dgm:prSet presAssocID="{99F00CDE-C1E0-477D-B0C5-947FDA20A4C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B1C9B3-D50F-4959-B98F-3360347948B2}" type="pres">
      <dgm:prSet presAssocID="{AE5CDCE2-F310-4774-B370-89F6231B3963}" presName="spacer" presStyleCnt="0"/>
      <dgm:spPr/>
    </dgm:pt>
    <dgm:pt modelId="{6D01409C-ABFE-4639-ABC4-C675795EC9F8}" type="pres">
      <dgm:prSet presAssocID="{9ACBA6EF-0F8E-4AC5-9116-01F9177054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C8CF201-EFB7-4DB5-81E4-CFD69E7CD09E}" type="presOf" srcId="{E97E3A08-95FF-435F-9D8A-EBA1B0362FD0}" destId="{47CD3BE6-64A2-4370-86F4-5570BF5CEFB5}" srcOrd="0" destOrd="0" presId="urn:microsoft.com/office/officeart/2005/8/layout/vList2"/>
    <dgm:cxn modelId="{62A4F20F-F55B-428F-8AC2-2178DFE791CA}" type="presOf" srcId="{9ACBA6EF-0F8E-4AC5-9116-01F91770542B}" destId="{6D01409C-ABFE-4639-ABC4-C675795EC9F8}" srcOrd="0" destOrd="0" presId="urn:microsoft.com/office/officeart/2005/8/layout/vList2"/>
    <dgm:cxn modelId="{9DA7F922-5C36-49DF-942B-A92EB4EA17F2}" srcId="{E450467B-1F8F-44AD-8461-CC3CCEE70EFF}" destId="{99F00CDE-C1E0-477D-B0C5-947FDA20A4C8}" srcOrd="2" destOrd="0" parTransId="{FCC7F3EE-BA63-46ED-9F6E-C4202095375D}" sibTransId="{AE5CDCE2-F310-4774-B370-89F6231B3963}"/>
    <dgm:cxn modelId="{F8608F31-3195-4527-8FF8-8F2F5CE8C05D}" srcId="{E450467B-1F8F-44AD-8461-CC3CCEE70EFF}" destId="{E97E3A08-95FF-435F-9D8A-EBA1B0362FD0}" srcOrd="0" destOrd="0" parTransId="{44B25AB1-C49C-4AFA-9883-835A17F74D9B}" sibTransId="{DEE624E3-205E-4F2C-8266-891747616BD3}"/>
    <dgm:cxn modelId="{1C5F7088-C76F-4771-AF95-B81141081B4C}" type="presOf" srcId="{260CEC56-BE5B-4043-B6F5-BB66E10C4DDF}" destId="{F141CD12-8114-4EED-B60F-C054F67AF31E}" srcOrd="0" destOrd="0" presId="urn:microsoft.com/office/officeart/2005/8/layout/vList2"/>
    <dgm:cxn modelId="{4C096D99-3C0B-4E6C-8F4A-45740BB6B9B0}" srcId="{E450467B-1F8F-44AD-8461-CC3CCEE70EFF}" destId="{9ACBA6EF-0F8E-4AC5-9116-01F91770542B}" srcOrd="3" destOrd="0" parTransId="{7B843A68-39E8-4F0D-9E2E-B5A0AFCDAF56}" sibTransId="{1F4A7C24-680F-42C0-B15A-50EC2B396A1E}"/>
    <dgm:cxn modelId="{298C2FA4-414B-489C-A4D1-306D958CFBE9}" srcId="{E450467B-1F8F-44AD-8461-CC3CCEE70EFF}" destId="{260CEC56-BE5B-4043-B6F5-BB66E10C4DDF}" srcOrd="1" destOrd="0" parTransId="{B59B4630-CC79-44A1-BFA0-21129488F9CF}" sibTransId="{6123373D-8348-458B-AB3C-9996E9EDCDA6}"/>
    <dgm:cxn modelId="{F44456C5-322B-4292-8941-A8A513F32FD7}" type="presOf" srcId="{E450467B-1F8F-44AD-8461-CC3CCEE70EFF}" destId="{331EBCD6-C4E1-4A1D-91EA-D95CB78C91E0}" srcOrd="0" destOrd="0" presId="urn:microsoft.com/office/officeart/2005/8/layout/vList2"/>
    <dgm:cxn modelId="{766982D2-227C-417D-BE22-13289F4F043D}" type="presOf" srcId="{99F00CDE-C1E0-477D-B0C5-947FDA20A4C8}" destId="{0AA1A0CA-33E5-41F0-9105-DA6C5C0AEFAF}" srcOrd="0" destOrd="0" presId="urn:microsoft.com/office/officeart/2005/8/layout/vList2"/>
    <dgm:cxn modelId="{BD15BAD4-B43A-4BC4-8839-10E72C14C9F2}" type="presParOf" srcId="{331EBCD6-C4E1-4A1D-91EA-D95CB78C91E0}" destId="{47CD3BE6-64A2-4370-86F4-5570BF5CEFB5}" srcOrd="0" destOrd="0" presId="urn:microsoft.com/office/officeart/2005/8/layout/vList2"/>
    <dgm:cxn modelId="{3B883079-61D8-4D5C-A16A-A1D916991452}" type="presParOf" srcId="{331EBCD6-C4E1-4A1D-91EA-D95CB78C91E0}" destId="{51FA01E8-BB1D-4957-BB68-D6BC4BDC96FA}" srcOrd="1" destOrd="0" presId="urn:microsoft.com/office/officeart/2005/8/layout/vList2"/>
    <dgm:cxn modelId="{61FEEAD1-247D-4333-A83B-44A1032FD7AD}" type="presParOf" srcId="{331EBCD6-C4E1-4A1D-91EA-D95CB78C91E0}" destId="{F141CD12-8114-4EED-B60F-C054F67AF31E}" srcOrd="2" destOrd="0" presId="urn:microsoft.com/office/officeart/2005/8/layout/vList2"/>
    <dgm:cxn modelId="{B4AF8F8E-9BEF-40F7-8717-BC3C3625659C}" type="presParOf" srcId="{331EBCD6-C4E1-4A1D-91EA-D95CB78C91E0}" destId="{E2C97B62-4356-4F37-B50A-B49B735B118D}" srcOrd="3" destOrd="0" presId="urn:microsoft.com/office/officeart/2005/8/layout/vList2"/>
    <dgm:cxn modelId="{5A9E8ADD-18A1-438D-A70D-E70EB0E751B8}" type="presParOf" srcId="{331EBCD6-C4E1-4A1D-91EA-D95CB78C91E0}" destId="{0AA1A0CA-33E5-41F0-9105-DA6C5C0AEFAF}" srcOrd="4" destOrd="0" presId="urn:microsoft.com/office/officeart/2005/8/layout/vList2"/>
    <dgm:cxn modelId="{BDD71ECF-43F6-4695-BD94-A0AE3F995B98}" type="presParOf" srcId="{331EBCD6-C4E1-4A1D-91EA-D95CB78C91E0}" destId="{34B1C9B3-D50F-4959-B98F-3360347948B2}" srcOrd="5" destOrd="0" presId="urn:microsoft.com/office/officeart/2005/8/layout/vList2"/>
    <dgm:cxn modelId="{81BC3340-1383-41F6-86DC-1C83ED1D2F5F}" type="presParOf" srcId="{331EBCD6-C4E1-4A1D-91EA-D95CB78C91E0}" destId="{6D01409C-ABFE-4639-ABC4-C675795EC9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9C5307-BBA5-4902-9D08-F754551768C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5CA1B5-2789-4E3C-998D-48C00B2757AB}">
      <dgm:prSet/>
      <dgm:spPr/>
      <dgm:t>
        <a:bodyPr/>
        <a:lstStyle/>
        <a:p>
          <a:r>
            <a:rPr lang="en-US" b="1" i="0"/>
            <a:t>PLEASE</a:t>
          </a:r>
          <a:endParaRPr lang="en-US"/>
        </a:p>
      </dgm:t>
    </dgm:pt>
    <dgm:pt modelId="{DB0BDB86-3330-4C96-A47E-2E560E7DE194}" type="parTrans" cxnId="{A784C0B6-9C7E-4A1E-8007-4A6AE8F12160}">
      <dgm:prSet/>
      <dgm:spPr/>
      <dgm:t>
        <a:bodyPr/>
        <a:lstStyle/>
        <a:p>
          <a:endParaRPr lang="en-US"/>
        </a:p>
      </dgm:t>
    </dgm:pt>
    <dgm:pt modelId="{B167FB13-D57E-4D7C-BFBA-091BDC6E30C0}" type="sibTrans" cxnId="{A784C0B6-9C7E-4A1E-8007-4A6AE8F12160}">
      <dgm:prSet/>
      <dgm:spPr/>
      <dgm:t>
        <a:bodyPr/>
        <a:lstStyle/>
        <a:p>
          <a:endParaRPr lang="en-US"/>
        </a:p>
      </dgm:t>
    </dgm:pt>
    <dgm:pt modelId="{27BA69D4-59D0-4E1C-8C70-A55CC72EF9A5}" type="pres">
      <dgm:prSet presAssocID="{BA9C5307-BBA5-4902-9D08-F754551768C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D3C9E4E-F2B8-4591-899D-147053A9C9F9}" type="pres">
      <dgm:prSet presAssocID="{FC5CA1B5-2789-4E3C-998D-48C00B2757AB}" presName="horFlow" presStyleCnt="0"/>
      <dgm:spPr/>
    </dgm:pt>
    <dgm:pt modelId="{F39A2583-4ADB-4AE8-91A9-B1E869E06BAF}" type="pres">
      <dgm:prSet presAssocID="{FC5CA1B5-2789-4E3C-998D-48C00B2757AB}" presName="bigChev" presStyleLbl="node1" presStyleIdx="0" presStyleCnt="1"/>
      <dgm:spPr/>
    </dgm:pt>
  </dgm:ptLst>
  <dgm:cxnLst>
    <dgm:cxn modelId="{3C1B479A-9924-4B06-B14D-741ED81315E9}" type="presOf" srcId="{FC5CA1B5-2789-4E3C-998D-48C00B2757AB}" destId="{F39A2583-4ADB-4AE8-91A9-B1E869E06BAF}" srcOrd="0" destOrd="0" presId="urn:microsoft.com/office/officeart/2005/8/layout/lProcess3"/>
    <dgm:cxn modelId="{A784C0B6-9C7E-4A1E-8007-4A6AE8F12160}" srcId="{BA9C5307-BBA5-4902-9D08-F754551768C5}" destId="{FC5CA1B5-2789-4E3C-998D-48C00B2757AB}" srcOrd="0" destOrd="0" parTransId="{DB0BDB86-3330-4C96-A47E-2E560E7DE194}" sibTransId="{B167FB13-D57E-4D7C-BFBA-091BDC6E30C0}"/>
    <dgm:cxn modelId="{EC8D01FE-A3B4-4930-BB17-232665DE4062}" type="presOf" srcId="{BA9C5307-BBA5-4902-9D08-F754551768C5}" destId="{27BA69D4-59D0-4E1C-8C70-A55CC72EF9A5}" srcOrd="0" destOrd="0" presId="urn:microsoft.com/office/officeart/2005/8/layout/lProcess3"/>
    <dgm:cxn modelId="{D83AD519-A23B-4844-84A4-96281249FA37}" type="presParOf" srcId="{27BA69D4-59D0-4E1C-8C70-A55CC72EF9A5}" destId="{5D3C9E4E-F2B8-4591-899D-147053A9C9F9}" srcOrd="0" destOrd="0" presId="urn:microsoft.com/office/officeart/2005/8/layout/lProcess3"/>
    <dgm:cxn modelId="{E411432B-AA34-4811-8C09-66930E26FB78}" type="presParOf" srcId="{5D3C9E4E-F2B8-4591-899D-147053A9C9F9}" destId="{F39A2583-4ADB-4AE8-91A9-B1E869E06BA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70C38-6AAB-4F23-9209-7CDA4A8171D5}">
      <dsp:nvSpPr>
        <dsp:cNvPr id="0" name=""/>
        <dsp:cNvSpPr/>
      </dsp:nvSpPr>
      <dsp:spPr>
        <a:xfrm>
          <a:off x="1496495" y="0"/>
          <a:ext cx="4031608" cy="10883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563A2-4A7B-4B36-A391-46A05A48C566}">
      <dsp:nvSpPr>
        <dsp:cNvPr id="0" name=""/>
        <dsp:cNvSpPr/>
      </dsp:nvSpPr>
      <dsp:spPr>
        <a:xfrm>
          <a:off x="567" y="837"/>
          <a:ext cx="1495928" cy="1088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35" tIns="107500" rIns="53335" bIns="1075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Introduction</a:t>
          </a:r>
        </a:p>
      </dsp:txBody>
      <dsp:txXfrm>
        <a:off x="567" y="837"/>
        <a:ext cx="1495928" cy="1088305"/>
      </dsp:txXfrm>
    </dsp:sp>
    <dsp:sp modelId="{B14E52CD-9C16-42E8-8263-C391E24C2101}">
      <dsp:nvSpPr>
        <dsp:cNvPr id="0" name=""/>
        <dsp:cNvSpPr/>
      </dsp:nvSpPr>
      <dsp:spPr>
        <a:xfrm>
          <a:off x="2331273" y="1154441"/>
          <a:ext cx="3197631" cy="1088305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43" tIns="276430" rIns="62043" bIns="2764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Triangular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Triangular 2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Exponential range</a:t>
          </a:r>
        </a:p>
      </dsp:txBody>
      <dsp:txXfrm>
        <a:off x="2331273" y="1154441"/>
        <a:ext cx="3197631" cy="1088305"/>
      </dsp:txXfrm>
    </dsp:sp>
    <dsp:sp modelId="{16B1EEC0-B947-448F-8FFA-1BEEE57EA7DD}">
      <dsp:nvSpPr>
        <dsp:cNvPr id="0" name=""/>
        <dsp:cNvSpPr/>
      </dsp:nvSpPr>
      <dsp:spPr>
        <a:xfrm>
          <a:off x="567" y="1154441"/>
          <a:ext cx="2330705" cy="1088305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02" tIns="107500" rIns="42302" bIns="1075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Cyclical Learning Rates</a:t>
          </a:r>
        </a:p>
      </dsp:txBody>
      <dsp:txXfrm>
        <a:off x="567" y="1154441"/>
        <a:ext cx="2330705" cy="1088305"/>
      </dsp:txXfrm>
    </dsp:sp>
    <dsp:sp modelId="{4C98AC2E-00BD-431F-8E96-69B184815E64}">
      <dsp:nvSpPr>
        <dsp:cNvPr id="0" name=""/>
        <dsp:cNvSpPr/>
      </dsp:nvSpPr>
      <dsp:spPr>
        <a:xfrm>
          <a:off x="2665179" y="2308045"/>
          <a:ext cx="2864904" cy="1088305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87" tIns="276430" rIns="55587" bIns="2764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CNN Architecture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Cycle Length Estimation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Min and Max LR Boundary Estimation</a:t>
          </a:r>
        </a:p>
      </dsp:txBody>
      <dsp:txXfrm>
        <a:off x="2665179" y="2308045"/>
        <a:ext cx="2864904" cy="1088305"/>
      </dsp:txXfrm>
    </dsp:sp>
    <dsp:sp modelId="{14D445C3-6818-41AE-BF62-290ED868B2AE}">
      <dsp:nvSpPr>
        <dsp:cNvPr id="0" name=""/>
        <dsp:cNvSpPr/>
      </dsp:nvSpPr>
      <dsp:spPr>
        <a:xfrm>
          <a:off x="567" y="2308045"/>
          <a:ext cx="2664612" cy="1088305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0" tIns="107500" rIns="37900" bIns="1075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Methodology</a:t>
          </a:r>
        </a:p>
      </dsp:txBody>
      <dsp:txXfrm>
        <a:off x="567" y="2308045"/>
        <a:ext cx="2664612" cy="1088305"/>
      </dsp:txXfrm>
    </dsp:sp>
    <dsp:sp modelId="{009FDA97-B3BE-4857-AC2E-BFBC592B34C8}">
      <dsp:nvSpPr>
        <dsp:cNvPr id="0" name=""/>
        <dsp:cNvSpPr/>
      </dsp:nvSpPr>
      <dsp:spPr>
        <a:xfrm>
          <a:off x="2498225" y="3461649"/>
          <a:ext cx="3029107" cy="1088305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73" tIns="276430" rIns="58773" bIns="2764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Case 1, Skewness = 1/17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Case 2, Skewness = 1/36</a:t>
          </a:r>
        </a:p>
      </dsp:txBody>
      <dsp:txXfrm>
        <a:off x="2498225" y="3461649"/>
        <a:ext cx="3029107" cy="1088305"/>
      </dsp:txXfrm>
    </dsp:sp>
    <dsp:sp modelId="{A82653C1-8382-4539-A30F-C20617BCC5CB}">
      <dsp:nvSpPr>
        <dsp:cNvPr id="0" name=""/>
        <dsp:cNvSpPr/>
      </dsp:nvSpPr>
      <dsp:spPr>
        <a:xfrm>
          <a:off x="567" y="3461649"/>
          <a:ext cx="2497658" cy="1088305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73" tIns="107500" rIns="40073" bIns="1075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Experiments</a:t>
          </a:r>
        </a:p>
      </dsp:txBody>
      <dsp:txXfrm>
        <a:off x="567" y="3461649"/>
        <a:ext cx="2497658" cy="1088305"/>
      </dsp:txXfrm>
    </dsp:sp>
    <dsp:sp modelId="{6290EDDA-1CE2-40C9-BF0A-B830435A4CFF}">
      <dsp:nvSpPr>
        <dsp:cNvPr id="0" name=""/>
        <dsp:cNvSpPr/>
      </dsp:nvSpPr>
      <dsp:spPr>
        <a:xfrm>
          <a:off x="2164315" y="4615253"/>
          <a:ext cx="3366155" cy="1088305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3" tIns="276430" rIns="65313" bIns="276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Metrics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ROC curves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 curves</a:t>
          </a:r>
        </a:p>
      </dsp:txBody>
      <dsp:txXfrm>
        <a:off x="2164315" y="4615253"/>
        <a:ext cx="3366155" cy="1088305"/>
      </dsp:txXfrm>
    </dsp:sp>
    <dsp:sp modelId="{9007FA4C-E101-4A37-A600-AF442C7E84BF}">
      <dsp:nvSpPr>
        <dsp:cNvPr id="0" name=""/>
        <dsp:cNvSpPr/>
      </dsp:nvSpPr>
      <dsp:spPr>
        <a:xfrm>
          <a:off x="567" y="4615253"/>
          <a:ext cx="2163747" cy="1088305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31" tIns="107500" rIns="44531" bIns="1075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Result and Discussion</a:t>
          </a:r>
        </a:p>
      </dsp:txBody>
      <dsp:txXfrm>
        <a:off x="567" y="4615253"/>
        <a:ext cx="2163747" cy="1088305"/>
      </dsp:txXfrm>
    </dsp:sp>
    <dsp:sp modelId="{0915F629-687E-4D61-8803-E1851E7E998F}">
      <dsp:nvSpPr>
        <dsp:cNvPr id="0" name=""/>
        <dsp:cNvSpPr/>
      </dsp:nvSpPr>
      <dsp:spPr>
        <a:xfrm>
          <a:off x="1830404" y="5768857"/>
          <a:ext cx="3698881" cy="1088305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2C52D-78CF-4ED5-BCBD-986E52265802}">
      <dsp:nvSpPr>
        <dsp:cNvPr id="0" name=""/>
        <dsp:cNvSpPr/>
      </dsp:nvSpPr>
      <dsp:spPr>
        <a:xfrm>
          <a:off x="567" y="5768857"/>
          <a:ext cx="1829836" cy="108830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33" tIns="107500" rIns="48933" bIns="1075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Conclusion </a:t>
          </a:r>
        </a:p>
      </dsp:txBody>
      <dsp:txXfrm>
        <a:off x="567" y="5768857"/>
        <a:ext cx="1829836" cy="1088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CA430-DE95-49CF-888E-D506A60B5313}">
      <dsp:nvSpPr>
        <dsp:cNvPr id="0" name=""/>
        <dsp:cNvSpPr/>
      </dsp:nvSpPr>
      <dsp:spPr>
        <a:xfrm>
          <a:off x="1888046" y="0"/>
          <a:ext cx="5367906" cy="5367906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60DCB-DE48-43E2-B063-96CF5EAA8C5A}">
      <dsp:nvSpPr>
        <dsp:cNvPr id="0" name=""/>
        <dsp:cNvSpPr/>
      </dsp:nvSpPr>
      <dsp:spPr>
        <a:xfrm>
          <a:off x="2397997" y="509951"/>
          <a:ext cx="2093483" cy="20934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ROC curve AUC</a:t>
          </a:r>
          <a:endParaRPr lang="en-US" sz="2900" kern="1200" dirty="0"/>
        </a:p>
      </dsp:txBody>
      <dsp:txXfrm>
        <a:off x="2500192" y="612146"/>
        <a:ext cx="1889093" cy="1889093"/>
      </dsp:txXfrm>
    </dsp:sp>
    <dsp:sp modelId="{BF2CC9A8-A675-453D-A21B-83C8A9AA0A79}">
      <dsp:nvSpPr>
        <dsp:cNvPr id="0" name=""/>
        <dsp:cNvSpPr/>
      </dsp:nvSpPr>
      <dsp:spPr>
        <a:xfrm>
          <a:off x="4652518" y="509951"/>
          <a:ext cx="2093483" cy="2093483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Precision-Recall AUC</a:t>
          </a:r>
          <a:endParaRPr lang="en-US" sz="2900" kern="1200" dirty="0"/>
        </a:p>
      </dsp:txBody>
      <dsp:txXfrm>
        <a:off x="4754713" y="612146"/>
        <a:ext cx="1889093" cy="1889093"/>
      </dsp:txXfrm>
    </dsp:sp>
    <dsp:sp modelId="{EBEDB14A-C698-4866-9425-E4D0443B501C}">
      <dsp:nvSpPr>
        <dsp:cNvPr id="0" name=""/>
        <dsp:cNvSpPr/>
      </dsp:nvSpPr>
      <dsp:spPr>
        <a:xfrm>
          <a:off x="2397997" y="2764472"/>
          <a:ext cx="2093483" cy="2093483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F1score</a:t>
          </a:r>
          <a:endParaRPr lang="en-US" sz="2900" kern="1200" dirty="0"/>
        </a:p>
      </dsp:txBody>
      <dsp:txXfrm>
        <a:off x="2500192" y="2866667"/>
        <a:ext cx="1889093" cy="1889093"/>
      </dsp:txXfrm>
    </dsp:sp>
    <dsp:sp modelId="{F25EFC4A-246F-49AE-BE46-2054F3B0646B}">
      <dsp:nvSpPr>
        <dsp:cNvPr id="0" name=""/>
        <dsp:cNvSpPr/>
      </dsp:nvSpPr>
      <dsp:spPr>
        <a:xfrm>
          <a:off x="4652518" y="2764472"/>
          <a:ext cx="2093483" cy="2093483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Accuracy</a:t>
          </a:r>
          <a:endParaRPr lang="en-US" sz="2900" kern="1200" dirty="0"/>
        </a:p>
      </dsp:txBody>
      <dsp:txXfrm>
        <a:off x="4754713" y="2866667"/>
        <a:ext cx="1889093" cy="1889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D3BE6-64A2-4370-86F4-5570BF5CEFB5}">
      <dsp:nvSpPr>
        <dsp:cNvPr id="0" name=""/>
        <dsp:cNvSpPr/>
      </dsp:nvSpPr>
      <dsp:spPr>
        <a:xfrm>
          <a:off x="0" y="137169"/>
          <a:ext cx="7886700" cy="9652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CLR can provide optimal classification results with unbalanced data sets.</a:t>
          </a:r>
          <a:endParaRPr lang="en-US" sz="2500" kern="1200" dirty="0"/>
        </a:p>
      </dsp:txBody>
      <dsp:txXfrm>
        <a:off x="47120" y="184289"/>
        <a:ext cx="7792460" cy="871010"/>
      </dsp:txXfrm>
    </dsp:sp>
    <dsp:sp modelId="{F141CD12-8114-4EED-B60F-C054F67AF31E}">
      <dsp:nvSpPr>
        <dsp:cNvPr id="0" name=""/>
        <dsp:cNvSpPr/>
      </dsp:nvSpPr>
      <dsp:spPr>
        <a:xfrm>
          <a:off x="0" y="1174419"/>
          <a:ext cx="7886700" cy="965250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50000"/>
                <a:satMod val="300000"/>
              </a:schemeClr>
            </a:gs>
            <a:gs pos="35000">
              <a:schemeClr val="accent2">
                <a:hueOff val="1560506"/>
                <a:satOff val="-1946"/>
                <a:lumOff val="458"/>
                <a:alphaOff val="0"/>
                <a:tint val="37000"/>
                <a:satMod val="30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without a need to tune and often in fewer iterations.</a:t>
          </a:r>
          <a:endParaRPr lang="en-US" sz="2500" kern="1200"/>
        </a:p>
      </dsp:txBody>
      <dsp:txXfrm>
        <a:off x="47120" y="1221539"/>
        <a:ext cx="7792460" cy="871010"/>
      </dsp:txXfrm>
    </dsp:sp>
    <dsp:sp modelId="{0AA1A0CA-33E5-41F0-9105-DA6C5C0AEFAF}">
      <dsp:nvSpPr>
        <dsp:cNvPr id="0" name=""/>
        <dsp:cNvSpPr/>
      </dsp:nvSpPr>
      <dsp:spPr>
        <a:xfrm>
          <a:off x="0" y="2211669"/>
          <a:ext cx="7886700" cy="965250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50000"/>
                <a:satMod val="300000"/>
              </a:schemeClr>
            </a:gs>
            <a:gs pos="35000">
              <a:schemeClr val="accent2">
                <a:hueOff val="3121013"/>
                <a:satOff val="-3893"/>
                <a:lumOff val="915"/>
                <a:alphaOff val="0"/>
                <a:tint val="37000"/>
                <a:satMod val="30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In comparison with fixed rate, all CLR cases provided way better metrics (PR AUC, ROC AUC, F1 score).</a:t>
          </a:r>
          <a:endParaRPr lang="en-US" sz="2500" kern="1200" dirty="0"/>
        </a:p>
      </dsp:txBody>
      <dsp:txXfrm>
        <a:off x="47120" y="2258789"/>
        <a:ext cx="7792460" cy="871010"/>
      </dsp:txXfrm>
    </dsp:sp>
    <dsp:sp modelId="{6D01409C-ABFE-4639-ABC4-C675795EC9F8}">
      <dsp:nvSpPr>
        <dsp:cNvPr id="0" name=""/>
        <dsp:cNvSpPr/>
      </dsp:nvSpPr>
      <dsp:spPr>
        <a:xfrm>
          <a:off x="0" y="3248919"/>
          <a:ext cx="7886700" cy="96525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In future, CLR could be applied on deeper CNN with different architectures.</a:t>
          </a:r>
          <a:endParaRPr lang="en-US" sz="2500" kern="1200" dirty="0"/>
        </a:p>
      </dsp:txBody>
      <dsp:txXfrm>
        <a:off x="47120" y="3296039"/>
        <a:ext cx="7792460" cy="871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A2583-4ADB-4AE8-91A9-B1E869E06BAF}">
      <dsp:nvSpPr>
        <dsp:cNvPr id="0" name=""/>
        <dsp:cNvSpPr/>
      </dsp:nvSpPr>
      <dsp:spPr>
        <a:xfrm>
          <a:off x="167044" y="165"/>
          <a:ext cx="1153334" cy="4613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PLEASE</a:t>
          </a:r>
          <a:endParaRPr lang="en-US" sz="1300" kern="1200"/>
        </a:p>
      </dsp:txBody>
      <dsp:txXfrm>
        <a:off x="397711" y="165"/>
        <a:ext cx="692001" cy="461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939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573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68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22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F15E-5672-417C-9449-524ED645D2BD}" type="datetime1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CF9-7581-4682-9CB9-ABECADBC69FB}" type="datetime1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15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4B2-DBC8-446D-952E-81620F8AC0BD}" type="datetime1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2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D52C-3701-4D7A-BF66-4FDF89350340}" type="datetime1">
              <a:rPr lang="en-US" smtClean="0"/>
              <a:t>25-Jun-18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93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8467-A1CA-4219-B3FE-CD2E2A4C0943}" type="datetime1">
              <a:rPr lang="en-US" smtClean="0"/>
              <a:t>25-Jun-18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2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9FBB-B33B-41C1-A6ED-2A4715C11F59}" type="datetime1">
              <a:rPr lang="en-US" smtClean="0"/>
              <a:t>25-Jun-18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18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9A54-65AE-4536-ACBE-F164B5495919}" type="datetime1">
              <a:rPr lang="en-US" smtClean="0"/>
              <a:t>25-Jun-18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79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3C01-CEDB-464D-BAA0-38F0F79179B7}" type="datetime1">
              <a:rPr lang="en-US" smtClean="0"/>
              <a:t>25-Jun-18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2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0CF-A039-46D6-B095-E00CF13D58B6}" type="datetime1">
              <a:rPr lang="en-US" smtClean="0"/>
              <a:t>25-Jun-18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04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5FEA-7BA5-4E92-9E51-E18B1408C81F}" type="datetime1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4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77DB-7698-48F6-BFAD-548FC766D26A}" type="datetime1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0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14759-EC41-4044-9223-257C14688F83}" type="datetime1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9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image" Target="../media/image30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9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506.0118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6AF87FB0-CB93-4F72-9279-BC4CE90B3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40193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139927-0A6F-4AD3-91D3-B2A9E6715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2"/>
            <a:ext cx="3083290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ADE63F-FE89-4F18-B3CE-624078B38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4810" y="321732"/>
            <a:ext cx="2074513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10755-CF78-4DCD-93A0-BD83FFE2F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22" y="803443"/>
            <a:ext cx="1828877" cy="1828877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1270000" endPos="25000" dist="127000" dir="5400000" sy="-100000" algn="bl" rotWithShape="0"/>
            <a:softEdge rad="0"/>
          </a:effec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BDEE881-E8E3-4725-A31C-40F714E1F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4155753"/>
            <a:ext cx="3083290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1" descr="C:\Users\ZT\Documents\Maia_vect_P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76" y="5562600"/>
            <a:ext cx="2831924" cy="894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B202DE7-B82B-4D71-88F3-4363532A4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4810" y="3509431"/>
            <a:ext cx="2074513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logo_cassino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442" y="196604"/>
            <a:ext cx="1068958" cy="106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2785" y="1162787"/>
            <a:ext cx="2531819" cy="286971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600" dirty="0"/>
              <a:t>Cyclical Learning Rates for Training Neural Networks With Unbalanced Data 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4216019"/>
            <a:ext cx="3352800" cy="1376419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Basel Alyafi, </a:t>
            </a:r>
            <a:r>
              <a:rPr lang="en-US" sz="1700" dirty="0" err="1"/>
              <a:t>Fakrul</a:t>
            </a:r>
            <a:r>
              <a:rPr lang="en-US" sz="1700" dirty="0"/>
              <a:t> Islam Tushar,  Zafar </a:t>
            </a:r>
            <a:r>
              <a:rPr lang="en-US" sz="1700" dirty="0" err="1"/>
              <a:t>Toshpulatov</a:t>
            </a:r>
            <a:r>
              <a:rPr lang="en-US" sz="1700" dirty="0"/>
              <a:t>.</a:t>
            </a:r>
          </a:p>
          <a:p>
            <a:pPr algn="l"/>
            <a:r>
              <a:rPr lang="en-US" sz="1700" dirty="0"/>
              <a:t>Supervisor: </a:t>
            </a:r>
          </a:p>
          <a:p>
            <a:pPr algn="l"/>
            <a:r>
              <a:rPr lang="en-US" sz="1700" dirty="0"/>
              <a:t>Prof. Francesco Tortorella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0AC0ED-E56D-4C74-9FE5-33D584277D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92" y="2479105"/>
            <a:ext cx="2051500" cy="906784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1270000" endPos="25000" dist="127000" dir="5400000" sy="-100000" algn="bl" rotWithShape="0"/>
            <a:softEdge rad="0"/>
          </a:effectLst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3658EE4F-02A8-4C7A-A94E-D29346DE10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886200"/>
            <a:ext cx="2074513" cy="2074513"/>
          </a:xfrm>
          <a:prstGeom prst="rect">
            <a:avLst/>
          </a:prstGeom>
        </p:spPr>
      </p:pic>
      <p:pic>
        <p:nvPicPr>
          <p:cNvPr id="14" name="Picture 1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858908D-69B2-4A3C-8899-BBE20F2641B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67"/>
          <a:stretch/>
        </p:blipFill>
        <p:spPr>
          <a:xfrm>
            <a:off x="3416856" y="803443"/>
            <a:ext cx="964568" cy="989851"/>
          </a:xfrm>
          <a:prstGeom prst="rect">
            <a:avLst/>
          </a:prstGeom>
        </p:spPr>
      </p:pic>
      <p:pic>
        <p:nvPicPr>
          <p:cNvPr id="22" name="Picture 2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207F334-E87D-446A-8329-68F38209B5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2" y="4859606"/>
            <a:ext cx="2772116" cy="972801"/>
          </a:xfrm>
          <a:prstGeom prst="rect">
            <a:avLst/>
          </a:prstGeom>
        </p:spPr>
      </p:pic>
      <p:pic>
        <p:nvPicPr>
          <p:cNvPr id="20" name="Picture 19" descr="A close up of a snake&#10;&#10;Description generated with very high confidence">
            <a:extLst>
              <a:ext uri="{FF2B5EF4-FFF2-40B4-BE49-F238E27FC236}">
                <a16:creationId xmlns:a16="http://schemas.microsoft.com/office/drawing/2014/main" id="{7B2D2EC8-9B13-4265-95B9-2142B5E7B7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4315297"/>
            <a:ext cx="3080749" cy="2161703"/>
          </a:xfrm>
          <a:prstGeom prst="rect">
            <a:avLst/>
          </a:prstGeom>
        </p:spPr>
      </p:pic>
      <p:pic>
        <p:nvPicPr>
          <p:cNvPr id="17" name="Picture 1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91FF1BE-3604-4065-BE82-2D4C73B897C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7"/>
          <a:stretch/>
        </p:blipFill>
        <p:spPr>
          <a:xfrm>
            <a:off x="4377216" y="1793294"/>
            <a:ext cx="1133568" cy="9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73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3268311" y="640080"/>
            <a:ext cx="5285928" cy="5578816"/>
          </a:xfrm>
          <a:prstGeom prst="rect">
            <a:avLst/>
          </a:prstGeom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Methodology</a:t>
            </a:r>
            <a:br>
              <a:rPr lang="en-US" sz="24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</a:br>
            <a:r>
              <a:rPr lang="en-US" sz="24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Model summary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6035312" y="6356350"/>
            <a:ext cx="1917593" cy="365125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t>23-Jun-18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8194857" y="6356350"/>
            <a:ext cx="469082" cy="365125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 algn="l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 algn="l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2" y="321176"/>
            <a:ext cx="5380685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431B7C-CC8B-4A23-8A4F-BC2B35AC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63" y="670163"/>
            <a:ext cx="3031807" cy="1559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8351AE-7FA8-4125-88BE-A554379AF5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478" b="29668"/>
          <a:stretch/>
        </p:blipFill>
        <p:spPr>
          <a:xfrm>
            <a:off x="5872163" y="3170421"/>
            <a:ext cx="3031807" cy="2706001"/>
          </a:xfrm>
          <a:prstGeom prst="rect">
            <a:avLst/>
          </a:prstGeom>
        </p:spPr>
      </p:pic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16137" y="640263"/>
            <a:ext cx="4653738" cy="134497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Keras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500" b="1"/>
              <a:t>Environment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500"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240029" y="1572768"/>
            <a:ext cx="5380685" cy="4791273"/>
          </a:xfrm>
          <a:prstGeom prst="rect">
            <a:avLst/>
          </a:prstGeom>
        </p:spPr>
        <p:txBody>
          <a:bodyPr spcFirstLastPara="1" lIns="91425" tIns="45700" rIns="91425" bIns="45700" anchorCtr="0">
            <a:noAutofit/>
          </a:bodyPr>
          <a:lstStyle/>
          <a:p>
            <a:pPr indent="-355600">
              <a:lnSpc>
                <a:spcPct val="90000"/>
              </a:lnSpc>
              <a:buSzPts val="2000"/>
              <a:buFont typeface="Calibri"/>
              <a:buChar char="●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an open source neural network library written in Python</a:t>
            </a:r>
          </a:p>
          <a:p>
            <a:pPr marL="10160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0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endParaRPr lang="en-US" sz="2000" dirty="0">
              <a:highlight>
                <a:srgbClr val="FCFCFC"/>
              </a:highlight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 indent="-355600">
              <a:lnSpc>
                <a:spcPct val="90000"/>
              </a:lnSpc>
              <a:spcBef>
                <a:spcPts val="0"/>
              </a:spcBef>
              <a:buClr>
                <a:srgbClr val="222222"/>
              </a:buClr>
              <a:buSzPts val="2000"/>
              <a:buChar char="●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capable of running on top of TensorFlow, Microsoft Cognitive Toolkit, Theano, 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MXNet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355600">
              <a:lnSpc>
                <a:spcPct val="90000"/>
              </a:lnSpc>
              <a:spcBef>
                <a:spcPts val="0"/>
              </a:spcBef>
              <a:buClr>
                <a:srgbClr val="222222"/>
              </a:buClr>
              <a:buSzPts val="2000"/>
              <a:buChar char="●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355600">
              <a:lnSpc>
                <a:spcPct val="90000"/>
              </a:lnSpc>
              <a:spcBef>
                <a:spcPts val="0"/>
              </a:spcBef>
              <a:buClr>
                <a:srgbClr val="222222"/>
              </a:buClr>
              <a:buSzPts val="2000"/>
              <a:buChar char="●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distributed training of deep learning models</a:t>
            </a:r>
          </a:p>
          <a:p>
            <a:pPr lvl="0" indent="-355600">
              <a:lnSpc>
                <a:spcPct val="90000"/>
              </a:lnSpc>
              <a:spcBef>
                <a:spcPts val="0"/>
              </a:spcBef>
              <a:buClr>
                <a:srgbClr val="222222"/>
              </a:buClr>
              <a:buSzPts val="2000"/>
              <a:buChar char="●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355600">
              <a:lnSpc>
                <a:spcPct val="90000"/>
              </a:lnSpc>
              <a:spcBef>
                <a:spcPts val="0"/>
              </a:spcBef>
              <a:buClr>
                <a:srgbClr val="222222"/>
              </a:buClr>
              <a:buSzPts val="2000"/>
              <a:buChar char="●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deep models on smartphones (iOS and Android), on the web, or on Java Virtual Machines.</a:t>
            </a:r>
          </a:p>
          <a:p>
            <a:pPr lvl="0" indent="-355600">
              <a:lnSpc>
                <a:spcPct val="90000"/>
              </a:lnSpc>
              <a:spcBef>
                <a:spcPts val="0"/>
              </a:spcBef>
              <a:buClr>
                <a:srgbClr val="222222"/>
              </a:buClr>
              <a:buSzPts val="2000"/>
              <a:buChar char="●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55600">
              <a:lnSpc>
                <a:spcPct val="90000"/>
              </a:lnSpc>
              <a:spcBef>
                <a:spcPts val="0"/>
              </a:spcBef>
              <a:buClr>
                <a:srgbClr val="222222"/>
              </a:buClr>
              <a:buSzPts val="2000"/>
              <a:buFont typeface="Arial"/>
              <a:buChar char="●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200,000 users as of November 2017</a:t>
            </a:r>
            <a:endParaRPr lang="en-US" sz="20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86041-3E64-4257-9288-C5E06333ED4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9471" y="5266822"/>
            <a:ext cx="915419" cy="9236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20">
            <a:extLst>
              <a:ext uri="{FF2B5EF4-FFF2-40B4-BE49-F238E27FC236}">
                <a16:creationId xmlns:a16="http://schemas.microsoft.com/office/drawing/2014/main" id="{B92DDDE5-E3E1-4968-9E11-B45516EA8624}"/>
              </a:ext>
            </a:extLst>
          </p:cNvPr>
          <p:cNvSpPr txBox="1"/>
          <p:nvPr/>
        </p:nvSpPr>
        <p:spPr>
          <a:xfrm>
            <a:off x="457200" y="134721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experiments were carried out using GOOGLE COLABORATORY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COLABORATORY is a Google research project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to develop deep learning applications using Python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measurements were made using SKLEARN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 and Precision-Recall plots were made using SCIKIT-PLOT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Experiments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 sz="3600" b="1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5" name="Shape 215"/>
          <p:cNvGraphicFramePr/>
          <p:nvPr/>
        </p:nvGraphicFramePr>
        <p:xfrm>
          <a:off x="1752600" y="5215128"/>
          <a:ext cx="5562600" cy="1187704"/>
        </p:xfrm>
        <a:graphic>
          <a:graphicData uri="http://schemas.openxmlformats.org/drawingml/2006/table">
            <a:tbl>
              <a:tblPr firstCol="1">
                <a:noFill/>
                <a:tableStyleId>{855D1923-A65A-4BAF-8816-101ECF3E9AFF}</a:tableStyleId>
              </a:tblPr>
              <a:tblGrid>
                <a:gridCol w="191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PROPERTY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VALUE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CPU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Intel Xeon CPU @ 2.20GHz, 1 core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RAM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12GB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GPU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Nvidia Tesla K80, 24GB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Shape 219" descr="https://cdn-images-1.medium.com/max/800/1*Kbta9F_ZiRQmvETa-JkOS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2759" y="3106155"/>
            <a:ext cx="2627241" cy="167851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4343400" y="4526519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218" descr="https://cdn-ak.f.st-hatena.com/images/fotolife/o/oikakerublog/20180516/20180516134847.png">
            <a:extLst>
              <a:ext uri="{FF2B5EF4-FFF2-40B4-BE49-F238E27FC236}">
                <a16:creationId xmlns:a16="http://schemas.microsoft.com/office/drawing/2014/main" id="{EDEEF2D6-228D-41BE-842B-70420BBBC4B0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31573" r="33569"/>
          <a:stretch/>
        </p:blipFill>
        <p:spPr>
          <a:xfrm>
            <a:off x="737196" y="3211988"/>
            <a:ext cx="2646219" cy="146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Experiments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Environment and hyper-parameters</a:t>
            </a:r>
            <a:endParaRPr sz="3600" b="1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9" name="Shape 229"/>
          <p:cNvGraphicFramePr/>
          <p:nvPr/>
        </p:nvGraphicFramePr>
        <p:xfrm>
          <a:off x="1790700" y="3506724"/>
          <a:ext cx="5562600" cy="2078482"/>
        </p:xfrm>
        <a:graphic>
          <a:graphicData uri="http://schemas.openxmlformats.org/drawingml/2006/table">
            <a:tbl>
              <a:tblPr firstRow="1" firstCol="1" bandRow="1">
                <a:noFill/>
                <a:tableStyleId>{8BB7422A-6B05-4F24-93AC-26FD0A048633}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HYPER-PARAMETER 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VALUE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epochs </a:t>
                      </a:r>
                      <a:endParaRPr sz="1600" b="1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/>
                        <a:t>12</a:t>
                      </a:r>
                      <a:endParaRPr sz="160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base_lr</a:t>
                      </a:r>
                      <a:endParaRPr sz="1600" b="1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/>
                        <a:t>0.002 </a:t>
                      </a:r>
                      <a:endParaRPr sz="160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max_lr</a:t>
                      </a:r>
                      <a:endParaRPr sz="1600" b="1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/>
                        <a:t>0.03</a:t>
                      </a:r>
                      <a:endParaRPr sz="160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batch size</a:t>
                      </a:r>
                      <a:endParaRPr sz="1600" b="1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/>
                        <a:t>32</a:t>
                      </a:r>
                      <a:endParaRPr sz="160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Train set size</a:t>
                      </a:r>
                      <a:endParaRPr sz="1600" b="1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/>
                        <a:t>64k (case 1), 128k( case 2)</a:t>
                      </a:r>
                      <a:endParaRPr sz="160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epochs per step</a:t>
                      </a:r>
                      <a:endParaRPr sz="1600" b="1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/>
                        <a:t>2</a:t>
                      </a:r>
                      <a:endParaRPr sz="160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0" name="Shape 230"/>
          <p:cNvSpPr txBox="1"/>
          <p:nvPr/>
        </p:nvSpPr>
        <p:spPr>
          <a:xfrm>
            <a:off x="457200" y="1646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transferred from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tflearn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and testing CNN model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experiments were carried out on a data set of 300k breast-micro-calcification gray-scale images (16 X 16 with 16 bit precision).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66390" y="381403"/>
            <a:ext cx="1650235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Test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FFFFFF"/>
                </a:solidFill>
              </a:rPr>
              <a:t>Environment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>
              <a:solidFill>
                <a:srgbClr val="FFFFFF"/>
              </a:solidFill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725213" y="3355130"/>
            <a:ext cx="2615395" cy="24273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GB" sz="2000" dirty="0">
                <a:highlight>
                  <a:srgbClr val="FFFFFF"/>
                </a:highlight>
              </a:rPr>
              <a:t>For testing we used a complete different dataset.</a:t>
            </a: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lang="en-GB" sz="2000" dirty="0">
              <a:highlight>
                <a:srgbClr val="FFFFFF"/>
              </a:highlight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743825" y="6356350"/>
            <a:ext cx="771525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39" name="Shape 239"/>
          <p:cNvGraphicFramePr/>
          <p:nvPr>
            <p:extLst>
              <p:ext uri="{D42A27DB-BD31-4B8C-83A1-F6EECF244321}">
                <p14:modId xmlns:p14="http://schemas.microsoft.com/office/powerpoint/2010/main" val="224560219"/>
              </p:ext>
            </p:extLst>
          </p:nvPr>
        </p:nvGraphicFramePr>
        <p:xfrm>
          <a:off x="3496576" y="2748905"/>
          <a:ext cx="5177791" cy="1237152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330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Calibri"/>
                        </a:rPr>
                        <a:t>Class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920" marR="71920" marT="71920" marB="7192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ym typeface="Calibri"/>
                        </a:rPr>
                        <a:t>Number of sample</a:t>
                      </a:r>
                      <a:endParaRPr sz="1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920" marR="71920" marT="71920" marB="7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Calibri"/>
                        </a:rPr>
                        <a:t>Positive Class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920" marR="71920" marT="71920" marB="7192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Calibri"/>
                        </a:rPr>
                        <a:t>1164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920" marR="71920" marT="71920" marB="7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Calibri"/>
                        </a:rPr>
                        <a:t>Negative Class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920" marR="71920" marT="71920" marB="7192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ym typeface="Calibri"/>
                        </a:rPr>
                        <a:t>110k</a:t>
                      </a:r>
                      <a:endParaRPr sz="1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920" marR="71920" marT="71920" marB="7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Cycle Length Estimation</a:t>
            </a:r>
            <a:endParaRPr sz="3600" b="1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number_of_iterations_per_epoch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number_of_samples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batchsize</a:t>
            </a:r>
            <a:endParaRPr sz="20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size =  2 - 10 times  number of iterations per epoch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epochs with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step_size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 × </a:t>
            </a:r>
            <a:r>
              <a:rPr lang="en-US" sz="2000" i="1" dirty="0"/>
              <a:t>#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iterations_per_epoch</a:t>
            </a:r>
            <a:endParaRPr sz="20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381000" y="3886200"/>
            <a:ext cx="3886200" cy="21761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3441882"/>
            <a:ext cx="4310101" cy="3263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Minimum and Maximum LR Boundary Estimation</a:t>
            </a:r>
            <a:endParaRPr sz="3600" b="1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7413" y="3160013"/>
            <a:ext cx="48291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457199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indent="-342900">
              <a:spcBef>
                <a:spcPts val="360"/>
              </a:spcBef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learning rate linearly  for a small number of epochs 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indent="-342900">
              <a:spcBef>
                <a:spcPts val="360"/>
              </a:spcBef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(with a balanced under-sampled data set)</a:t>
            </a:r>
            <a:endParaRPr dirty="0"/>
          </a:p>
          <a:p>
            <a: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testing was performed setting the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base_lr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 small value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0.002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max_lr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0.03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Minimum and Maximum LR Boundary Estimation</a:t>
            </a:r>
            <a:endParaRPr sz="3600" b="1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vs learning rate was plotted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value is the point where accuracy starts increasing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value where accuracy starts to slow down, oscillate, or fall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2795" y="2470150"/>
            <a:ext cx="535841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Minimum and Maximum LR Boundary Estimation</a:t>
            </a:r>
            <a:endParaRPr sz="3600" b="1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step size to total number of iterations in whole experiment (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epochs × iterations per epoch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subset of the entire data set was used consisting 6000 samples 3000 for each class.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Shape 276" descr="D:\MAIA\University of Cassino\Pattern Recognition\PROJECT\project\project report\images\init_iter_vs_accurac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1" y="2963148"/>
            <a:ext cx="5181599" cy="3758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62003" y="5367908"/>
            <a:ext cx="2381997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946" y="5367908"/>
            <a:ext cx="7174721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2B5A4-76A2-453C-AFC9-CD216766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6058756" cy="1096331"/>
          </a:xfrm>
        </p:spPr>
        <p:txBody>
          <a:bodyPr>
            <a:normAutofit/>
          </a:bodyPr>
          <a:lstStyle/>
          <a:p>
            <a:r>
              <a:rPr lang="en-US"/>
              <a:t>Metrics used</a:t>
            </a:r>
          </a:p>
        </p:txBody>
      </p:sp>
      <p:graphicFrame>
        <p:nvGraphicFramePr>
          <p:cNvPr id="8" name="Text Placeholder 2">
            <a:extLst>
              <a:ext uri="{FF2B5EF4-FFF2-40B4-BE49-F238E27FC236}">
                <a16:creationId xmlns:a16="http://schemas.microsoft.com/office/drawing/2014/main" id="{23691A1D-0D28-4255-929E-BFC870E1AC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609745"/>
              </p:ext>
            </p:extLst>
          </p:nvPr>
        </p:nvGraphicFramePr>
        <p:xfrm>
          <a:off x="0" y="0"/>
          <a:ext cx="9144000" cy="5367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Bullseye">
            <a:extLst>
              <a:ext uri="{FF2B5EF4-FFF2-40B4-BE49-F238E27FC236}">
                <a16:creationId xmlns:a16="http://schemas.microsoft.com/office/drawing/2014/main" id="{324FF0FA-98F7-4094-A6D3-913A4106BE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11952" y="1961335"/>
            <a:ext cx="649466" cy="649466"/>
          </a:xfrm>
          <a:prstGeom prst="rect">
            <a:avLst/>
          </a:prstGeom>
        </p:spPr>
      </p:pic>
      <p:pic>
        <p:nvPicPr>
          <p:cNvPr id="14" name="Graphic 13" descr="Gauge">
            <a:extLst>
              <a:ext uri="{FF2B5EF4-FFF2-40B4-BE49-F238E27FC236}">
                <a16:creationId xmlns:a16="http://schemas.microsoft.com/office/drawing/2014/main" id="{27DA1449-EC59-4847-AEA6-FD07A3FAAB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82304" y="3975240"/>
            <a:ext cx="914400" cy="914400"/>
          </a:xfrm>
          <a:prstGeom prst="rect">
            <a:avLst/>
          </a:prstGeom>
        </p:spPr>
      </p:pic>
      <p:pic>
        <p:nvPicPr>
          <p:cNvPr id="18" name="Graphic 17" descr="Warning">
            <a:extLst>
              <a:ext uri="{FF2B5EF4-FFF2-40B4-BE49-F238E27FC236}">
                <a16:creationId xmlns:a16="http://schemas.microsoft.com/office/drawing/2014/main" id="{4FC4F172-E7E1-4CF8-9133-ECA1384FBC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02224" y="4169664"/>
            <a:ext cx="649466" cy="649466"/>
          </a:xfrm>
          <a:prstGeom prst="rect">
            <a:avLst/>
          </a:prstGeom>
        </p:spPr>
      </p:pic>
      <p:pic>
        <p:nvPicPr>
          <p:cNvPr id="21" name="Graphic 20" descr="Upward trend">
            <a:extLst>
              <a:ext uri="{FF2B5EF4-FFF2-40B4-BE49-F238E27FC236}">
                <a16:creationId xmlns:a16="http://schemas.microsoft.com/office/drawing/2014/main" id="{2D09FF36-A2A3-4E36-8171-0925697700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83536" y="1828799"/>
            <a:ext cx="797241" cy="79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9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57" y="712269"/>
            <a:ext cx="2528249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6E362E-39A9-4BF1-849C-5868D28E31A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612962" y="1"/>
          <a:ext cx="553103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EDED-E35B-4079-B2EF-6E8DD96C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4422FD8-A5C3-4031-9812-EE2F6A96509F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25-Jun-18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576D5-4E27-4102-86C0-147325E0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43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Shape 284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833374" y="1825626"/>
            <a:ext cx="7470107" cy="4351338"/>
          </a:xfrm>
          <a:prstGeom prst="rect">
            <a:avLst/>
          </a:prstGeom>
          <a:noFill/>
        </p:spPr>
      </p:pic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Result and Discussion</a:t>
            </a:r>
            <a:b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</a:br>
            <a: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Skewness = 1/17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t>23-Jun-18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20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Shape 292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833374" y="1825626"/>
            <a:ext cx="7470107" cy="4351338"/>
          </a:xfrm>
          <a:prstGeom prst="rect">
            <a:avLst/>
          </a:prstGeom>
          <a:noFill/>
        </p:spPr>
      </p:pic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Result and Discussion</a:t>
            </a:r>
            <a:b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</a:br>
            <a: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Skewness = 1/17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t>23-Jun-18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21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833374" y="1825626"/>
            <a:ext cx="7470107" cy="4351338"/>
          </a:xfrm>
          <a:prstGeom prst="rect">
            <a:avLst/>
          </a:prstGeom>
          <a:noFill/>
        </p:spPr>
      </p:pic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Result and Discussion</a:t>
            </a:r>
            <a:b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</a:br>
            <a: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Skewness = 1/36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t>23-Jun-18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22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Shape 308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833374" y="1825626"/>
            <a:ext cx="7470107" cy="4351338"/>
          </a:xfrm>
          <a:prstGeom prst="rect">
            <a:avLst/>
          </a:prstGeom>
          <a:noFill/>
        </p:spPr>
      </p:pic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Result and Discussion</a:t>
            </a:r>
            <a:b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</a:br>
            <a: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Skewness = 1/36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t>23-Jun-18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23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and Discussion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ROC curve for skew = 1/17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Shape 317" descr="D:\MAIA\University of Cassino\Pattern Recognition\PROJECT\project\project report\images\skew16\triangular1\roc_triang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044" y="1784866"/>
            <a:ext cx="3524361" cy="252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 descr="D:\MAIA\University of Cassino\Pattern Recognition\PROJECT\project\project report\images\skew16\triangular1\roc_triang_tes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000" y="1752600"/>
            <a:ext cx="3485074" cy="2499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/>
          <p:nvPr/>
        </p:nvSpPr>
        <p:spPr>
          <a:xfrm>
            <a:off x="6396475" y="1290935"/>
            <a:ext cx="8344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2400" b="1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 rot="-5400000">
            <a:off x="-245671" y="2817802"/>
            <a:ext cx="14702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triangular</a:t>
            </a:r>
            <a:endParaRPr sz="2400" b="1" i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Shape 321" descr="D:\MAIA\University of Cassino\Pattern Recognition\PROJECT\project\project report\images\skew16\exp_range1\roc_exp_test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26000" y="4267200"/>
            <a:ext cx="3485073" cy="2499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 descr="D:\MAIA\University of Cassino\Pattern Recognition\PROJECT\project\project report\images\skew16\exp_range1\roc_exp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43" y="4251961"/>
            <a:ext cx="3485072" cy="249936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/>
          <p:nvPr/>
        </p:nvSpPr>
        <p:spPr>
          <a:xfrm>
            <a:off x="2438400" y="1290935"/>
            <a:ext cx="9317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2400" b="1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 rot="-5400000">
            <a:off x="-275806" y="5172567"/>
            <a:ext cx="15305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exp_range</a:t>
            </a:r>
            <a:endParaRPr sz="2400" b="1" i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and Discussion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ROC curve for skew = 1/36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6396475" y="1290935"/>
            <a:ext cx="8344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2400" b="1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 rot="-5400000">
            <a:off x="-245671" y="2817802"/>
            <a:ext cx="14702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triangular</a:t>
            </a:r>
            <a:endParaRPr sz="2400" b="1" i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2438400" y="1290935"/>
            <a:ext cx="9997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2400" b="1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 rot="-5400000">
            <a:off x="-275806" y="5172567"/>
            <a:ext cx="15305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exp_range</a:t>
            </a:r>
            <a:endParaRPr sz="2400" b="1" i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Shape 337" descr="D:\MAIA\University of Cassino\Pattern Recognition\PROJECT\project\project report\images\skew36\triangular1\roc_triang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742" y="1798953"/>
            <a:ext cx="3485073" cy="2499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 descr="D:\MAIA\University of Cassino\Pattern Recognition\PROJECT\project\project report\images\skew36\triangular1\roc_triang_tes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000" y="1808185"/>
            <a:ext cx="3485073" cy="2499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 descr="D:\MAIA\University of Cassino\Pattern Recognition\PROJECT\project\project report\images\skew36\exp_range1\roc_ex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5742" y="4263678"/>
            <a:ext cx="3485073" cy="2499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 descr="D:\MAIA\University of Cassino\Pattern Recognition\PROJECT\project\project report\images\skew36\exp_range1\roc_exp_test1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26000" y="4263677"/>
            <a:ext cx="3485073" cy="249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and Discussion</a:t>
            </a:r>
            <a:b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538CD5"/>
                </a:solidFill>
              </a:rPr>
              <a:t>Test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PR curve for skew = 1/36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1600200" y="5154508"/>
            <a:ext cx="14702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triangular</a:t>
            </a:r>
            <a:endParaRPr sz="2400" b="1" i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6248400" y="5154508"/>
            <a:ext cx="15305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exp_range</a:t>
            </a:r>
            <a:endParaRPr sz="2400" b="1" i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Shape 351" descr="D:\MAIA\University of Cassino\Pattern Recognition\PROJECT\project\project report\images\skew36\triangular1\PR_triang_tes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225" y="2209800"/>
            <a:ext cx="4209375" cy="301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 descr="D:\MAIA\University of Cassino\Pattern Recognition\PROJECT\project\project report\images\skew36\exp_range1\PR_exp_tes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8558" y="2209800"/>
            <a:ext cx="4276842" cy="3062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i="0" u="none" strike="noStrike" cap="none">
                <a:latin typeface="Calibri"/>
                <a:ea typeface="Calibri"/>
                <a:cs typeface="Calibri"/>
                <a:sym typeface="Calibri"/>
              </a:rPr>
              <a:t>Conclusion and Future work</a:t>
            </a:r>
            <a:br>
              <a:rPr lang="en-US" b="1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b="1" i="0" u="none" strike="noStrike" cap="none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23-Jun-18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ellipse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600">
                <a:latin typeface="Calibri"/>
                <a:ea typeface="Calibri"/>
                <a:cs typeface="Calibri"/>
                <a:sym typeface="Calibri"/>
              </a:rPr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27</a:t>
            </a:fld>
            <a:endParaRPr lang="en-US" sz="6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5" name="Shape 358">
            <a:extLst>
              <a:ext uri="{FF2B5EF4-FFF2-40B4-BE49-F238E27FC236}">
                <a16:creationId xmlns:a16="http://schemas.microsoft.com/office/drawing/2014/main" id="{A9A52A17-EA4C-4891-8BF1-E4A6F6CDC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66195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ctangle 12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0" name="Straight Connector 12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41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br>
              <a:rPr lang="en-US" sz="41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1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1800"/>
              <a:buFont typeface="Calibri"/>
              <a:buAutoNum type="arabicPeriod"/>
            </a:pPr>
            <a:r>
              <a:rPr lang="en-US" sz="1800" dirty="0"/>
              <a:t>"Python Machine Learning - Chapter 2 - MLLOG", </a:t>
            </a:r>
            <a:r>
              <a:rPr lang="en-US" sz="1800" i="1" dirty="0"/>
              <a:t>Mllog.github.io</a:t>
            </a:r>
            <a:r>
              <a:rPr lang="en-US" sz="1800" dirty="0"/>
              <a:t>, 2018. [Online]. Available: https://mllog.github.io/2016/11/04/Python-ML-Chapter-2/. [Accessed: 24- Jun- 2018].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Leslie N. Smith. Cyclical Learning Rates for Training Neural Networks. </a:t>
            </a:r>
            <a:r>
              <a:rPr lang="en-US" sz="1800" b="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CoRR</a:t>
            </a: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, U.S. Naval Research Laboratory, </a:t>
            </a:r>
            <a:r>
              <a:rPr lang="en-US" sz="1800" b="0" i="0" u="sng" strike="noStrike" cap="none" dirty="0">
                <a:latin typeface="Calibri"/>
                <a:ea typeface="Calibri"/>
                <a:cs typeface="Calibri"/>
                <a:sym typeface="Calibri"/>
                <a:hlinkClick r:id="rId3"/>
              </a:rPr>
              <a:t>http://arxiv.org/abs/1506.01186</a:t>
            </a: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, Apr. 2017.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Google </a:t>
            </a:r>
            <a:r>
              <a:rPr lang="en-US" sz="1800" b="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Colabotary</a:t>
            </a: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Logo. </a:t>
            </a:r>
            <a:r>
              <a:rPr lang="en-US" sz="1800" b="0" i="0" u="sng" strike="noStrike" cap="none" dirty="0">
                <a:latin typeface="Calibri"/>
                <a:ea typeface="Calibri"/>
                <a:cs typeface="Calibri"/>
                <a:sym typeface="Calibri"/>
                <a:hlinkClick r:id="rId4"/>
              </a:rPr>
              <a:t>https://colab.research.google.com/</a:t>
            </a: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 dirty="0"/>
              <a:t>"</a:t>
            </a:r>
            <a:r>
              <a:rPr lang="en-US" sz="1800" dirty="0" err="1"/>
              <a:t>Keras</a:t>
            </a:r>
            <a:r>
              <a:rPr lang="en-US" sz="1800" dirty="0"/>
              <a:t> Documentation", Keras.io, 2018. [Online]. Available: https://keras.io/. [Accessed: 24- Jun- 2018].</a:t>
            </a:r>
          </a:p>
          <a:p>
            <a:pPr marL="342900" lvl="0" indent="-3429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 dirty="0"/>
              <a:t>"Setting the learning rate of your neural network.", Jeremy Jordan, 2018. [Online]. Available: https://www.jeremyjordan.me/nn-learning-rate/. [Accessed: 24- Jun- 2018].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dt" idx="10"/>
          </p:nvPr>
        </p:nvSpPr>
        <p:spPr>
          <a:xfrm>
            <a:off x="628650" y="6033479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900">
                <a:solidFill>
                  <a:schemeClr val="tx1">
                    <a:alpha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28</a:t>
            </a:fld>
            <a:endParaRPr lang="en-US" sz="900">
              <a:solidFill>
                <a:schemeClr val="tx1">
                  <a:alpha val="8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9772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25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A9CC8DD2-9E38-420C-9684-F7212EF3A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6888"/>
          <a:stretch/>
        </p:blipFill>
        <p:spPr>
          <a:xfrm>
            <a:off x="482600" y="1322959"/>
            <a:ext cx="8178799" cy="22371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15557-7648-4D6E-8F21-9AE89559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D61DCF9-7581-4682-9CB9-ABECADBC69FB}" type="datetime1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25-Jun-18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93E6A-110F-4977-98BE-12946A2E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29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FF24024-2DB4-41E1-A06E-B19BF2236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76" b="-2"/>
          <a:stretch/>
        </p:blipFill>
        <p:spPr>
          <a:xfrm>
            <a:off x="357758" y="3560064"/>
            <a:ext cx="8178799" cy="12141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1B056B-0845-470C-889F-075C5B81CA07}"/>
              </a:ext>
            </a:extLst>
          </p:cNvPr>
          <p:cNvGraphicFramePr/>
          <p:nvPr/>
        </p:nvGraphicFramePr>
        <p:xfrm>
          <a:off x="3791713" y="4745323"/>
          <a:ext cx="1487424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082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Learning rate (LR)</a:t>
            </a:r>
            <a:endParaRPr sz="3600" b="1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LR is one of the most important hyperparameter for fast and optional training of Neural networks.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dirty="0"/>
              <a:t>New weight = Existing weight – Learning rate * gradient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 dirty="0"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2D3AC-DD9D-4E4F-B874-653D3749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96" y="3176399"/>
            <a:ext cx="6050853" cy="3276707"/>
          </a:xfrm>
          <a:prstGeom prst="rect">
            <a:avLst/>
          </a:prstGeom>
        </p:spPr>
      </p:pic>
      <p:sp>
        <p:nvSpPr>
          <p:cNvPr id="14" name="Shape 159">
            <a:extLst>
              <a:ext uri="{FF2B5EF4-FFF2-40B4-BE49-F238E27FC236}">
                <a16:creationId xmlns:a16="http://schemas.microsoft.com/office/drawing/2014/main" id="{241979D9-924E-4C77-B7EA-6992F61C3CD4}"/>
              </a:ext>
            </a:extLst>
          </p:cNvPr>
          <p:cNvSpPr/>
          <p:nvPr/>
        </p:nvSpPr>
        <p:spPr>
          <a:xfrm>
            <a:off x="2590800" y="6379536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148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Learning rate (LR)</a:t>
            </a:r>
            <a:endParaRPr sz="3600" b="1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175847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D05C05-AEB8-40D5-B632-BFC40CFB8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9" y="1417638"/>
            <a:ext cx="8329961" cy="4150507"/>
          </a:xfrm>
          <a:prstGeom prst="rect">
            <a:avLst/>
          </a:prstGeom>
        </p:spPr>
      </p:pic>
      <p:sp>
        <p:nvSpPr>
          <p:cNvPr id="7" name="Shape 221">
            <a:extLst>
              <a:ext uri="{FF2B5EF4-FFF2-40B4-BE49-F238E27FC236}">
                <a16:creationId xmlns:a16="http://schemas.microsoft.com/office/drawing/2014/main" id="{B6DB8B02-E3A1-4D9B-9D9B-523B3E551288}"/>
              </a:ext>
            </a:extLst>
          </p:cNvPr>
          <p:cNvSpPr/>
          <p:nvPr/>
        </p:nvSpPr>
        <p:spPr>
          <a:xfrm>
            <a:off x="7620000" y="5891295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094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5989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3600" b="1" i="0" u="none" strike="noStrike" cap="none" dirty="0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175847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03F49C-BBE6-4AD3-A392-61D75D530450}"/>
              </a:ext>
            </a:extLst>
          </p:cNvPr>
          <p:cNvSpPr/>
          <p:nvPr/>
        </p:nvSpPr>
        <p:spPr>
          <a:xfrm>
            <a:off x="6018662" y="3291821"/>
            <a:ext cx="2133600" cy="2227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CNN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055B26-18BC-40D2-A5C9-04913E14CA3F}"/>
              </a:ext>
            </a:extLst>
          </p:cNvPr>
          <p:cNvSpPr/>
          <p:nvPr/>
        </p:nvSpPr>
        <p:spPr>
          <a:xfrm>
            <a:off x="1774910" y="3291821"/>
            <a:ext cx="2133600" cy="2227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Cyclical Learning Rate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C5F8E8-B712-4CCB-B0C2-4CC75D5E8737}"/>
              </a:ext>
            </a:extLst>
          </p:cNvPr>
          <p:cNvCxnSpPr>
            <a:cxnSpLocks/>
            <a:stCxn id="4" idx="6"/>
            <a:endCxn id="2" idx="2"/>
          </p:cNvCxnSpPr>
          <p:nvPr/>
        </p:nvCxnSpPr>
        <p:spPr>
          <a:xfrm>
            <a:off x="3908510" y="4405423"/>
            <a:ext cx="2110152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01DCD6-91CF-4267-A8E1-BF5C6F21B791}"/>
              </a:ext>
            </a:extLst>
          </p:cNvPr>
          <p:cNvSpPr txBox="1"/>
          <p:nvPr/>
        </p:nvSpPr>
        <p:spPr>
          <a:xfrm>
            <a:off x="4180939" y="3824082"/>
            <a:ext cx="1565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C72E35-E1F2-493E-9880-8189391CB78B}"/>
              </a:ext>
            </a:extLst>
          </p:cNvPr>
          <p:cNvSpPr/>
          <p:nvPr/>
        </p:nvSpPr>
        <p:spPr>
          <a:xfrm>
            <a:off x="798394" y="1338975"/>
            <a:ext cx="73538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 Cyclical Learning rate to train CNN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SzPts val="2000"/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 Fixed Learning rate to train CNN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SzPts val="2000"/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Compare the AUC( Area under curve)</a:t>
            </a:r>
          </a:p>
        </p:txBody>
      </p:sp>
    </p:spTree>
    <p:extLst>
      <p:ext uri="{BB962C8B-B14F-4D97-AF65-F5344CB8AC3E}">
        <p14:creationId xmlns:p14="http://schemas.microsoft.com/office/powerpoint/2010/main" val="137565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cycling using a proper policy </a:t>
            </a:r>
          </a:p>
          <a:p>
            <a:r>
              <a:rPr lang="en-US" sz="2000" dirty="0"/>
              <a:t>reasonable pre-tuned boundary values</a:t>
            </a:r>
          </a:p>
          <a:p>
            <a:r>
              <a:rPr lang="en-US" sz="2000" dirty="0"/>
              <a:t>proposed by Leslie Smith</a:t>
            </a:r>
          </a:p>
          <a:p>
            <a:r>
              <a:rPr lang="en-US" sz="2000" dirty="0"/>
              <a:t>three different policies: triangular, triangular2 and exponential range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17C1-A5BF-41F2-823E-10B00E2E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3092A-B5F0-40F3-B39D-A547447AAA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25-Jun-18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2E1E-B9C4-452F-98BE-BF84C238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983468"/>
            <a:ext cx="182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Triangular Policy: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99509"/>
            <a:ext cx="49434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2400" y="3810000"/>
                <a:ext cx="3886200" cy="2041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5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𝒍𝒓</m:t>
                      </m:r>
                      <m:r>
                        <a:rPr kumimoji="0" lang="en-US" sz="15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5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𝒃𝒂𝒔𝒆</m:t>
                      </m:r>
                      <m:r>
                        <a:rPr kumimoji="0" lang="en-US" sz="15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_</m:t>
                      </m:r>
                      <m:r>
                        <a:rPr kumimoji="0" lang="en-US" sz="15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𝒍𝒓</m:t>
                      </m:r>
                      <m:r>
                        <a:rPr kumimoji="0" lang="en-US" sz="15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𝒎𝒂𝒙</m:t>
                          </m:r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_</m:t>
                          </m:r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𝒍𝒓</m:t>
                          </m:r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𝒃𝒂𝒔𝒆</m:t>
                          </m:r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_</m:t>
                          </m:r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𝒍𝒓</m:t>
                          </m:r>
                        </m:e>
                      </m:d>
                      <m:r>
                        <a:rPr kumimoji="0" lang="en-US" sz="15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×</m:t>
                      </m:r>
                    </m:oMath>
                  </m:oMathPara>
                </a14:m>
                <a:endParaRPr kumimoji="0" lang="en-US" sz="15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/>
                  <a:ea typeface="Cambria Math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5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𝒎𝒂𝒙</m:t>
                      </m:r>
                      <m:d>
                        <m:dPr>
                          <m:ctrlP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𝟎</m:t>
                          </m:r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, </m:t>
                          </m:r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𝟏</m:t>
                          </m:r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−</m:t>
                          </m:r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en-US" sz="15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mbria Math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𝒂𝒃𝒔</m:t>
                      </m:r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𝒊𝒕𝒆𝒓𝒂𝒕𝒊𝒐𝒏𝒔</m:t>
                          </m:r>
                        </m:num>
                        <m:den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×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𝒔𝒕𝒆𝒑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_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𝒔𝒊𝒛𝒆</m:t>
                          </m:r>
                        </m:den>
                      </m:f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𝒄𝒚𝒄𝒍𝒆</m:t>
                      </m:r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𝒇𝒍𝒐𝒐𝒓</m:t>
                      </m:r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𝒊𝒕𝒆𝒓𝒂𝒕𝒊𝒐𝒏𝒔</m:t>
                          </m:r>
                        </m:num>
                        <m:den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×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𝒔𝒕𝒆𝒑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_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𝒔𝒊𝒛𝒆</m:t>
                          </m:r>
                        </m:den>
                      </m:f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10000"/>
                <a:ext cx="3886200" cy="2041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657600" y="5909846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[2]</a:t>
            </a:r>
          </a:p>
        </p:txBody>
      </p:sp>
      <p:sp>
        <p:nvSpPr>
          <p:cNvPr id="12" name="Shape 152">
            <a:extLst>
              <a:ext uri="{FF2B5EF4-FFF2-40B4-BE49-F238E27FC236}">
                <a16:creationId xmlns:a16="http://schemas.microsoft.com/office/drawing/2014/main" id="{627A2784-FD56-4DEE-A0A9-7CDEEC1D7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SzPts val="3600"/>
            </a:pPr>
            <a:r>
              <a:rPr lang="en-US" sz="3600" b="1" dirty="0">
                <a:solidFill>
                  <a:schemeClr val="tx1"/>
                </a:solidFill>
              </a:rPr>
              <a:t>Cyclical Learning Rates (CLR)</a:t>
            </a:r>
            <a:endParaRPr sz="3600" b="1" i="0" u="none" strike="noStrike" cap="none" dirty="0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02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Cyclical Learning Rates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Triangular 2 Policy</a:t>
            </a:r>
            <a:endParaRPr sz="3600" b="1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bound is cut in half at the end of each cycle</a:t>
            </a: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5487" y="3209925"/>
            <a:ext cx="492442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1524000" y="2299052"/>
            <a:ext cx="5867400" cy="6727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391400" y="2678668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Cyclical Learning Rates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Exponential range Policy</a:t>
            </a:r>
            <a:endParaRPr sz="3600" b="1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265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scales the cycle amplitude by a factor gamma (iterations)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the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base_lr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constant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decreases by an exponential factor of gamma iteration</a:t>
            </a:r>
            <a:endParaRPr dirty="0"/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3362325"/>
            <a:ext cx="49815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609600" y="2824015"/>
            <a:ext cx="7848600" cy="3763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0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8458200" y="2831068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9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0" name="Shape 190" descr="D:\MAIA\University of Cassino\Pattern Recognition\PROJECT\project\project report\images\architecture_cnn2.jpg"/>
          <p:cNvPicPr preferRelativeResize="0"/>
          <p:nvPr/>
        </p:nvPicPr>
        <p:blipFill rotWithShape="1">
          <a:blip r:embed="rId3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  <a:extLst/>
          </a:blip>
          <a:srcRect/>
          <a:stretch/>
        </p:blipFill>
        <p:spPr>
          <a:xfrm>
            <a:off x="321562" y="3733168"/>
            <a:ext cx="8627365" cy="24448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82600" y="-274320"/>
            <a:ext cx="2322320" cy="561323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b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CNN Architecture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044950" y="136525"/>
            <a:ext cx="6099049" cy="3460115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4 convolution layers, 2 max-pooling and dropout.</a:t>
            </a:r>
          </a:p>
          <a:p>
            <a:pPr marL="342900" marR="0" lvl="0" indent="-3429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3 fully connected with a final 2-way </a:t>
            </a:r>
            <a:r>
              <a:rPr lang="en-GB" sz="2000" b="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softmax</a:t>
            </a:r>
            <a:r>
              <a:rPr lang="en-GB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activation.</a:t>
            </a:r>
            <a:endParaRPr lang="en-GB" sz="2000" dirty="0"/>
          </a:p>
          <a:p>
            <a:pPr marL="342900" marR="0" lvl="0" indent="-3429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convolution layer has 32 filters.</a:t>
            </a:r>
            <a:endParaRPr lang="en-GB" sz="2000" dirty="0"/>
          </a:p>
          <a:p>
            <a:pPr marL="342900" marR="0" lvl="0" indent="-3429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for faster training, Rectified Linear Unit (</a:t>
            </a:r>
            <a:r>
              <a:rPr lang="en-GB" sz="2000" b="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ReLu</a:t>
            </a:r>
            <a:r>
              <a:rPr lang="en-GB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) is used.</a:t>
            </a:r>
            <a:endParaRPr lang="en-GB" sz="2000" dirty="0"/>
          </a:p>
          <a:p>
            <a:pPr marL="342900" marR="0" lvl="0" indent="-3429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pooling layers with filter of size 2 x 2 with a stride 2.</a:t>
            </a:r>
            <a:endParaRPr lang="en-GB" sz="2000" dirty="0"/>
          </a:p>
        </p:txBody>
      </p:sp>
      <p:sp>
        <p:nvSpPr>
          <p:cNvPr id="188" name="Shape 188"/>
          <p:cNvSpPr txBox="1">
            <a:spLocks noGrp="1"/>
          </p:cNvSpPr>
          <p:nvPr>
            <p:ph type="dt" idx="10"/>
          </p:nvPr>
        </p:nvSpPr>
        <p:spPr>
          <a:xfrm>
            <a:off x="482600" y="6356350"/>
            <a:ext cx="220345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>
                <a:solidFill>
                  <a:srgbClr val="FFFFFF">
                    <a:alpha val="80000"/>
                  </a:srgbClr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7900987" y="6356350"/>
            <a:ext cx="614363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000">
                <a:solidFill>
                  <a:prstClr val="black">
                    <a:tint val="75000"/>
                  </a:prstClr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sz="1000">
              <a:solidFill>
                <a:prstClr val="black">
                  <a:tint val="75000"/>
                </a:prst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815</Words>
  <Application>Microsoft Office PowerPoint</Application>
  <PresentationFormat>On-screen Show (4:3)</PresentationFormat>
  <Paragraphs>224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1_Office Theme</vt:lpstr>
      <vt:lpstr>Cyclical Learning Rates for Training Neural Networks With Unbalanced Data Sets</vt:lpstr>
      <vt:lpstr>Overview</vt:lpstr>
      <vt:lpstr>Introduction Learning rate (LR)</vt:lpstr>
      <vt:lpstr>Introduction Learning rate (LR)</vt:lpstr>
      <vt:lpstr>Objective</vt:lpstr>
      <vt:lpstr>Cyclical Learning Rates (CLR)</vt:lpstr>
      <vt:lpstr>Cyclical Learning Rates Triangular 2 Policy</vt:lpstr>
      <vt:lpstr>Cyclical Learning Rates Exponential range Policy</vt:lpstr>
      <vt:lpstr>Methodology CNN Architecture</vt:lpstr>
      <vt:lpstr>Methodology Model summary</vt:lpstr>
      <vt:lpstr>Keras Environment </vt:lpstr>
      <vt:lpstr>Experiments Environment</vt:lpstr>
      <vt:lpstr>Experiments Environment and hyper-parameters</vt:lpstr>
      <vt:lpstr>Test Data Environment </vt:lpstr>
      <vt:lpstr>Methodology Cycle Length Estimation</vt:lpstr>
      <vt:lpstr>Methodology Minimum and Maximum LR Boundary Estimation</vt:lpstr>
      <vt:lpstr>Methodology Minimum and Maximum LR Boundary Estimation</vt:lpstr>
      <vt:lpstr>Methodology Minimum and Maximum LR Boundary Estimation</vt:lpstr>
      <vt:lpstr>Metrics used</vt:lpstr>
      <vt:lpstr>Result and Discussion Skewness = 1/17</vt:lpstr>
      <vt:lpstr>Result and Discussion Skewness = 1/17</vt:lpstr>
      <vt:lpstr>Result and Discussion Skewness = 1/36</vt:lpstr>
      <vt:lpstr>Result and Discussion Skewness = 1/36</vt:lpstr>
      <vt:lpstr>Result and Discussion ROC curve for skew = 1/17</vt:lpstr>
      <vt:lpstr>Result and Discussion ROC curve for skew = 1/36</vt:lpstr>
      <vt:lpstr>Result and Discussion Test PR curve for skew = 1/36 </vt:lpstr>
      <vt:lpstr>Conclusion and Future work  </vt:lpstr>
      <vt:lpstr>References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Cyclical Learning Rates for Training Neural Networks With Unbalanced Data Sets</dc:title>
  <dc:creator>Basel Alyafi</dc:creator>
  <cp:lastModifiedBy>Basel Alyafi</cp:lastModifiedBy>
  <cp:revision>11</cp:revision>
  <dcterms:modified xsi:type="dcterms:W3CDTF">2018-06-24T22:34:32Z</dcterms:modified>
</cp:coreProperties>
</file>