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99" r:id="rId6"/>
    <p:sldId id="306" r:id="rId7"/>
    <p:sldId id="265" r:id="rId8"/>
    <p:sldId id="304" r:id="rId9"/>
    <p:sldId id="310" r:id="rId10"/>
    <p:sldId id="308" r:id="rId11"/>
    <p:sldId id="309" r:id="rId12"/>
    <p:sldId id="271" r:id="rId13"/>
    <p:sldId id="268" r:id="rId14"/>
    <p:sldId id="307" r:id="rId15"/>
    <p:sldId id="305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Edwardian Script ITC" panose="030303020407070D0804" pitchFamily="66" charset="77"/>
      <p:regular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Nunito Medium" pitchFamily="2" charset="77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9352CD-BEE0-403E-81D6-3AD68D458C49}">
  <a:tblStyle styleId="{D39352CD-BEE0-403E-81D6-3AD68D458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B3DE84-80BE-4A6C-BA5B-DC8B54EFA3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823C9-E150-4CB0-8EA2-012D03BB21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AAEF142-5BA6-4B4D-9281-6AD6A393BB4B}">
      <dgm:prSet/>
      <dgm:spPr/>
      <dgm:t>
        <a:bodyPr/>
        <a:lstStyle/>
        <a:p>
          <a:pPr>
            <a:defRPr b="1"/>
          </a:pPr>
          <a:r>
            <a:rPr lang="en-US" b="1" i="0"/>
            <a:t>Existing Diagnostic Methods:</a:t>
          </a:r>
          <a:endParaRPr lang="en-US"/>
        </a:p>
      </dgm:t>
    </dgm:pt>
    <dgm:pt modelId="{A3ADA5FB-1A13-475E-907B-6DD217DFC976}" type="parTrans" cxnId="{E63B5A46-DA6C-41AB-8D30-481FF3756485}">
      <dgm:prSet/>
      <dgm:spPr/>
      <dgm:t>
        <a:bodyPr/>
        <a:lstStyle/>
        <a:p>
          <a:endParaRPr lang="en-US"/>
        </a:p>
      </dgm:t>
    </dgm:pt>
    <dgm:pt modelId="{4E107BCF-B48C-4133-97E4-7559C0B0E5CE}" type="sibTrans" cxnId="{E63B5A46-DA6C-41AB-8D30-481FF3756485}">
      <dgm:prSet/>
      <dgm:spPr/>
      <dgm:t>
        <a:bodyPr/>
        <a:lstStyle/>
        <a:p>
          <a:endParaRPr lang="en-US"/>
        </a:p>
      </dgm:t>
    </dgm:pt>
    <dgm:pt modelId="{0D397164-1B44-4260-86E1-325B5A51085F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Primarily based on behavioral assessments and questionnaires.</a:t>
          </a:r>
          <a:endParaRPr lang="en-US" sz="1200" dirty="0">
            <a:latin typeface="Nunito Medium" panose="020B0604020202020204" charset="0"/>
          </a:endParaRPr>
        </a:p>
      </dgm:t>
    </dgm:pt>
    <dgm:pt modelId="{F38EF312-1A8C-4434-B723-C799126B1A89}" type="parTrans" cxnId="{059BC265-EA3A-4F77-A232-A4EB70C2FE94}">
      <dgm:prSet/>
      <dgm:spPr/>
      <dgm:t>
        <a:bodyPr/>
        <a:lstStyle/>
        <a:p>
          <a:endParaRPr lang="en-US"/>
        </a:p>
      </dgm:t>
    </dgm:pt>
    <dgm:pt modelId="{01219361-88FB-46B3-A261-284D5DB9EBFE}" type="sibTrans" cxnId="{059BC265-EA3A-4F77-A232-A4EB70C2FE94}">
      <dgm:prSet/>
      <dgm:spPr/>
      <dgm:t>
        <a:bodyPr/>
        <a:lstStyle/>
        <a:p>
          <a:endParaRPr lang="en-US"/>
        </a:p>
      </dgm:t>
    </dgm:pt>
    <dgm:pt modelId="{E62AD70B-C67D-4341-9543-7F9B04A30DB8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Limited use of neuroimaging or electrophysiological methods.</a:t>
          </a:r>
          <a:endParaRPr lang="en-US" sz="1200" dirty="0">
            <a:latin typeface="Nunito Medium" panose="020B0604020202020204" charset="0"/>
          </a:endParaRPr>
        </a:p>
      </dgm:t>
    </dgm:pt>
    <dgm:pt modelId="{458FBA3B-B839-45C8-AC4A-BD5611FF50B3}" type="parTrans" cxnId="{DF480060-7427-4DFC-B67A-3033A99BBBCF}">
      <dgm:prSet/>
      <dgm:spPr/>
      <dgm:t>
        <a:bodyPr/>
        <a:lstStyle/>
        <a:p>
          <a:endParaRPr lang="en-US"/>
        </a:p>
      </dgm:t>
    </dgm:pt>
    <dgm:pt modelId="{4E87A1CC-90BA-452E-BE40-79DC20B1D0D2}" type="sibTrans" cxnId="{DF480060-7427-4DFC-B67A-3033A99BBBCF}">
      <dgm:prSet/>
      <dgm:spPr/>
      <dgm:t>
        <a:bodyPr/>
        <a:lstStyle/>
        <a:p>
          <a:endParaRPr lang="en-US"/>
        </a:p>
      </dgm:t>
    </dgm:pt>
    <dgm:pt modelId="{20D96E5E-2946-42BF-9AE9-7687662C70A2}">
      <dgm:prSet/>
      <dgm:spPr/>
      <dgm:t>
        <a:bodyPr/>
        <a:lstStyle/>
        <a:p>
          <a:pPr>
            <a:defRPr b="1"/>
          </a:pPr>
          <a:r>
            <a:rPr lang="en-US" b="1" i="0" dirty="0"/>
            <a:t>Challenges:</a:t>
          </a:r>
          <a:endParaRPr lang="en-US" dirty="0"/>
        </a:p>
      </dgm:t>
    </dgm:pt>
    <dgm:pt modelId="{56617170-1F42-41D2-BCB1-F6CC773BFDA6}" type="parTrans" cxnId="{C53C1A07-73B9-4D16-8BA3-044FF10B4622}">
      <dgm:prSet/>
      <dgm:spPr/>
      <dgm:t>
        <a:bodyPr/>
        <a:lstStyle/>
        <a:p>
          <a:endParaRPr lang="en-US"/>
        </a:p>
      </dgm:t>
    </dgm:pt>
    <dgm:pt modelId="{DFEE3725-0958-4B99-855A-E41633DA17D2}" type="sibTrans" cxnId="{C53C1A07-73B9-4D16-8BA3-044FF10B4622}">
      <dgm:prSet/>
      <dgm:spPr/>
      <dgm:t>
        <a:bodyPr/>
        <a:lstStyle/>
        <a:p>
          <a:endParaRPr lang="en-US"/>
        </a:p>
      </dgm:t>
    </dgm:pt>
    <dgm:pt modelId="{5B7AC72C-1224-4597-8999-3CF861B65B2B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Subjectivity in assessments.</a:t>
          </a:r>
          <a:endParaRPr lang="en-US" sz="1200" dirty="0">
            <a:latin typeface="Nunito Medium" panose="020B0604020202020204" charset="0"/>
          </a:endParaRPr>
        </a:p>
      </dgm:t>
    </dgm:pt>
    <dgm:pt modelId="{9E8F2F0B-A7D5-496C-9317-C379F636C872}" type="parTrans" cxnId="{069821C1-93E5-400C-B4CE-276ACE2EEDE3}">
      <dgm:prSet/>
      <dgm:spPr/>
      <dgm:t>
        <a:bodyPr/>
        <a:lstStyle/>
        <a:p>
          <a:endParaRPr lang="en-US"/>
        </a:p>
      </dgm:t>
    </dgm:pt>
    <dgm:pt modelId="{46DD8E7F-5462-4D29-A898-3B3EDD03F54A}" type="sibTrans" cxnId="{069821C1-93E5-400C-B4CE-276ACE2EEDE3}">
      <dgm:prSet/>
      <dgm:spPr/>
      <dgm:t>
        <a:bodyPr/>
        <a:lstStyle/>
        <a:p>
          <a:endParaRPr lang="en-US"/>
        </a:p>
      </dgm:t>
    </dgm:pt>
    <dgm:pt modelId="{CB50617C-4F6F-40A1-907B-F0B1032200B2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Variability in symptoms presentation.</a:t>
          </a:r>
          <a:endParaRPr lang="en-US" sz="1200" dirty="0">
            <a:latin typeface="Nunito Medium" panose="020B0604020202020204" charset="0"/>
          </a:endParaRPr>
        </a:p>
      </dgm:t>
    </dgm:pt>
    <dgm:pt modelId="{EC6036C9-CE03-42BC-B45F-6A909059EDE3}" type="parTrans" cxnId="{F8AF42DD-2068-413F-A04C-749E5D50F429}">
      <dgm:prSet/>
      <dgm:spPr/>
      <dgm:t>
        <a:bodyPr/>
        <a:lstStyle/>
        <a:p>
          <a:endParaRPr lang="en-US"/>
        </a:p>
      </dgm:t>
    </dgm:pt>
    <dgm:pt modelId="{298E1FB1-7C18-425A-837E-93961F662487}" type="sibTrans" cxnId="{F8AF42DD-2068-413F-A04C-749E5D50F429}">
      <dgm:prSet/>
      <dgm:spPr/>
      <dgm:t>
        <a:bodyPr/>
        <a:lstStyle/>
        <a:p>
          <a:endParaRPr lang="en-US"/>
        </a:p>
      </dgm:t>
    </dgm:pt>
    <dgm:pt modelId="{EE899539-50B8-442A-8F02-296E0ECAB756}">
      <dgm:prSet/>
      <dgm:spPr/>
      <dgm:t>
        <a:bodyPr/>
        <a:lstStyle/>
        <a:p>
          <a:pPr>
            <a:defRPr b="1"/>
          </a:pPr>
          <a:r>
            <a:rPr lang="en-US" b="1" i="0" dirty="0"/>
            <a:t>Need for Improvement:</a:t>
          </a:r>
          <a:endParaRPr lang="en-US" dirty="0"/>
        </a:p>
      </dgm:t>
    </dgm:pt>
    <dgm:pt modelId="{24502D35-6582-4EB2-A8E8-F73C794C40C6}" type="parTrans" cxnId="{37580EDA-1289-4A3C-9389-05D58BCD7EDD}">
      <dgm:prSet/>
      <dgm:spPr/>
      <dgm:t>
        <a:bodyPr/>
        <a:lstStyle/>
        <a:p>
          <a:endParaRPr lang="en-US"/>
        </a:p>
      </dgm:t>
    </dgm:pt>
    <dgm:pt modelId="{395DCF51-9CF6-4EC6-A2EE-2454B2316483}" type="sibTrans" cxnId="{37580EDA-1289-4A3C-9389-05D58BCD7EDD}">
      <dgm:prSet/>
      <dgm:spPr/>
      <dgm:t>
        <a:bodyPr/>
        <a:lstStyle/>
        <a:p>
          <a:endParaRPr lang="en-US"/>
        </a:p>
      </dgm:t>
    </dgm:pt>
    <dgm:pt modelId="{922F1AF6-1E61-42EA-B695-589D81E660E6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More objective, reliable methods to improve diagnostic accuracy.</a:t>
          </a:r>
          <a:endParaRPr lang="en-US" sz="1200" dirty="0">
            <a:latin typeface="Nunito Medium" panose="020B0604020202020204" charset="0"/>
          </a:endParaRPr>
        </a:p>
      </dgm:t>
    </dgm:pt>
    <dgm:pt modelId="{A082F78C-2ED0-4854-B42F-FB6870DD57F2}" type="parTrans" cxnId="{9146EE41-35A6-409D-B562-4CE180C290BE}">
      <dgm:prSet/>
      <dgm:spPr/>
      <dgm:t>
        <a:bodyPr/>
        <a:lstStyle/>
        <a:p>
          <a:endParaRPr lang="en-US"/>
        </a:p>
      </dgm:t>
    </dgm:pt>
    <dgm:pt modelId="{E59140CB-2A41-4957-AD0B-5A705C67DBC9}" type="sibTrans" cxnId="{9146EE41-35A6-409D-B562-4CE180C290BE}">
      <dgm:prSet/>
      <dgm:spPr/>
      <dgm:t>
        <a:bodyPr/>
        <a:lstStyle/>
        <a:p>
          <a:endParaRPr lang="en-US"/>
        </a:p>
      </dgm:t>
    </dgm:pt>
    <dgm:pt modelId="{DB7B399F-33AE-48F2-9DEB-8F580F443379}" type="pres">
      <dgm:prSet presAssocID="{98B823C9-E150-4CB0-8EA2-012D03BB2105}" presName="root" presStyleCnt="0">
        <dgm:presLayoutVars>
          <dgm:dir/>
          <dgm:resizeHandles val="exact"/>
        </dgm:presLayoutVars>
      </dgm:prSet>
      <dgm:spPr/>
    </dgm:pt>
    <dgm:pt modelId="{71C5DA6D-4414-4721-A7E2-71938169B49C}" type="pres">
      <dgm:prSet presAssocID="{8AAEF142-5BA6-4B4D-9281-6AD6A393BB4B}" presName="compNode" presStyleCnt="0"/>
      <dgm:spPr/>
    </dgm:pt>
    <dgm:pt modelId="{A9C8BEAD-6D57-4478-9E74-AA5B63C0675E}" type="pres">
      <dgm:prSet presAssocID="{8AAEF142-5BA6-4B4D-9281-6AD6A393BB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0A17A4C5-57AF-4334-B005-8E8B18AF136D}" type="pres">
      <dgm:prSet presAssocID="{8AAEF142-5BA6-4B4D-9281-6AD6A393BB4B}" presName="iconSpace" presStyleCnt="0"/>
      <dgm:spPr/>
    </dgm:pt>
    <dgm:pt modelId="{3F42D59E-B09A-4E73-A970-7C029A903656}" type="pres">
      <dgm:prSet presAssocID="{8AAEF142-5BA6-4B4D-9281-6AD6A393BB4B}" presName="parTx" presStyleLbl="revTx" presStyleIdx="0" presStyleCnt="6">
        <dgm:presLayoutVars>
          <dgm:chMax val="0"/>
          <dgm:chPref val="0"/>
        </dgm:presLayoutVars>
      </dgm:prSet>
      <dgm:spPr/>
    </dgm:pt>
    <dgm:pt modelId="{9A6C9F7B-66AF-44E0-BB9D-ADCDF6723F96}" type="pres">
      <dgm:prSet presAssocID="{8AAEF142-5BA6-4B4D-9281-6AD6A393BB4B}" presName="txSpace" presStyleCnt="0"/>
      <dgm:spPr/>
    </dgm:pt>
    <dgm:pt modelId="{C8734573-7CD6-4A34-9EEC-CDC5A20FCA02}" type="pres">
      <dgm:prSet presAssocID="{8AAEF142-5BA6-4B4D-9281-6AD6A393BB4B}" presName="desTx" presStyleLbl="revTx" presStyleIdx="1" presStyleCnt="6" custLinFactNeighborX="1387" custLinFactNeighborY="10168">
        <dgm:presLayoutVars/>
      </dgm:prSet>
      <dgm:spPr/>
    </dgm:pt>
    <dgm:pt modelId="{144CA71E-A2F1-4389-8F8A-007E6E1114B3}" type="pres">
      <dgm:prSet presAssocID="{4E107BCF-B48C-4133-97E4-7559C0B0E5CE}" presName="sibTrans" presStyleCnt="0"/>
      <dgm:spPr/>
    </dgm:pt>
    <dgm:pt modelId="{3599D2AA-A159-47F8-88AC-25A18377706E}" type="pres">
      <dgm:prSet presAssocID="{20D96E5E-2946-42BF-9AE9-7687662C70A2}" presName="compNode" presStyleCnt="0"/>
      <dgm:spPr/>
    </dgm:pt>
    <dgm:pt modelId="{9C6BFBC6-3DD7-4980-B700-6202D5E6C55A}" type="pres">
      <dgm:prSet presAssocID="{20D96E5E-2946-42BF-9AE9-7687662C70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63A547B-49EA-4AA5-91B3-F94C16213178}" type="pres">
      <dgm:prSet presAssocID="{20D96E5E-2946-42BF-9AE9-7687662C70A2}" presName="iconSpace" presStyleCnt="0"/>
      <dgm:spPr/>
    </dgm:pt>
    <dgm:pt modelId="{93AE843A-A816-4740-AFF9-014616DFAF54}" type="pres">
      <dgm:prSet presAssocID="{20D96E5E-2946-42BF-9AE9-7687662C70A2}" presName="parTx" presStyleLbl="revTx" presStyleIdx="2" presStyleCnt="6">
        <dgm:presLayoutVars>
          <dgm:chMax val="0"/>
          <dgm:chPref val="0"/>
        </dgm:presLayoutVars>
      </dgm:prSet>
      <dgm:spPr/>
    </dgm:pt>
    <dgm:pt modelId="{60A22F24-D334-4460-8321-82EF6BB9A155}" type="pres">
      <dgm:prSet presAssocID="{20D96E5E-2946-42BF-9AE9-7687662C70A2}" presName="txSpace" presStyleCnt="0"/>
      <dgm:spPr/>
    </dgm:pt>
    <dgm:pt modelId="{DDBE18C5-D088-4CBD-990F-B02278FE8049}" type="pres">
      <dgm:prSet presAssocID="{20D96E5E-2946-42BF-9AE9-7687662C70A2}" presName="desTx" presStyleLbl="revTx" presStyleIdx="3" presStyleCnt="6" custLinFactNeighborY="12710">
        <dgm:presLayoutVars/>
      </dgm:prSet>
      <dgm:spPr/>
    </dgm:pt>
    <dgm:pt modelId="{EB057514-1DC9-45EC-8DF3-C81BCFC4A521}" type="pres">
      <dgm:prSet presAssocID="{DFEE3725-0958-4B99-855A-E41633DA17D2}" presName="sibTrans" presStyleCnt="0"/>
      <dgm:spPr/>
    </dgm:pt>
    <dgm:pt modelId="{93AFF368-1B81-4222-8D79-20B554EE948F}" type="pres">
      <dgm:prSet presAssocID="{EE899539-50B8-442A-8F02-296E0ECAB756}" presName="compNode" presStyleCnt="0"/>
      <dgm:spPr/>
    </dgm:pt>
    <dgm:pt modelId="{C0B55618-0F40-42E6-8BD9-52E19A95D288}" type="pres">
      <dgm:prSet presAssocID="{EE899539-50B8-442A-8F02-296E0ECAB75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7F060C80-B0BC-466F-BE8C-D7EC563D5481}" type="pres">
      <dgm:prSet presAssocID="{EE899539-50B8-442A-8F02-296E0ECAB756}" presName="iconSpace" presStyleCnt="0"/>
      <dgm:spPr/>
    </dgm:pt>
    <dgm:pt modelId="{284F36E4-5AC1-4D0E-92D4-BEFFD83DA3AC}" type="pres">
      <dgm:prSet presAssocID="{EE899539-50B8-442A-8F02-296E0ECAB756}" presName="parTx" presStyleLbl="revTx" presStyleIdx="4" presStyleCnt="6">
        <dgm:presLayoutVars>
          <dgm:chMax val="0"/>
          <dgm:chPref val="0"/>
        </dgm:presLayoutVars>
      </dgm:prSet>
      <dgm:spPr/>
    </dgm:pt>
    <dgm:pt modelId="{465547EE-3E17-4623-8FBF-6D1241E0D138}" type="pres">
      <dgm:prSet presAssocID="{EE899539-50B8-442A-8F02-296E0ECAB756}" presName="txSpace" presStyleCnt="0"/>
      <dgm:spPr/>
    </dgm:pt>
    <dgm:pt modelId="{249D5D32-B806-46F1-8FA3-9EFF0064ACA8}" type="pres">
      <dgm:prSet presAssocID="{EE899539-50B8-442A-8F02-296E0ECAB756}" presName="desTx" presStyleLbl="revTx" presStyleIdx="5" presStyleCnt="6" custLinFactNeighborY="15252">
        <dgm:presLayoutVars/>
      </dgm:prSet>
      <dgm:spPr/>
    </dgm:pt>
  </dgm:ptLst>
  <dgm:cxnLst>
    <dgm:cxn modelId="{FA3DCD01-C3B6-4327-BF26-6D8BBBECF382}" type="presOf" srcId="{E62AD70B-C67D-4341-9543-7F9B04A30DB8}" destId="{C8734573-7CD6-4A34-9EEC-CDC5A20FCA02}" srcOrd="0" destOrd="1" presId="urn:microsoft.com/office/officeart/2018/5/layout/CenteredIconLabelDescriptionList"/>
    <dgm:cxn modelId="{C53C1A07-73B9-4D16-8BA3-044FF10B4622}" srcId="{98B823C9-E150-4CB0-8EA2-012D03BB2105}" destId="{20D96E5E-2946-42BF-9AE9-7687662C70A2}" srcOrd="1" destOrd="0" parTransId="{56617170-1F42-41D2-BCB1-F6CC773BFDA6}" sibTransId="{DFEE3725-0958-4B99-855A-E41633DA17D2}"/>
    <dgm:cxn modelId="{DB4CDE2C-43C3-41C1-AD82-EADB7F28C554}" type="presOf" srcId="{922F1AF6-1E61-42EA-B695-589D81E660E6}" destId="{249D5D32-B806-46F1-8FA3-9EFF0064ACA8}" srcOrd="0" destOrd="0" presId="urn:microsoft.com/office/officeart/2018/5/layout/CenteredIconLabelDescriptionList"/>
    <dgm:cxn modelId="{9146EE41-35A6-409D-B562-4CE180C290BE}" srcId="{EE899539-50B8-442A-8F02-296E0ECAB756}" destId="{922F1AF6-1E61-42EA-B695-589D81E660E6}" srcOrd="0" destOrd="0" parTransId="{A082F78C-2ED0-4854-B42F-FB6870DD57F2}" sibTransId="{E59140CB-2A41-4957-AD0B-5A705C67DBC9}"/>
    <dgm:cxn modelId="{E63B5A46-DA6C-41AB-8D30-481FF3756485}" srcId="{98B823C9-E150-4CB0-8EA2-012D03BB2105}" destId="{8AAEF142-5BA6-4B4D-9281-6AD6A393BB4B}" srcOrd="0" destOrd="0" parTransId="{A3ADA5FB-1A13-475E-907B-6DD217DFC976}" sibTransId="{4E107BCF-B48C-4133-97E4-7559C0B0E5CE}"/>
    <dgm:cxn modelId="{DF480060-7427-4DFC-B67A-3033A99BBBCF}" srcId="{8AAEF142-5BA6-4B4D-9281-6AD6A393BB4B}" destId="{E62AD70B-C67D-4341-9543-7F9B04A30DB8}" srcOrd="1" destOrd="0" parTransId="{458FBA3B-B839-45C8-AC4A-BD5611FF50B3}" sibTransId="{4E87A1CC-90BA-452E-BE40-79DC20B1D0D2}"/>
    <dgm:cxn modelId="{059BC265-EA3A-4F77-A232-A4EB70C2FE94}" srcId="{8AAEF142-5BA6-4B4D-9281-6AD6A393BB4B}" destId="{0D397164-1B44-4260-86E1-325B5A51085F}" srcOrd="0" destOrd="0" parTransId="{F38EF312-1A8C-4434-B723-C799126B1A89}" sibTransId="{01219361-88FB-46B3-A261-284D5DB9EBFE}"/>
    <dgm:cxn modelId="{A83737AD-A85D-4EA8-B9DE-6FC3564B4FC6}" type="presOf" srcId="{98B823C9-E150-4CB0-8EA2-012D03BB2105}" destId="{DB7B399F-33AE-48F2-9DEB-8F580F443379}" srcOrd="0" destOrd="0" presId="urn:microsoft.com/office/officeart/2018/5/layout/CenteredIconLabelDescriptionList"/>
    <dgm:cxn modelId="{069821C1-93E5-400C-B4CE-276ACE2EEDE3}" srcId="{20D96E5E-2946-42BF-9AE9-7687662C70A2}" destId="{5B7AC72C-1224-4597-8999-3CF861B65B2B}" srcOrd="0" destOrd="0" parTransId="{9E8F2F0B-A7D5-496C-9317-C379F636C872}" sibTransId="{46DD8E7F-5462-4D29-A898-3B3EDD03F54A}"/>
    <dgm:cxn modelId="{04EEB6CD-C35B-479F-80D5-91048ECE7542}" type="presOf" srcId="{EE899539-50B8-442A-8F02-296E0ECAB756}" destId="{284F36E4-5AC1-4D0E-92D4-BEFFD83DA3AC}" srcOrd="0" destOrd="0" presId="urn:microsoft.com/office/officeart/2018/5/layout/CenteredIconLabelDescriptionList"/>
    <dgm:cxn modelId="{98DE6DD3-25F8-4DCD-8661-99F65A8A404F}" type="presOf" srcId="{8AAEF142-5BA6-4B4D-9281-6AD6A393BB4B}" destId="{3F42D59E-B09A-4E73-A970-7C029A903656}" srcOrd="0" destOrd="0" presId="urn:microsoft.com/office/officeart/2018/5/layout/CenteredIconLabelDescriptionList"/>
    <dgm:cxn modelId="{002E9AD6-3EDF-4CE8-BC75-AD11C3B00F8B}" type="presOf" srcId="{0D397164-1B44-4260-86E1-325B5A51085F}" destId="{C8734573-7CD6-4A34-9EEC-CDC5A20FCA02}" srcOrd="0" destOrd="0" presId="urn:microsoft.com/office/officeart/2018/5/layout/CenteredIconLabelDescriptionList"/>
    <dgm:cxn modelId="{37580EDA-1289-4A3C-9389-05D58BCD7EDD}" srcId="{98B823C9-E150-4CB0-8EA2-012D03BB2105}" destId="{EE899539-50B8-442A-8F02-296E0ECAB756}" srcOrd="2" destOrd="0" parTransId="{24502D35-6582-4EB2-A8E8-F73C794C40C6}" sibTransId="{395DCF51-9CF6-4EC6-A2EE-2454B2316483}"/>
    <dgm:cxn modelId="{613916DA-027C-4B00-BBF0-1718EBF10E42}" type="presOf" srcId="{CB50617C-4F6F-40A1-907B-F0B1032200B2}" destId="{DDBE18C5-D088-4CBD-990F-B02278FE8049}" srcOrd="0" destOrd="1" presId="urn:microsoft.com/office/officeart/2018/5/layout/CenteredIconLabelDescriptionList"/>
    <dgm:cxn modelId="{F8AF42DD-2068-413F-A04C-749E5D50F429}" srcId="{20D96E5E-2946-42BF-9AE9-7687662C70A2}" destId="{CB50617C-4F6F-40A1-907B-F0B1032200B2}" srcOrd="1" destOrd="0" parTransId="{EC6036C9-CE03-42BC-B45F-6A909059EDE3}" sibTransId="{298E1FB1-7C18-425A-837E-93961F662487}"/>
    <dgm:cxn modelId="{7EC3C6F3-6A1C-431B-A6FC-356617FEA3F0}" type="presOf" srcId="{5B7AC72C-1224-4597-8999-3CF861B65B2B}" destId="{DDBE18C5-D088-4CBD-990F-B02278FE8049}" srcOrd="0" destOrd="0" presId="urn:microsoft.com/office/officeart/2018/5/layout/CenteredIconLabelDescriptionList"/>
    <dgm:cxn modelId="{3A8376F5-33DD-475D-81E4-56D58684E3BC}" type="presOf" srcId="{20D96E5E-2946-42BF-9AE9-7687662C70A2}" destId="{93AE843A-A816-4740-AFF9-014616DFAF54}" srcOrd="0" destOrd="0" presId="urn:microsoft.com/office/officeart/2018/5/layout/CenteredIconLabelDescriptionList"/>
    <dgm:cxn modelId="{4D589BD4-8CE2-490F-AD55-FFF69C0B2577}" type="presParOf" srcId="{DB7B399F-33AE-48F2-9DEB-8F580F443379}" destId="{71C5DA6D-4414-4721-A7E2-71938169B49C}" srcOrd="0" destOrd="0" presId="urn:microsoft.com/office/officeart/2018/5/layout/CenteredIconLabelDescriptionList"/>
    <dgm:cxn modelId="{E2C1D072-5404-4389-9297-30C766266A6A}" type="presParOf" srcId="{71C5DA6D-4414-4721-A7E2-71938169B49C}" destId="{A9C8BEAD-6D57-4478-9E74-AA5B63C0675E}" srcOrd="0" destOrd="0" presId="urn:microsoft.com/office/officeart/2018/5/layout/CenteredIconLabelDescriptionList"/>
    <dgm:cxn modelId="{922BA5B4-0005-4E7F-9DDB-53E30AC951A1}" type="presParOf" srcId="{71C5DA6D-4414-4721-A7E2-71938169B49C}" destId="{0A17A4C5-57AF-4334-B005-8E8B18AF136D}" srcOrd="1" destOrd="0" presId="urn:microsoft.com/office/officeart/2018/5/layout/CenteredIconLabelDescriptionList"/>
    <dgm:cxn modelId="{2397B347-7948-47FD-8E33-EE38D03E23C4}" type="presParOf" srcId="{71C5DA6D-4414-4721-A7E2-71938169B49C}" destId="{3F42D59E-B09A-4E73-A970-7C029A903656}" srcOrd="2" destOrd="0" presId="urn:microsoft.com/office/officeart/2018/5/layout/CenteredIconLabelDescriptionList"/>
    <dgm:cxn modelId="{EA338071-146A-40E2-B466-4269C938A96D}" type="presParOf" srcId="{71C5DA6D-4414-4721-A7E2-71938169B49C}" destId="{9A6C9F7B-66AF-44E0-BB9D-ADCDF6723F96}" srcOrd="3" destOrd="0" presId="urn:microsoft.com/office/officeart/2018/5/layout/CenteredIconLabelDescriptionList"/>
    <dgm:cxn modelId="{9DA3ED69-A75A-40F9-AB98-4A52E6E4B7A8}" type="presParOf" srcId="{71C5DA6D-4414-4721-A7E2-71938169B49C}" destId="{C8734573-7CD6-4A34-9EEC-CDC5A20FCA02}" srcOrd="4" destOrd="0" presId="urn:microsoft.com/office/officeart/2018/5/layout/CenteredIconLabelDescriptionList"/>
    <dgm:cxn modelId="{0EC8C215-3742-4808-BFE9-EF70B0E995D6}" type="presParOf" srcId="{DB7B399F-33AE-48F2-9DEB-8F580F443379}" destId="{144CA71E-A2F1-4389-8F8A-007E6E1114B3}" srcOrd="1" destOrd="0" presId="urn:microsoft.com/office/officeart/2018/5/layout/CenteredIconLabelDescriptionList"/>
    <dgm:cxn modelId="{753CBB39-D5F8-471D-83B0-2D0E56EB3C45}" type="presParOf" srcId="{DB7B399F-33AE-48F2-9DEB-8F580F443379}" destId="{3599D2AA-A159-47F8-88AC-25A18377706E}" srcOrd="2" destOrd="0" presId="urn:microsoft.com/office/officeart/2018/5/layout/CenteredIconLabelDescriptionList"/>
    <dgm:cxn modelId="{02BFAEFC-29AB-448F-B380-31F9F135F13B}" type="presParOf" srcId="{3599D2AA-A159-47F8-88AC-25A18377706E}" destId="{9C6BFBC6-3DD7-4980-B700-6202D5E6C55A}" srcOrd="0" destOrd="0" presId="urn:microsoft.com/office/officeart/2018/5/layout/CenteredIconLabelDescriptionList"/>
    <dgm:cxn modelId="{99EAC80E-E097-47DB-88EF-B27FF7DEF7B2}" type="presParOf" srcId="{3599D2AA-A159-47F8-88AC-25A18377706E}" destId="{363A547B-49EA-4AA5-91B3-F94C16213178}" srcOrd="1" destOrd="0" presId="urn:microsoft.com/office/officeart/2018/5/layout/CenteredIconLabelDescriptionList"/>
    <dgm:cxn modelId="{A6566217-BE93-4742-9C6A-116AF5B1AF4D}" type="presParOf" srcId="{3599D2AA-A159-47F8-88AC-25A18377706E}" destId="{93AE843A-A816-4740-AFF9-014616DFAF54}" srcOrd="2" destOrd="0" presId="urn:microsoft.com/office/officeart/2018/5/layout/CenteredIconLabelDescriptionList"/>
    <dgm:cxn modelId="{F8D4144E-2DC1-403C-A26E-F961A4C54E12}" type="presParOf" srcId="{3599D2AA-A159-47F8-88AC-25A18377706E}" destId="{60A22F24-D334-4460-8321-82EF6BB9A155}" srcOrd="3" destOrd="0" presId="urn:microsoft.com/office/officeart/2018/5/layout/CenteredIconLabelDescriptionList"/>
    <dgm:cxn modelId="{4AA68869-EABB-449B-8C50-D1F866F2C961}" type="presParOf" srcId="{3599D2AA-A159-47F8-88AC-25A18377706E}" destId="{DDBE18C5-D088-4CBD-990F-B02278FE8049}" srcOrd="4" destOrd="0" presId="urn:microsoft.com/office/officeart/2018/5/layout/CenteredIconLabelDescriptionList"/>
    <dgm:cxn modelId="{03240434-181A-4273-B32E-6B7B478E3399}" type="presParOf" srcId="{DB7B399F-33AE-48F2-9DEB-8F580F443379}" destId="{EB057514-1DC9-45EC-8DF3-C81BCFC4A521}" srcOrd="3" destOrd="0" presId="urn:microsoft.com/office/officeart/2018/5/layout/CenteredIconLabelDescriptionList"/>
    <dgm:cxn modelId="{516BC46F-72BA-41A2-B042-BC4399C124D7}" type="presParOf" srcId="{DB7B399F-33AE-48F2-9DEB-8F580F443379}" destId="{93AFF368-1B81-4222-8D79-20B554EE948F}" srcOrd="4" destOrd="0" presId="urn:microsoft.com/office/officeart/2018/5/layout/CenteredIconLabelDescriptionList"/>
    <dgm:cxn modelId="{2B79C8BF-D15A-41DF-A8EE-E9A082BFC210}" type="presParOf" srcId="{93AFF368-1B81-4222-8D79-20B554EE948F}" destId="{C0B55618-0F40-42E6-8BD9-52E19A95D288}" srcOrd="0" destOrd="0" presId="urn:microsoft.com/office/officeart/2018/5/layout/CenteredIconLabelDescriptionList"/>
    <dgm:cxn modelId="{0D392817-2A18-419C-93A0-766BB049A5E6}" type="presParOf" srcId="{93AFF368-1B81-4222-8D79-20B554EE948F}" destId="{7F060C80-B0BC-466F-BE8C-D7EC563D5481}" srcOrd="1" destOrd="0" presId="urn:microsoft.com/office/officeart/2018/5/layout/CenteredIconLabelDescriptionList"/>
    <dgm:cxn modelId="{35D0A13A-1165-4C43-B6AE-8A3A9B2A2902}" type="presParOf" srcId="{93AFF368-1B81-4222-8D79-20B554EE948F}" destId="{284F36E4-5AC1-4D0E-92D4-BEFFD83DA3AC}" srcOrd="2" destOrd="0" presId="urn:microsoft.com/office/officeart/2018/5/layout/CenteredIconLabelDescriptionList"/>
    <dgm:cxn modelId="{4B88753F-DC85-498F-9B2D-1C910EC992F8}" type="presParOf" srcId="{93AFF368-1B81-4222-8D79-20B554EE948F}" destId="{465547EE-3E17-4623-8FBF-6D1241E0D138}" srcOrd="3" destOrd="0" presId="urn:microsoft.com/office/officeart/2018/5/layout/CenteredIconLabelDescriptionList"/>
    <dgm:cxn modelId="{5195575C-A5D4-4B97-9B7A-240F37F2E740}" type="presParOf" srcId="{93AFF368-1B81-4222-8D79-20B554EE948F}" destId="{249D5D32-B806-46F1-8FA3-9EFF0064ACA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8BEAD-6D57-4478-9E74-AA5B63C0675E}">
      <dsp:nvSpPr>
        <dsp:cNvPr id="0" name=""/>
        <dsp:cNvSpPr/>
      </dsp:nvSpPr>
      <dsp:spPr>
        <a:xfrm>
          <a:off x="769447" y="696735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D59E-B09A-4E73-A970-7C029A903656}">
      <dsp:nvSpPr>
        <dsp:cNvPr id="0" name=""/>
        <dsp:cNvSpPr/>
      </dsp:nvSpPr>
      <dsp:spPr>
        <a:xfrm>
          <a:off x="4377" y="1613844"/>
          <a:ext cx="2354062" cy="37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Existing Diagnostic Methods:</a:t>
          </a:r>
          <a:endParaRPr lang="en-US" sz="1400" kern="1200"/>
        </a:p>
      </dsp:txBody>
      <dsp:txXfrm>
        <a:off x="4377" y="1613844"/>
        <a:ext cx="2354062" cy="375178"/>
      </dsp:txXfrm>
    </dsp:sp>
    <dsp:sp modelId="{C8734573-7CD6-4A34-9EEC-CDC5A20FCA02}">
      <dsp:nvSpPr>
        <dsp:cNvPr id="0" name=""/>
        <dsp:cNvSpPr/>
      </dsp:nvSpPr>
      <dsp:spPr>
        <a:xfrm>
          <a:off x="37028" y="2116913"/>
          <a:ext cx="2354062" cy="83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Primarily based on behavioral assessments and questionnaires.</a:t>
          </a:r>
          <a:endParaRPr lang="en-US" sz="1200" kern="1200" dirty="0">
            <a:latin typeface="Nunito Medium" panose="020B060402020202020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Limited use of neuroimaging or electrophysiological methods.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37028" y="2116913"/>
        <a:ext cx="2354062" cy="831507"/>
      </dsp:txXfrm>
    </dsp:sp>
    <dsp:sp modelId="{9C6BFBC6-3DD7-4980-B700-6202D5E6C55A}">
      <dsp:nvSpPr>
        <dsp:cNvPr id="0" name=""/>
        <dsp:cNvSpPr/>
      </dsp:nvSpPr>
      <dsp:spPr>
        <a:xfrm>
          <a:off x="3535471" y="696735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E843A-A816-4740-AFF9-014616DFAF54}">
      <dsp:nvSpPr>
        <dsp:cNvPr id="0" name=""/>
        <dsp:cNvSpPr/>
      </dsp:nvSpPr>
      <dsp:spPr>
        <a:xfrm>
          <a:off x="2770400" y="1613844"/>
          <a:ext cx="2354062" cy="37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Challenges:</a:t>
          </a:r>
          <a:endParaRPr lang="en-US" sz="1400" kern="1200" dirty="0"/>
        </a:p>
      </dsp:txBody>
      <dsp:txXfrm>
        <a:off x="2770400" y="1613844"/>
        <a:ext cx="2354062" cy="375178"/>
      </dsp:txXfrm>
    </dsp:sp>
    <dsp:sp modelId="{DDBE18C5-D088-4CBD-990F-B02278FE8049}">
      <dsp:nvSpPr>
        <dsp:cNvPr id="0" name=""/>
        <dsp:cNvSpPr/>
      </dsp:nvSpPr>
      <dsp:spPr>
        <a:xfrm>
          <a:off x="2770400" y="2138050"/>
          <a:ext cx="2354062" cy="83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Subjectivity in assessments.</a:t>
          </a:r>
          <a:endParaRPr lang="en-US" sz="1200" kern="1200" dirty="0">
            <a:latin typeface="Nunito Medium" panose="020B060402020202020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Variability in symptoms presentation.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2770400" y="2138050"/>
        <a:ext cx="2354062" cy="831507"/>
      </dsp:txXfrm>
    </dsp:sp>
    <dsp:sp modelId="{C0B55618-0F40-42E6-8BD9-52E19A95D288}">
      <dsp:nvSpPr>
        <dsp:cNvPr id="0" name=""/>
        <dsp:cNvSpPr/>
      </dsp:nvSpPr>
      <dsp:spPr>
        <a:xfrm>
          <a:off x="6301494" y="696735"/>
          <a:ext cx="823921" cy="82392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F36E4-5AC1-4D0E-92D4-BEFFD83DA3AC}">
      <dsp:nvSpPr>
        <dsp:cNvPr id="0" name=""/>
        <dsp:cNvSpPr/>
      </dsp:nvSpPr>
      <dsp:spPr>
        <a:xfrm>
          <a:off x="5536424" y="1613844"/>
          <a:ext cx="2354062" cy="37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Need for Improvement:</a:t>
          </a:r>
          <a:endParaRPr lang="en-US" sz="1400" kern="1200" dirty="0"/>
        </a:p>
      </dsp:txBody>
      <dsp:txXfrm>
        <a:off x="5536424" y="1613844"/>
        <a:ext cx="2354062" cy="375178"/>
      </dsp:txXfrm>
    </dsp:sp>
    <dsp:sp modelId="{249D5D32-B806-46F1-8FA3-9EFF0064ACA8}">
      <dsp:nvSpPr>
        <dsp:cNvPr id="0" name=""/>
        <dsp:cNvSpPr/>
      </dsp:nvSpPr>
      <dsp:spPr>
        <a:xfrm>
          <a:off x="5536424" y="2159187"/>
          <a:ext cx="2354062" cy="83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More objective, reliable methods to improve diagnostic accuracy.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5536424" y="2159187"/>
        <a:ext cx="2354062" cy="83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8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1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1cbd33eb9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1cbd33eb9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76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88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3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8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525409d99a_0_26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525409d99a_0_26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61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49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57922" y="-746149"/>
            <a:ext cx="10887803" cy="7049262"/>
            <a:chOff x="-957922" y="-746149"/>
            <a:chExt cx="10887803" cy="7049262"/>
          </a:xfrm>
        </p:grpSpPr>
        <p:sp>
          <p:nvSpPr>
            <p:cNvPr id="10" name="Google Shape;10;p2"/>
            <p:cNvSpPr/>
            <p:nvPr/>
          </p:nvSpPr>
          <p:spPr>
            <a:xfrm rot="-8100193">
              <a:off x="7675905" y="3432495"/>
              <a:ext cx="1505974" cy="2739378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3178003" flipH="1">
              <a:off x="8449118" y="-880153"/>
              <a:ext cx="579848" cy="2068608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4801021" flipH="1">
              <a:off x="171771" y="-1513760"/>
              <a:ext cx="1241066" cy="3335819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9672" y="827058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966688">
              <a:off x="8621655" y="1469932"/>
              <a:ext cx="234799" cy="223392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966483">
              <a:off x="7758719" y="838316"/>
              <a:ext cx="107066" cy="10186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966738">
              <a:off x="8354587" y="660218"/>
              <a:ext cx="148619" cy="124008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5505" y="4501865"/>
              <a:ext cx="224175" cy="21328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9739" y="4740011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5100" y="1309450"/>
            <a:ext cx="4765500" cy="21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5100" y="3424550"/>
            <a:ext cx="4765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0"/>
          <p:cNvGrpSpPr/>
          <p:nvPr/>
        </p:nvGrpSpPr>
        <p:grpSpPr>
          <a:xfrm>
            <a:off x="-545188" y="-229534"/>
            <a:ext cx="10172195" cy="6229369"/>
            <a:chOff x="-545188" y="-229534"/>
            <a:chExt cx="10172195" cy="6229369"/>
          </a:xfrm>
        </p:grpSpPr>
        <p:sp>
          <p:nvSpPr>
            <p:cNvPr id="231" name="Google Shape;231;p20"/>
            <p:cNvSpPr/>
            <p:nvPr/>
          </p:nvSpPr>
          <p:spPr>
            <a:xfrm rot="10800000">
              <a:off x="8740049" y="4837396"/>
              <a:ext cx="130681" cy="12433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10800000">
              <a:off x="8870863" y="4423299"/>
              <a:ext cx="71281" cy="67855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-2966244" flipH="1">
              <a:off x="8549967" y="4504963"/>
              <a:ext cx="174005" cy="165579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7833262">
              <a:off x="554170" y="167396"/>
              <a:ext cx="148619" cy="124008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4327839">
              <a:off x="240906" y="554483"/>
              <a:ext cx="116529" cy="12401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-2012545" flipH="1">
              <a:off x="98985" y="3149894"/>
              <a:ext cx="1289646" cy="2720150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 rot="-3893197">
              <a:off x="7815245" y="-530821"/>
              <a:ext cx="939179" cy="2524403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 rot="-2699833">
            <a:off x="-152304" y="3143316"/>
            <a:ext cx="873684" cy="2382253"/>
          </a:xfrm>
          <a:custGeom>
            <a:avLst/>
            <a:gdLst/>
            <a:ahLst/>
            <a:cxnLst/>
            <a:rect l="l" t="t" r="r" b="b"/>
            <a:pathLst>
              <a:path w="23965" h="43038" extrusionOk="0">
                <a:moveTo>
                  <a:pt x="21831" y="0"/>
                </a:moveTo>
                <a:cubicBezTo>
                  <a:pt x="21740" y="0"/>
                  <a:pt x="21643" y="96"/>
                  <a:pt x="21702" y="197"/>
                </a:cubicBezTo>
                <a:cubicBezTo>
                  <a:pt x="23190" y="2257"/>
                  <a:pt x="22226" y="4757"/>
                  <a:pt x="20869" y="6626"/>
                </a:cubicBezTo>
                <a:cubicBezTo>
                  <a:pt x="19547" y="8448"/>
                  <a:pt x="17690" y="9782"/>
                  <a:pt x="16213" y="11472"/>
                </a:cubicBezTo>
                <a:cubicBezTo>
                  <a:pt x="14951" y="12937"/>
                  <a:pt x="13939" y="14699"/>
                  <a:pt x="14118" y="16711"/>
                </a:cubicBezTo>
                <a:cubicBezTo>
                  <a:pt x="14296" y="18652"/>
                  <a:pt x="15523" y="20211"/>
                  <a:pt x="16749" y="21628"/>
                </a:cubicBezTo>
                <a:cubicBezTo>
                  <a:pt x="18214" y="23271"/>
                  <a:pt x="19880" y="24736"/>
                  <a:pt x="20940" y="26700"/>
                </a:cubicBezTo>
                <a:cubicBezTo>
                  <a:pt x="21988" y="28689"/>
                  <a:pt x="22524" y="31106"/>
                  <a:pt x="21988" y="33332"/>
                </a:cubicBezTo>
                <a:cubicBezTo>
                  <a:pt x="20845" y="37976"/>
                  <a:pt x="15618" y="39392"/>
                  <a:pt x="11439" y="39631"/>
                </a:cubicBezTo>
                <a:cubicBezTo>
                  <a:pt x="9201" y="39762"/>
                  <a:pt x="6974" y="39666"/>
                  <a:pt x="4760" y="40059"/>
                </a:cubicBezTo>
                <a:cubicBezTo>
                  <a:pt x="2914" y="40404"/>
                  <a:pt x="926" y="41178"/>
                  <a:pt x="9" y="42940"/>
                </a:cubicBezTo>
                <a:cubicBezTo>
                  <a:pt x="1" y="42989"/>
                  <a:pt x="53" y="43038"/>
                  <a:pt x="106" y="43038"/>
                </a:cubicBezTo>
                <a:cubicBezTo>
                  <a:pt x="131" y="43038"/>
                  <a:pt x="157" y="43027"/>
                  <a:pt x="176" y="43000"/>
                </a:cubicBezTo>
                <a:cubicBezTo>
                  <a:pt x="2308" y="40084"/>
                  <a:pt x="5930" y="40010"/>
                  <a:pt x="9320" y="40010"/>
                </a:cubicBezTo>
                <a:cubicBezTo>
                  <a:pt x="9501" y="40010"/>
                  <a:pt x="9680" y="40010"/>
                  <a:pt x="9859" y="40010"/>
                </a:cubicBezTo>
                <a:cubicBezTo>
                  <a:pt x="10560" y="40010"/>
                  <a:pt x="11246" y="40007"/>
                  <a:pt x="11903" y="39976"/>
                </a:cubicBezTo>
                <a:cubicBezTo>
                  <a:pt x="15809" y="39785"/>
                  <a:pt x="20416" y="38559"/>
                  <a:pt x="22166" y="34666"/>
                </a:cubicBezTo>
                <a:cubicBezTo>
                  <a:pt x="23964" y="30677"/>
                  <a:pt x="22024" y="26236"/>
                  <a:pt x="19238" y="23259"/>
                </a:cubicBezTo>
                <a:cubicBezTo>
                  <a:pt x="17737" y="21640"/>
                  <a:pt x="15844" y="20116"/>
                  <a:pt x="15011" y="18009"/>
                </a:cubicBezTo>
                <a:cubicBezTo>
                  <a:pt x="14082" y="15675"/>
                  <a:pt x="15082" y="13496"/>
                  <a:pt x="16618" y="11710"/>
                </a:cubicBezTo>
                <a:cubicBezTo>
                  <a:pt x="18249" y="9817"/>
                  <a:pt x="20357" y="8329"/>
                  <a:pt x="21643" y="6150"/>
                </a:cubicBezTo>
                <a:cubicBezTo>
                  <a:pt x="22750" y="4281"/>
                  <a:pt x="23309" y="1935"/>
                  <a:pt x="21928" y="54"/>
                </a:cubicBezTo>
                <a:cubicBezTo>
                  <a:pt x="21904" y="16"/>
                  <a:pt x="21868" y="0"/>
                  <a:pt x="218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3900305" flipH="1">
            <a:off x="7245541" y="-1796617"/>
            <a:ext cx="1122568" cy="4005014"/>
          </a:xfrm>
          <a:custGeom>
            <a:avLst/>
            <a:gdLst/>
            <a:ahLst/>
            <a:cxnLst/>
            <a:rect l="l" t="t" r="r" b="b"/>
            <a:pathLst>
              <a:path w="23965" h="43038" extrusionOk="0">
                <a:moveTo>
                  <a:pt x="21831" y="0"/>
                </a:moveTo>
                <a:cubicBezTo>
                  <a:pt x="21740" y="0"/>
                  <a:pt x="21643" y="96"/>
                  <a:pt x="21702" y="197"/>
                </a:cubicBezTo>
                <a:cubicBezTo>
                  <a:pt x="23190" y="2257"/>
                  <a:pt x="22226" y="4757"/>
                  <a:pt x="20869" y="6626"/>
                </a:cubicBezTo>
                <a:cubicBezTo>
                  <a:pt x="19547" y="8448"/>
                  <a:pt x="17690" y="9782"/>
                  <a:pt x="16213" y="11472"/>
                </a:cubicBezTo>
                <a:cubicBezTo>
                  <a:pt x="14951" y="12937"/>
                  <a:pt x="13939" y="14699"/>
                  <a:pt x="14118" y="16711"/>
                </a:cubicBezTo>
                <a:cubicBezTo>
                  <a:pt x="14296" y="18652"/>
                  <a:pt x="15523" y="20211"/>
                  <a:pt x="16749" y="21628"/>
                </a:cubicBezTo>
                <a:cubicBezTo>
                  <a:pt x="18214" y="23271"/>
                  <a:pt x="19880" y="24736"/>
                  <a:pt x="20940" y="26700"/>
                </a:cubicBezTo>
                <a:cubicBezTo>
                  <a:pt x="21988" y="28689"/>
                  <a:pt x="22524" y="31106"/>
                  <a:pt x="21988" y="33332"/>
                </a:cubicBezTo>
                <a:cubicBezTo>
                  <a:pt x="20845" y="37976"/>
                  <a:pt x="15618" y="39392"/>
                  <a:pt x="11439" y="39631"/>
                </a:cubicBezTo>
                <a:cubicBezTo>
                  <a:pt x="9201" y="39762"/>
                  <a:pt x="6974" y="39666"/>
                  <a:pt x="4760" y="40059"/>
                </a:cubicBezTo>
                <a:cubicBezTo>
                  <a:pt x="2914" y="40404"/>
                  <a:pt x="926" y="41178"/>
                  <a:pt x="9" y="42940"/>
                </a:cubicBezTo>
                <a:cubicBezTo>
                  <a:pt x="1" y="42989"/>
                  <a:pt x="53" y="43038"/>
                  <a:pt x="106" y="43038"/>
                </a:cubicBezTo>
                <a:cubicBezTo>
                  <a:pt x="131" y="43038"/>
                  <a:pt x="157" y="43027"/>
                  <a:pt x="176" y="43000"/>
                </a:cubicBezTo>
                <a:cubicBezTo>
                  <a:pt x="2308" y="40084"/>
                  <a:pt x="5930" y="40010"/>
                  <a:pt x="9320" y="40010"/>
                </a:cubicBezTo>
                <a:cubicBezTo>
                  <a:pt x="9501" y="40010"/>
                  <a:pt x="9680" y="40010"/>
                  <a:pt x="9859" y="40010"/>
                </a:cubicBezTo>
                <a:cubicBezTo>
                  <a:pt x="10560" y="40010"/>
                  <a:pt x="11246" y="40007"/>
                  <a:pt x="11903" y="39976"/>
                </a:cubicBezTo>
                <a:cubicBezTo>
                  <a:pt x="15809" y="39785"/>
                  <a:pt x="20416" y="38559"/>
                  <a:pt x="22166" y="34666"/>
                </a:cubicBezTo>
                <a:cubicBezTo>
                  <a:pt x="23964" y="30677"/>
                  <a:pt x="22024" y="26236"/>
                  <a:pt x="19238" y="23259"/>
                </a:cubicBezTo>
                <a:cubicBezTo>
                  <a:pt x="17737" y="21640"/>
                  <a:pt x="15844" y="20116"/>
                  <a:pt x="15011" y="18009"/>
                </a:cubicBezTo>
                <a:cubicBezTo>
                  <a:pt x="14082" y="15675"/>
                  <a:pt x="15082" y="13496"/>
                  <a:pt x="16618" y="11710"/>
                </a:cubicBezTo>
                <a:cubicBezTo>
                  <a:pt x="18249" y="9817"/>
                  <a:pt x="20357" y="8329"/>
                  <a:pt x="21643" y="6150"/>
                </a:cubicBezTo>
                <a:cubicBezTo>
                  <a:pt x="22750" y="4281"/>
                  <a:pt x="23309" y="1935"/>
                  <a:pt x="21928" y="54"/>
                </a:cubicBezTo>
                <a:cubicBezTo>
                  <a:pt x="21904" y="16"/>
                  <a:pt x="21868" y="0"/>
                  <a:pt x="218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417630" y="41983"/>
            <a:ext cx="224175" cy="213284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304989" y="204509"/>
            <a:ext cx="130720" cy="124370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86914" y="893361"/>
            <a:ext cx="130720" cy="124370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 rot="-2966707">
            <a:off x="8485481" y="4644112"/>
            <a:ext cx="207243" cy="197175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 rot="-2966738">
            <a:off x="8772412" y="4168443"/>
            <a:ext cx="148619" cy="124008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 rot="4244727" flipH="1">
            <a:off x="8040868" y="3533845"/>
            <a:ext cx="1505963" cy="2739426"/>
          </a:xfrm>
          <a:custGeom>
            <a:avLst/>
            <a:gdLst/>
            <a:ahLst/>
            <a:cxnLst/>
            <a:rect l="l" t="t" r="r" b="b"/>
            <a:pathLst>
              <a:path w="23965" h="43038" extrusionOk="0">
                <a:moveTo>
                  <a:pt x="21831" y="0"/>
                </a:moveTo>
                <a:cubicBezTo>
                  <a:pt x="21740" y="0"/>
                  <a:pt x="21643" y="96"/>
                  <a:pt x="21702" y="197"/>
                </a:cubicBezTo>
                <a:cubicBezTo>
                  <a:pt x="23190" y="2257"/>
                  <a:pt x="22226" y="4757"/>
                  <a:pt x="20869" y="6626"/>
                </a:cubicBezTo>
                <a:cubicBezTo>
                  <a:pt x="19547" y="8448"/>
                  <a:pt x="17690" y="9782"/>
                  <a:pt x="16213" y="11472"/>
                </a:cubicBezTo>
                <a:cubicBezTo>
                  <a:pt x="14951" y="12937"/>
                  <a:pt x="13939" y="14699"/>
                  <a:pt x="14118" y="16711"/>
                </a:cubicBezTo>
                <a:cubicBezTo>
                  <a:pt x="14296" y="18652"/>
                  <a:pt x="15523" y="20211"/>
                  <a:pt x="16749" y="21628"/>
                </a:cubicBezTo>
                <a:cubicBezTo>
                  <a:pt x="18214" y="23271"/>
                  <a:pt x="19880" y="24736"/>
                  <a:pt x="20940" y="26700"/>
                </a:cubicBezTo>
                <a:cubicBezTo>
                  <a:pt x="21988" y="28689"/>
                  <a:pt x="22524" y="31106"/>
                  <a:pt x="21988" y="33332"/>
                </a:cubicBezTo>
                <a:cubicBezTo>
                  <a:pt x="20845" y="37976"/>
                  <a:pt x="15618" y="39392"/>
                  <a:pt x="11439" y="39631"/>
                </a:cubicBezTo>
                <a:cubicBezTo>
                  <a:pt x="9201" y="39762"/>
                  <a:pt x="6974" y="39666"/>
                  <a:pt x="4760" y="40059"/>
                </a:cubicBezTo>
                <a:cubicBezTo>
                  <a:pt x="2914" y="40404"/>
                  <a:pt x="926" y="41178"/>
                  <a:pt x="9" y="42940"/>
                </a:cubicBezTo>
                <a:cubicBezTo>
                  <a:pt x="1" y="42989"/>
                  <a:pt x="53" y="43038"/>
                  <a:pt x="106" y="43038"/>
                </a:cubicBezTo>
                <a:cubicBezTo>
                  <a:pt x="131" y="43038"/>
                  <a:pt x="157" y="43027"/>
                  <a:pt x="176" y="43000"/>
                </a:cubicBezTo>
                <a:cubicBezTo>
                  <a:pt x="2308" y="40084"/>
                  <a:pt x="5930" y="40010"/>
                  <a:pt x="9320" y="40010"/>
                </a:cubicBezTo>
                <a:cubicBezTo>
                  <a:pt x="9501" y="40010"/>
                  <a:pt x="9680" y="40010"/>
                  <a:pt x="9859" y="40010"/>
                </a:cubicBezTo>
                <a:cubicBezTo>
                  <a:pt x="10560" y="40010"/>
                  <a:pt x="11246" y="40007"/>
                  <a:pt x="11903" y="39976"/>
                </a:cubicBezTo>
                <a:cubicBezTo>
                  <a:pt x="15809" y="39785"/>
                  <a:pt x="20416" y="38559"/>
                  <a:pt x="22166" y="34666"/>
                </a:cubicBezTo>
                <a:cubicBezTo>
                  <a:pt x="23964" y="30677"/>
                  <a:pt x="22024" y="26236"/>
                  <a:pt x="19238" y="23259"/>
                </a:cubicBezTo>
                <a:cubicBezTo>
                  <a:pt x="17737" y="21640"/>
                  <a:pt x="15844" y="20116"/>
                  <a:pt x="15011" y="18009"/>
                </a:cubicBezTo>
                <a:cubicBezTo>
                  <a:pt x="14082" y="15675"/>
                  <a:pt x="15082" y="13496"/>
                  <a:pt x="16618" y="11710"/>
                </a:cubicBezTo>
                <a:cubicBezTo>
                  <a:pt x="18249" y="9817"/>
                  <a:pt x="20357" y="8329"/>
                  <a:pt x="21643" y="6150"/>
                </a:cubicBezTo>
                <a:cubicBezTo>
                  <a:pt x="22750" y="4281"/>
                  <a:pt x="23309" y="1935"/>
                  <a:pt x="21928" y="54"/>
                </a:cubicBezTo>
                <a:cubicBezTo>
                  <a:pt x="21904" y="16"/>
                  <a:pt x="21868" y="0"/>
                  <a:pt x="218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rot="-8788658" flipH="1">
            <a:off x="-43836" y="-1234526"/>
            <a:ext cx="902708" cy="3220775"/>
          </a:xfrm>
          <a:custGeom>
            <a:avLst/>
            <a:gdLst/>
            <a:ahLst/>
            <a:cxnLst/>
            <a:rect l="l" t="t" r="r" b="b"/>
            <a:pathLst>
              <a:path w="23965" h="43038" extrusionOk="0">
                <a:moveTo>
                  <a:pt x="21831" y="0"/>
                </a:moveTo>
                <a:cubicBezTo>
                  <a:pt x="21740" y="0"/>
                  <a:pt x="21643" y="96"/>
                  <a:pt x="21702" y="197"/>
                </a:cubicBezTo>
                <a:cubicBezTo>
                  <a:pt x="23190" y="2257"/>
                  <a:pt x="22226" y="4757"/>
                  <a:pt x="20869" y="6626"/>
                </a:cubicBezTo>
                <a:cubicBezTo>
                  <a:pt x="19547" y="8448"/>
                  <a:pt x="17690" y="9782"/>
                  <a:pt x="16213" y="11472"/>
                </a:cubicBezTo>
                <a:cubicBezTo>
                  <a:pt x="14951" y="12937"/>
                  <a:pt x="13939" y="14699"/>
                  <a:pt x="14118" y="16711"/>
                </a:cubicBezTo>
                <a:cubicBezTo>
                  <a:pt x="14296" y="18652"/>
                  <a:pt x="15523" y="20211"/>
                  <a:pt x="16749" y="21628"/>
                </a:cubicBezTo>
                <a:cubicBezTo>
                  <a:pt x="18214" y="23271"/>
                  <a:pt x="19880" y="24736"/>
                  <a:pt x="20940" y="26700"/>
                </a:cubicBezTo>
                <a:cubicBezTo>
                  <a:pt x="21988" y="28689"/>
                  <a:pt x="22524" y="31106"/>
                  <a:pt x="21988" y="33332"/>
                </a:cubicBezTo>
                <a:cubicBezTo>
                  <a:pt x="20845" y="37976"/>
                  <a:pt x="15618" y="39392"/>
                  <a:pt x="11439" y="39631"/>
                </a:cubicBezTo>
                <a:cubicBezTo>
                  <a:pt x="9201" y="39762"/>
                  <a:pt x="6974" y="39666"/>
                  <a:pt x="4760" y="40059"/>
                </a:cubicBezTo>
                <a:cubicBezTo>
                  <a:pt x="2914" y="40404"/>
                  <a:pt x="926" y="41178"/>
                  <a:pt x="9" y="42940"/>
                </a:cubicBezTo>
                <a:cubicBezTo>
                  <a:pt x="1" y="42989"/>
                  <a:pt x="53" y="43038"/>
                  <a:pt x="106" y="43038"/>
                </a:cubicBezTo>
                <a:cubicBezTo>
                  <a:pt x="131" y="43038"/>
                  <a:pt x="157" y="43027"/>
                  <a:pt x="176" y="43000"/>
                </a:cubicBezTo>
                <a:cubicBezTo>
                  <a:pt x="2308" y="40084"/>
                  <a:pt x="5930" y="40010"/>
                  <a:pt x="9320" y="40010"/>
                </a:cubicBezTo>
                <a:cubicBezTo>
                  <a:pt x="9501" y="40010"/>
                  <a:pt x="9680" y="40010"/>
                  <a:pt x="9859" y="40010"/>
                </a:cubicBezTo>
                <a:cubicBezTo>
                  <a:pt x="10560" y="40010"/>
                  <a:pt x="11246" y="40007"/>
                  <a:pt x="11903" y="39976"/>
                </a:cubicBezTo>
                <a:cubicBezTo>
                  <a:pt x="15809" y="39785"/>
                  <a:pt x="20416" y="38559"/>
                  <a:pt x="22166" y="34666"/>
                </a:cubicBezTo>
                <a:cubicBezTo>
                  <a:pt x="23964" y="30677"/>
                  <a:pt x="22024" y="26236"/>
                  <a:pt x="19238" y="23259"/>
                </a:cubicBezTo>
                <a:cubicBezTo>
                  <a:pt x="17737" y="21640"/>
                  <a:pt x="15844" y="20116"/>
                  <a:pt x="15011" y="18009"/>
                </a:cubicBezTo>
                <a:cubicBezTo>
                  <a:pt x="14082" y="15675"/>
                  <a:pt x="15082" y="13496"/>
                  <a:pt x="16618" y="11710"/>
                </a:cubicBezTo>
                <a:cubicBezTo>
                  <a:pt x="18249" y="9817"/>
                  <a:pt x="20357" y="8329"/>
                  <a:pt x="21643" y="6150"/>
                </a:cubicBezTo>
                <a:cubicBezTo>
                  <a:pt x="22750" y="4281"/>
                  <a:pt x="23309" y="1935"/>
                  <a:pt x="21928" y="54"/>
                </a:cubicBezTo>
                <a:cubicBezTo>
                  <a:pt x="21904" y="16"/>
                  <a:pt x="21868" y="0"/>
                  <a:pt x="218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8777932" y="399268"/>
            <a:ext cx="114893" cy="109311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8580876" y="728473"/>
            <a:ext cx="197048" cy="187475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 rot="2966771" flipH="1">
            <a:off x="8128201" y="212479"/>
            <a:ext cx="273553" cy="260235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 rot="10800000" flipH="1">
            <a:off x="619730" y="4860377"/>
            <a:ext cx="190740" cy="181473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 rot="10800000" flipH="1">
            <a:off x="277345" y="4533439"/>
            <a:ext cx="118260" cy="11247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-1356556" y="-390486"/>
            <a:ext cx="11164342" cy="6129192"/>
            <a:chOff x="-946924" y="-390486"/>
            <a:chExt cx="11164342" cy="6129192"/>
          </a:xfrm>
        </p:grpSpPr>
        <p:sp>
          <p:nvSpPr>
            <p:cNvPr id="82" name="Google Shape;82;p8"/>
            <p:cNvSpPr/>
            <p:nvPr/>
          </p:nvSpPr>
          <p:spPr>
            <a:xfrm>
              <a:off x="-103655" y="466298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7053" y="840794"/>
              <a:ext cx="224175" cy="21328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2966890">
              <a:off x="454976" y="253805"/>
              <a:ext cx="311182" cy="296036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4373326">
              <a:off x="335860" y="3094487"/>
              <a:ext cx="948898" cy="3385214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4310616">
              <a:off x="7422841" y="-1041198"/>
              <a:ext cx="1445843" cy="3886259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10800000">
              <a:off x="7978697" y="4784177"/>
              <a:ext cx="190740" cy="18147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10800000">
              <a:off x="8393563" y="4457239"/>
              <a:ext cx="118260" cy="112477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946924" y="-1577375"/>
            <a:ext cx="10754711" cy="7316081"/>
            <a:chOff x="-946924" y="-1577375"/>
            <a:chExt cx="10754711" cy="7316081"/>
          </a:xfrm>
        </p:grpSpPr>
        <p:sp>
          <p:nvSpPr>
            <p:cNvPr id="93" name="Google Shape;93;p9"/>
            <p:cNvSpPr/>
            <p:nvPr/>
          </p:nvSpPr>
          <p:spPr>
            <a:xfrm rot="10800000">
              <a:off x="8762102" y="4638544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rot="10800000">
              <a:off x="8537939" y="4175134"/>
              <a:ext cx="224175" cy="21328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7833110">
              <a:off x="8023009" y="4679370"/>
              <a:ext cx="311182" cy="296036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4373326">
              <a:off x="335860" y="3094487"/>
              <a:ext cx="948898" cy="3385214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-3573324" flipH="1">
              <a:off x="7043365" y="-1912659"/>
              <a:ext cx="1445832" cy="3886251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19730" y="263562"/>
              <a:ext cx="190740" cy="18147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7345" y="659495"/>
              <a:ext cx="118260" cy="112477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-1112155" y="-1732789"/>
            <a:ext cx="11655575" cy="8362493"/>
            <a:chOff x="-1112155" y="-1732789"/>
            <a:chExt cx="11655575" cy="8362493"/>
          </a:xfrm>
        </p:grpSpPr>
        <p:sp>
          <p:nvSpPr>
            <p:cNvPr id="149" name="Google Shape;149;p15"/>
            <p:cNvSpPr/>
            <p:nvPr/>
          </p:nvSpPr>
          <p:spPr>
            <a:xfrm rot="1497666">
              <a:off x="-404812" y="-1620794"/>
              <a:ext cx="1338226" cy="3648968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3893274">
              <a:off x="6928909" y="-1275936"/>
              <a:ext cx="1524810" cy="4098509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6829061">
              <a:off x="7935037" y="3456226"/>
              <a:ext cx="1338222" cy="3648975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 flipH="1">
              <a:off x="96476" y="4638556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10800000" flipH="1">
              <a:off x="227185" y="4175147"/>
              <a:ext cx="224175" cy="21328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7832704" flipH="1">
              <a:off x="642538" y="4706674"/>
              <a:ext cx="243777" cy="23193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10800000" flipH="1">
              <a:off x="8750051" y="141506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5"/>
          <p:cNvSpPr txBox="1">
            <a:spLocks noGrp="1"/>
          </p:cNvSpPr>
          <p:nvPr>
            <p:ph type="title" hasCustomPrompt="1"/>
          </p:nvPr>
        </p:nvSpPr>
        <p:spPr>
          <a:xfrm>
            <a:off x="713225" y="111225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713225" y="1887201"/>
            <a:ext cx="349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96230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3"/>
          </p:nvPr>
        </p:nvSpPr>
        <p:spPr>
          <a:xfrm>
            <a:off x="713225" y="3737251"/>
            <a:ext cx="34926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title" idx="4" hasCustomPrompt="1"/>
          </p:nvPr>
        </p:nvSpPr>
        <p:spPr>
          <a:xfrm>
            <a:off x="4938175" y="111225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5"/>
          </p:nvPr>
        </p:nvSpPr>
        <p:spPr>
          <a:xfrm>
            <a:off x="4938175" y="1887201"/>
            <a:ext cx="349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6" hasCustomPrompt="1"/>
          </p:nvPr>
        </p:nvSpPr>
        <p:spPr>
          <a:xfrm>
            <a:off x="4938175" y="296230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7"/>
          </p:nvPr>
        </p:nvSpPr>
        <p:spPr>
          <a:xfrm>
            <a:off x="4938175" y="3737251"/>
            <a:ext cx="34926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4"/>
          </p:nvPr>
        </p:nvSpPr>
        <p:spPr>
          <a:xfrm>
            <a:off x="937625" y="18066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5"/>
          </p:nvPr>
        </p:nvSpPr>
        <p:spPr>
          <a:xfrm>
            <a:off x="3484350" y="18066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6"/>
          </p:nvPr>
        </p:nvSpPr>
        <p:spPr>
          <a:xfrm>
            <a:off x="6031075" y="18066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2" name="Google Shape;172;p16"/>
          <p:cNvGrpSpPr/>
          <p:nvPr/>
        </p:nvGrpSpPr>
        <p:grpSpPr>
          <a:xfrm>
            <a:off x="-707554" y="-137551"/>
            <a:ext cx="10192223" cy="6072122"/>
            <a:chOff x="-707554" y="-137551"/>
            <a:chExt cx="10192223" cy="6072122"/>
          </a:xfrm>
        </p:grpSpPr>
        <p:sp>
          <p:nvSpPr>
            <p:cNvPr id="173" name="Google Shape;173;p16"/>
            <p:cNvSpPr/>
            <p:nvPr/>
          </p:nvSpPr>
          <p:spPr>
            <a:xfrm>
              <a:off x="391939" y="303892"/>
              <a:ext cx="130681" cy="12433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08658" y="698267"/>
              <a:ext cx="71281" cy="67855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-2966707">
              <a:off x="8485481" y="4644112"/>
              <a:ext cx="207243" cy="197175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2966738">
              <a:off x="8772412" y="4168443"/>
              <a:ext cx="148619" cy="124008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8099642" flipH="1">
              <a:off x="-41636" y="3750863"/>
              <a:ext cx="814501" cy="2220961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 rot="-4631336">
              <a:off x="7680161" y="-661938"/>
              <a:ext cx="939202" cy="2524414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6472161">
              <a:off x="8793366" y="4510926"/>
              <a:ext cx="116529" cy="12401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-508054" y="-1395631"/>
            <a:ext cx="10850526" cy="6749261"/>
            <a:chOff x="-508054" y="-1395631"/>
            <a:chExt cx="10850526" cy="6749261"/>
          </a:xfrm>
        </p:grpSpPr>
        <p:sp>
          <p:nvSpPr>
            <p:cNvPr id="182" name="Google Shape;182;p17"/>
            <p:cNvSpPr/>
            <p:nvPr/>
          </p:nvSpPr>
          <p:spPr>
            <a:xfrm rot="-6232072" flipH="1">
              <a:off x="7953896" y="2683488"/>
              <a:ext cx="1241076" cy="3335844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403128">
              <a:off x="-363605" y="-1349360"/>
              <a:ext cx="939168" cy="2524408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183669">
              <a:off x="8325273" y="4773285"/>
              <a:ext cx="207250" cy="197181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rot="183590">
              <a:off x="8757048" y="3909668"/>
              <a:ext cx="148617" cy="12399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76589" y="133011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75039" y="607648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"/>
          </p:nvPr>
        </p:nvSpPr>
        <p:spPr>
          <a:xfrm>
            <a:off x="1163725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2"/>
          </p:nvPr>
        </p:nvSpPr>
        <p:spPr>
          <a:xfrm>
            <a:off x="1163726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3"/>
          </p:nvPr>
        </p:nvSpPr>
        <p:spPr>
          <a:xfrm>
            <a:off x="5013252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4"/>
          </p:nvPr>
        </p:nvSpPr>
        <p:spPr>
          <a:xfrm>
            <a:off x="1163726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5"/>
          </p:nvPr>
        </p:nvSpPr>
        <p:spPr>
          <a:xfrm>
            <a:off x="5013252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6"/>
          </p:nvPr>
        </p:nvSpPr>
        <p:spPr>
          <a:xfrm>
            <a:off x="1163725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7"/>
          </p:nvPr>
        </p:nvSpPr>
        <p:spPr>
          <a:xfrm>
            <a:off x="501325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8"/>
          </p:nvPr>
        </p:nvSpPr>
        <p:spPr>
          <a:xfrm>
            <a:off x="501325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8"/>
          <p:cNvGrpSpPr/>
          <p:nvPr/>
        </p:nvGrpSpPr>
        <p:grpSpPr>
          <a:xfrm>
            <a:off x="-545188" y="-229534"/>
            <a:ext cx="10172195" cy="6229369"/>
            <a:chOff x="-545188" y="-229534"/>
            <a:chExt cx="10172195" cy="6229369"/>
          </a:xfrm>
        </p:grpSpPr>
        <p:sp>
          <p:nvSpPr>
            <p:cNvPr id="199" name="Google Shape;199;p18"/>
            <p:cNvSpPr/>
            <p:nvPr/>
          </p:nvSpPr>
          <p:spPr>
            <a:xfrm rot="10800000">
              <a:off x="8628181" y="4761196"/>
              <a:ext cx="130681" cy="12433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>
              <a:off x="8870863" y="4423299"/>
              <a:ext cx="71281" cy="67855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7833589">
              <a:off x="8321364" y="4350115"/>
              <a:ext cx="214543" cy="20412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7833262">
              <a:off x="554170" y="167396"/>
              <a:ext cx="148619" cy="124008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4327839">
              <a:off x="240906" y="554483"/>
              <a:ext cx="116529" cy="12401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-2012545" flipH="1">
              <a:off x="98985" y="3149894"/>
              <a:ext cx="1289646" cy="2720150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-3893197">
              <a:off x="7815245" y="-530821"/>
              <a:ext cx="939179" cy="2524403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>
            <a:off x="721053" y="1710161"/>
            <a:ext cx="19860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2"/>
          </p:nvPr>
        </p:nvSpPr>
        <p:spPr>
          <a:xfrm>
            <a:off x="3580051" y="1710150"/>
            <a:ext cx="19860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3"/>
          </p:nvPr>
        </p:nvSpPr>
        <p:spPr>
          <a:xfrm>
            <a:off x="724953" y="3428005"/>
            <a:ext cx="19782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"/>
          </p:nvPr>
        </p:nvSpPr>
        <p:spPr>
          <a:xfrm>
            <a:off x="3580051" y="3428000"/>
            <a:ext cx="19860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5"/>
          </p:nvPr>
        </p:nvSpPr>
        <p:spPr>
          <a:xfrm>
            <a:off x="6439048" y="1710161"/>
            <a:ext cx="19860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6"/>
          </p:nvPr>
        </p:nvSpPr>
        <p:spPr>
          <a:xfrm>
            <a:off x="6439048" y="3428005"/>
            <a:ext cx="19860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7"/>
          </p:nvPr>
        </p:nvSpPr>
        <p:spPr>
          <a:xfrm>
            <a:off x="721953" y="1336275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8"/>
          </p:nvPr>
        </p:nvSpPr>
        <p:spPr>
          <a:xfrm>
            <a:off x="3580951" y="1336263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9"/>
          </p:nvPr>
        </p:nvSpPr>
        <p:spPr>
          <a:xfrm>
            <a:off x="6439948" y="1336275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3"/>
          </p:nvPr>
        </p:nvSpPr>
        <p:spPr>
          <a:xfrm>
            <a:off x="721953" y="3050906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14"/>
          </p:nvPr>
        </p:nvSpPr>
        <p:spPr>
          <a:xfrm>
            <a:off x="3580951" y="3050900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5"/>
          </p:nvPr>
        </p:nvSpPr>
        <p:spPr>
          <a:xfrm>
            <a:off x="6439948" y="3050906"/>
            <a:ext cx="19842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bspc.2022.103708" TargetMode="External"/><Relationship Id="rId13" Type="http://schemas.openxmlformats.org/officeDocument/2006/relationships/hyperlink" Target="https://en.wikipedia.org/wiki/Computational_biology" TargetMode="External"/><Relationship Id="rId18" Type="http://schemas.openxmlformats.org/officeDocument/2006/relationships/hyperlink" Target="https://www.majordifferences.com/2016/05/difference-between-global-and-local.html" TargetMode="External"/><Relationship Id="rId3" Type="http://schemas.openxmlformats.org/officeDocument/2006/relationships/hyperlink" Target="https://www.cdc.gov/ncbddd/adhd/facts.html" TargetMode="External"/><Relationship Id="rId7" Type="http://schemas.openxmlformats.org/officeDocument/2006/relationships/hyperlink" Target="https://link.springer.com/chapter/10.1007/978-1-4614-5227-0_5" TargetMode="External"/><Relationship Id="rId12" Type="http://schemas.openxmlformats.org/officeDocument/2006/relationships/hyperlink" Target="https://doi.org/10.1515/bmt-2022-0100" TargetMode="External"/><Relationship Id="rId17" Type="http://schemas.openxmlformats.org/officeDocument/2006/relationships/hyperlink" Target="https://microbenotes.com/local-global-multiple-sequence-alignment/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ww.sciencedirect.com/science/article/pii/S0304397513007585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mayoclinic.org/tests-procedures/eeg/about/pac-20393875" TargetMode="External"/><Relationship Id="rId11" Type="http://schemas.openxmlformats.org/officeDocument/2006/relationships/hyperlink" Target="https://doi.org/10.1016/j.ecosta.2022.10.005" TargetMode="External"/><Relationship Id="rId5" Type="http://schemas.openxmlformats.org/officeDocument/2006/relationships/hyperlink" Target="https://www.ccjm.org/content/90/7/413" TargetMode="External"/><Relationship Id="rId15" Type="http://schemas.openxmlformats.org/officeDocument/2006/relationships/hyperlink" Target="https://en.wikipedia.org/wiki/Pattern_matching" TargetMode="External"/><Relationship Id="rId10" Type="http://schemas.openxmlformats.org/officeDocument/2006/relationships/hyperlink" Target="https://doi.org/10.1016/j.cmpbup.2022.100080" TargetMode="External"/><Relationship Id="rId19" Type="http://schemas.openxmlformats.org/officeDocument/2006/relationships/hyperlink" Target="https://www.sciencedirect.com/science/article/abs/pii/S0022283605803602" TargetMode="External"/><Relationship Id="rId4" Type="http://schemas.openxmlformats.org/officeDocument/2006/relationships/hyperlink" Target="https://www.frontiersin.org/journals/psychiatry/articles/10.3389/fpsyt.2020.00871/full" TargetMode="External"/><Relationship Id="rId9" Type="http://schemas.openxmlformats.org/officeDocument/2006/relationships/hyperlink" Target="https://doi.org/10.3390/diagnostics12102544" TargetMode="External"/><Relationship Id="rId14" Type="http://schemas.openxmlformats.org/officeDocument/2006/relationships/hyperlink" Target="https://cbd.cmu.edu/about-us/what-is-computational-biolog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ctrTitle"/>
          </p:nvPr>
        </p:nvSpPr>
        <p:spPr>
          <a:xfrm>
            <a:off x="673712" y="736255"/>
            <a:ext cx="5092125" cy="21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Classification of ADHD vs. Healthy Children Using Pattern Matching on EEG Signals</a:t>
            </a:r>
            <a:endParaRPr sz="2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"/>
          </p:nvPr>
        </p:nvSpPr>
        <p:spPr>
          <a:xfrm>
            <a:off x="683617" y="2893313"/>
            <a:ext cx="4765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SFRM1200"/>
                <a:ea typeface="Calibri" panose="020F0502020204030204" pitchFamily="34" charset="0"/>
                <a:cs typeface="Arial" panose="020B0604020202020204" pitchFamily="34" charset="0"/>
              </a:rPr>
              <a:t>24-1-R-5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5861200" y="1235738"/>
            <a:ext cx="2567700" cy="2672025"/>
            <a:chOff x="7628825" y="3491050"/>
            <a:chExt cx="2567700" cy="2672025"/>
          </a:xfrm>
        </p:grpSpPr>
        <p:sp>
          <p:nvSpPr>
            <p:cNvPr id="281" name="Google Shape;281;p27"/>
            <p:cNvSpPr/>
            <p:nvPr/>
          </p:nvSpPr>
          <p:spPr>
            <a:xfrm>
              <a:off x="8760300" y="3567975"/>
              <a:ext cx="342750" cy="2443825"/>
            </a:xfrm>
            <a:custGeom>
              <a:avLst/>
              <a:gdLst/>
              <a:ahLst/>
              <a:cxnLst/>
              <a:rect l="l" t="t" r="r" b="b"/>
              <a:pathLst>
                <a:path w="13710" h="97753" extrusionOk="0">
                  <a:moveTo>
                    <a:pt x="1" y="0"/>
                  </a:moveTo>
                  <a:lnTo>
                    <a:pt x="1" y="97753"/>
                  </a:lnTo>
                  <a:lnTo>
                    <a:pt x="13709" y="97753"/>
                  </a:lnTo>
                  <a:lnTo>
                    <a:pt x="1370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8760300" y="3567975"/>
              <a:ext cx="342750" cy="2443825"/>
            </a:xfrm>
            <a:custGeom>
              <a:avLst/>
              <a:gdLst/>
              <a:ahLst/>
              <a:cxnLst/>
              <a:rect l="l" t="t" r="r" b="b"/>
              <a:pathLst>
                <a:path w="13710" h="97753" extrusionOk="0">
                  <a:moveTo>
                    <a:pt x="1" y="0"/>
                  </a:moveTo>
                  <a:lnTo>
                    <a:pt x="1" y="97753"/>
                  </a:lnTo>
                  <a:lnTo>
                    <a:pt x="13709" y="97753"/>
                  </a:lnTo>
                  <a:lnTo>
                    <a:pt x="13709" y="0"/>
                  </a:ln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628825" y="3495100"/>
              <a:ext cx="1278925" cy="2666075"/>
            </a:xfrm>
            <a:custGeom>
              <a:avLst/>
              <a:gdLst/>
              <a:ahLst/>
              <a:cxnLst/>
              <a:rect l="l" t="t" r="r" b="b"/>
              <a:pathLst>
                <a:path w="51157" h="106643" extrusionOk="0">
                  <a:moveTo>
                    <a:pt x="41478" y="1"/>
                  </a:moveTo>
                  <a:cubicBezTo>
                    <a:pt x="32064" y="1"/>
                    <a:pt x="27144" y="5621"/>
                    <a:pt x="27144" y="5621"/>
                  </a:cubicBezTo>
                  <a:cubicBezTo>
                    <a:pt x="22706" y="5621"/>
                    <a:pt x="21977" y="9238"/>
                    <a:pt x="21977" y="9238"/>
                  </a:cubicBezTo>
                  <a:cubicBezTo>
                    <a:pt x="14651" y="12399"/>
                    <a:pt x="14651" y="19481"/>
                    <a:pt x="14651" y="19481"/>
                  </a:cubicBezTo>
                  <a:cubicBezTo>
                    <a:pt x="14651" y="19481"/>
                    <a:pt x="10548" y="23980"/>
                    <a:pt x="9089" y="27657"/>
                  </a:cubicBezTo>
                  <a:cubicBezTo>
                    <a:pt x="7660" y="31396"/>
                    <a:pt x="9089" y="32673"/>
                    <a:pt x="9089" y="32673"/>
                  </a:cubicBezTo>
                  <a:cubicBezTo>
                    <a:pt x="9089" y="32673"/>
                    <a:pt x="4013" y="34040"/>
                    <a:pt x="6353" y="41822"/>
                  </a:cubicBezTo>
                  <a:cubicBezTo>
                    <a:pt x="6353" y="41822"/>
                    <a:pt x="1" y="45773"/>
                    <a:pt x="2706" y="62126"/>
                  </a:cubicBezTo>
                  <a:cubicBezTo>
                    <a:pt x="2706" y="62126"/>
                    <a:pt x="3192" y="66868"/>
                    <a:pt x="6049" y="69087"/>
                  </a:cubicBezTo>
                  <a:cubicBezTo>
                    <a:pt x="6049" y="69087"/>
                    <a:pt x="3861" y="74467"/>
                    <a:pt x="8907" y="78722"/>
                  </a:cubicBezTo>
                  <a:cubicBezTo>
                    <a:pt x="8907" y="78722"/>
                    <a:pt x="13344" y="95987"/>
                    <a:pt x="24500" y="99026"/>
                  </a:cubicBezTo>
                  <a:cubicBezTo>
                    <a:pt x="24500" y="99026"/>
                    <a:pt x="25381" y="104710"/>
                    <a:pt x="34378" y="105956"/>
                  </a:cubicBezTo>
                  <a:cubicBezTo>
                    <a:pt x="34378" y="105956"/>
                    <a:pt x="37541" y="106643"/>
                    <a:pt x="40934" y="106643"/>
                  </a:cubicBezTo>
                  <a:cubicBezTo>
                    <a:pt x="44084" y="106643"/>
                    <a:pt x="47434" y="106051"/>
                    <a:pt x="48634" y="103768"/>
                  </a:cubicBezTo>
                  <a:cubicBezTo>
                    <a:pt x="51157" y="99026"/>
                    <a:pt x="50701" y="78084"/>
                    <a:pt x="50701" y="78084"/>
                  </a:cubicBezTo>
                  <a:lnTo>
                    <a:pt x="50701" y="3037"/>
                  </a:lnTo>
                  <a:cubicBezTo>
                    <a:pt x="50731" y="3037"/>
                    <a:pt x="49181" y="1092"/>
                    <a:pt x="46962" y="605"/>
                  </a:cubicBezTo>
                  <a:cubicBezTo>
                    <a:pt x="44992" y="181"/>
                    <a:pt x="43163" y="1"/>
                    <a:pt x="4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8296025" y="5302525"/>
              <a:ext cx="512950" cy="139525"/>
            </a:xfrm>
            <a:custGeom>
              <a:avLst/>
              <a:gdLst/>
              <a:ahLst/>
              <a:cxnLst/>
              <a:rect l="l" t="t" r="r" b="b"/>
              <a:pathLst>
                <a:path w="20518" h="5581" extrusionOk="0">
                  <a:moveTo>
                    <a:pt x="16379" y="1"/>
                  </a:moveTo>
                  <a:cubicBezTo>
                    <a:pt x="15478" y="1"/>
                    <a:pt x="14569" y="128"/>
                    <a:pt x="13709" y="346"/>
                  </a:cubicBezTo>
                  <a:cubicBezTo>
                    <a:pt x="11429" y="923"/>
                    <a:pt x="9332" y="2048"/>
                    <a:pt x="7143" y="2899"/>
                  </a:cubicBezTo>
                  <a:cubicBezTo>
                    <a:pt x="5583" y="3476"/>
                    <a:pt x="3917" y="3918"/>
                    <a:pt x="2273" y="3918"/>
                  </a:cubicBezTo>
                  <a:cubicBezTo>
                    <a:pt x="1579" y="3918"/>
                    <a:pt x="889" y="3839"/>
                    <a:pt x="213" y="3659"/>
                  </a:cubicBezTo>
                  <a:lnTo>
                    <a:pt x="0" y="4024"/>
                  </a:lnTo>
                  <a:cubicBezTo>
                    <a:pt x="1854" y="4601"/>
                    <a:pt x="3708" y="5209"/>
                    <a:pt x="5623" y="5452"/>
                  </a:cubicBezTo>
                  <a:cubicBezTo>
                    <a:pt x="6272" y="5533"/>
                    <a:pt x="6920" y="5581"/>
                    <a:pt x="7565" y="5581"/>
                  </a:cubicBezTo>
                  <a:cubicBezTo>
                    <a:pt x="8855" y="5581"/>
                    <a:pt x="10132" y="5391"/>
                    <a:pt x="11368" y="4905"/>
                  </a:cubicBezTo>
                  <a:cubicBezTo>
                    <a:pt x="12918" y="4297"/>
                    <a:pt x="14286" y="3233"/>
                    <a:pt x="15715" y="2413"/>
                  </a:cubicBezTo>
                  <a:cubicBezTo>
                    <a:pt x="16929" y="1704"/>
                    <a:pt x="18312" y="1122"/>
                    <a:pt x="19688" y="1122"/>
                  </a:cubicBezTo>
                  <a:cubicBezTo>
                    <a:pt x="19965" y="1122"/>
                    <a:pt x="20242" y="1146"/>
                    <a:pt x="20517" y="1197"/>
                  </a:cubicBezTo>
                  <a:cubicBezTo>
                    <a:pt x="19325" y="346"/>
                    <a:pt x="17863" y="1"/>
                    <a:pt x="16379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7725325" y="5212375"/>
              <a:ext cx="1161150" cy="950700"/>
            </a:xfrm>
            <a:custGeom>
              <a:avLst/>
              <a:gdLst/>
              <a:ahLst/>
              <a:cxnLst/>
              <a:rect l="l" t="t" r="r" b="b"/>
              <a:pathLst>
                <a:path w="46446" h="38028" extrusionOk="0">
                  <a:moveTo>
                    <a:pt x="1703" y="0"/>
                  </a:moveTo>
                  <a:lnTo>
                    <a:pt x="1703" y="0"/>
                  </a:lnTo>
                  <a:cubicBezTo>
                    <a:pt x="1855" y="152"/>
                    <a:pt x="2037" y="304"/>
                    <a:pt x="2189" y="456"/>
                  </a:cubicBezTo>
                  <a:cubicBezTo>
                    <a:pt x="2189" y="456"/>
                    <a:pt x="1" y="5836"/>
                    <a:pt x="5047" y="10092"/>
                  </a:cubicBezTo>
                  <a:cubicBezTo>
                    <a:pt x="5047" y="10092"/>
                    <a:pt x="9484" y="27356"/>
                    <a:pt x="20640" y="30396"/>
                  </a:cubicBezTo>
                  <a:cubicBezTo>
                    <a:pt x="20640" y="30396"/>
                    <a:pt x="21521" y="36080"/>
                    <a:pt x="30518" y="37357"/>
                  </a:cubicBezTo>
                  <a:cubicBezTo>
                    <a:pt x="30518" y="37357"/>
                    <a:pt x="33644" y="38027"/>
                    <a:pt x="37015" y="38027"/>
                  </a:cubicBezTo>
                  <a:cubicBezTo>
                    <a:pt x="40183" y="38027"/>
                    <a:pt x="43566" y="37435"/>
                    <a:pt x="44774" y="35138"/>
                  </a:cubicBezTo>
                  <a:cubicBezTo>
                    <a:pt x="45655" y="33557"/>
                    <a:pt x="46142" y="30062"/>
                    <a:pt x="46446" y="26171"/>
                  </a:cubicBezTo>
                  <a:lnTo>
                    <a:pt x="46446" y="26171"/>
                  </a:lnTo>
                  <a:cubicBezTo>
                    <a:pt x="44662" y="27002"/>
                    <a:pt x="44705" y="32270"/>
                    <a:pt x="40576" y="32270"/>
                  </a:cubicBezTo>
                  <a:cubicBezTo>
                    <a:pt x="39568" y="32270"/>
                    <a:pt x="38312" y="31956"/>
                    <a:pt x="36719" y="31186"/>
                  </a:cubicBezTo>
                  <a:cubicBezTo>
                    <a:pt x="33679" y="29758"/>
                    <a:pt x="34743" y="25229"/>
                    <a:pt x="34743" y="25229"/>
                  </a:cubicBezTo>
                  <a:lnTo>
                    <a:pt x="34743" y="25229"/>
                  </a:lnTo>
                  <a:cubicBezTo>
                    <a:pt x="33415" y="26039"/>
                    <a:pt x="31177" y="27241"/>
                    <a:pt x="28235" y="27241"/>
                  </a:cubicBezTo>
                  <a:cubicBezTo>
                    <a:pt x="25991" y="27241"/>
                    <a:pt x="23338" y="26542"/>
                    <a:pt x="20366" y="24438"/>
                  </a:cubicBezTo>
                  <a:cubicBezTo>
                    <a:pt x="16719" y="21855"/>
                    <a:pt x="16323" y="18055"/>
                    <a:pt x="16506" y="15259"/>
                  </a:cubicBezTo>
                  <a:lnTo>
                    <a:pt x="16506" y="15259"/>
                  </a:lnTo>
                  <a:cubicBezTo>
                    <a:pt x="15477" y="16033"/>
                    <a:pt x="14548" y="16370"/>
                    <a:pt x="13682" y="16370"/>
                  </a:cubicBezTo>
                  <a:cubicBezTo>
                    <a:pt x="11757" y="16370"/>
                    <a:pt x="10139" y="14705"/>
                    <a:pt x="8420" y="12463"/>
                  </a:cubicBezTo>
                  <a:cubicBezTo>
                    <a:pt x="5867" y="9180"/>
                    <a:pt x="5320" y="4864"/>
                    <a:pt x="5107" y="730"/>
                  </a:cubicBezTo>
                  <a:cubicBezTo>
                    <a:pt x="4998" y="735"/>
                    <a:pt x="4889" y="738"/>
                    <a:pt x="4781" y="738"/>
                  </a:cubicBezTo>
                  <a:cubicBezTo>
                    <a:pt x="3710" y="738"/>
                    <a:pt x="2669" y="470"/>
                    <a:pt x="1703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7897075" y="4085100"/>
              <a:ext cx="1007625" cy="285975"/>
            </a:xfrm>
            <a:custGeom>
              <a:avLst/>
              <a:gdLst/>
              <a:ahLst/>
              <a:cxnLst/>
              <a:rect l="l" t="t" r="r" b="b"/>
              <a:pathLst>
                <a:path w="40305" h="11439" extrusionOk="0">
                  <a:moveTo>
                    <a:pt x="31610" y="0"/>
                  </a:moveTo>
                  <a:cubicBezTo>
                    <a:pt x="30866" y="0"/>
                    <a:pt x="30122" y="84"/>
                    <a:pt x="29393" y="258"/>
                  </a:cubicBezTo>
                  <a:cubicBezTo>
                    <a:pt x="27356" y="714"/>
                    <a:pt x="25502" y="1747"/>
                    <a:pt x="23739" y="2842"/>
                  </a:cubicBezTo>
                  <a:cubicBezTo>
                    <a:pt x="22007" y="3936"/>
                    <a:pt x="20365" y="5212"/>
                    <a:pt x="18663" y="6276"/>
                  </a:cubicBezTo>
                  <a:cubicBezTo>
                    <a:pt x="15198" y="8404"/>
                    <a:pt x="11368" y="9863"/>
                    <a:pt x="7356" y="10684"/>
                  </a:cubicBezTo>
                  <a:cubicBezTo>
                    <a:pt x="6709" y="10817"/>
                    <a:pt x="6032" y="10905"/>
                    <a:pt x="5362" y="10905"/>
                  </a:cubicBezTo>
                  <a:cubicBezTo>
                    <a:pt x="4050" y="10905"/>
                    <a:pt x="2770" y="10566"/>
                    <a:pt x="1824" y="9559"/>
                  </a:cubicBezTo>
                  <a:cubicBezTo>
                    <a:pt x="335" y="8161"/>
                    <a:pt x="152" y="5729"/>
                    <a:pt x="1247" y="4027"/>
                  </a:cubicBezTo>
                  <a:lnTo>
                    <a:pt x="1247" y="4027"/>
                  </a:lnTo>
                  <a:cubicBezTo>
                    <a:pt x="0" y="5729"/>
                    <a:pt x="122" y="8282"/>
                    <a:pt x="1550" y="9833"/>
                  </a:cubicBezTo>
                  <a:cubicBezTo>
                    <a:pt x="2568" y="11020"/>
                    <a:pt x="4074" y="11438"/>
                    <a:pt x="5572" y="11438"/>
                  </a:cubicBezTo>
                  <a:cubicBezTo>
                    <a:pt x="6222" y="11438"/>
                    <a:pt x="6871" y="11359"/>
                    <a:pt x="7478" y="11231"/>
                  </a:cubicBezTo>
                  <a:cubicBezTo>
                    <a:pt x="11551" y="10562"/>
                    <a:pt x="15502" y="9042"/>
                    <a:pt x="19028" y="6884"/>
                  </a:cubicBezTo>
                  <a:cubicBezTo>
                    <a:pt x="20821" y="5820"/>
                    <a:pt x="22402" y="4544"/>
                    <a:pt x="24134" y="3419"/>
                  </a:cubicBezTo>
                  <a:cubicBezTo>
                    <a:pt x="25806" y="2264"/>
                    <a:pt x="27569" y="1291"/>
                    <a:pt x="29515" y="805"/>
                  </a:cubicBezTo>
                  <a:cubicBezTo>
                    <a:pt x="30319" y="593"/>
                    <a:pt x="31145" y="491"/>
                    <a:pt x="31970" y="491"/>
                  </a:cubicBezTo>
                  <a:cubicBezTo>
                    <a:pt x="35163" y="491"/>
                    <a:pt x="38348" y="2020"/>
                    <a:pt x="40305" y="4604"/>
                  </a:cubicBezTo>
                  <a:cubicBezTo>
                    <a:pt x="38433" y="1759"/>
                    <a:pt x="35025" y="0"/>
                    <a:pt x="3161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8118950" y="3893200"/>
              <a:ext cx="126925" cy="268550"/>
            </a:xfrm>
            <a:custGeom>
              <a:avLst/>
              <a:gdLst/>
              <a:ahLst/>
              <a:cxnLst/>
              <a:rect l="l" t="t" r="r" b="b"/>
              <a:pathLst>
                <a:path w="5077" h="10742" extrusionOk="0">
                  <a:moveTo>
                    <a:pt x="2281" y="1"/>
                  </a:moveTo>
                  <a:lnTo>
                    <a:pt x="2281" y="1"/>
                  </a:lnTo>
                  <a:cubicBezTo>
                    <a:pt x="1004" y="1855"/>
                    <a:pt x="1" y="4134"/>
                    <a:pt x="274" y="6505"/>
                  </a:cubicBezTo>
                  <a:cubicBezTo>
                    <a:pt x="412" y="8624"/>
                    <a:pt x="2243" y="10742"/>
                    <a:pt x="4392" y="10742"/>
                  </a:cubicBezTo>
                  <a:cubicBezTo>
                    <a:pt x="4617" y="10742"/>
                    <a:pt x="4846" y="10719"/>
                    <a:pt x="5077" y="10670"/>
                  </a:cubicBezTo>
                  <a:cubicBezTo>
                    <a:pt x="1338" y="10335"/>
                    <a:pt x="396" y="6293"/>
                    <a:pt x="1247" y="3192"/>
                  </a:cubicBezTo>
                  <a:cubicBezTo>
                    <a:pt x="1521" y="2128"/>
                    <a:pt x="1916" y="1065"/>
                    <a:pt x="22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8019425" y="4126200"/>
              <a:ext cx="179350" cy="79350"/>
            </a:xfrm>
            <a:custGeom>
              <a:avLst/>
              <a:gdLst/>
              <a:ahLst/>
              <a:cxnLst/>
              <a:rect l="l" t="t" r="r" b="b"/>
              <a:pathLst>
                <a:path w="7174" h="3174" extrusionOk="0">
                  <a:moveTo>
                    <a:pt x="4432" y="1"/>
                  </a:moveTo>
                  <a:cubicBezTo>
                    <a:pt x="2487" y="1"/>
                    <a:pt x="503" y="1220"/>
                    <a:pt x="0" y="3173"/>
                  </a:cubicBezTo>
                  <a:cubicBezTo>
                    <a:pt x="1253" y="1562"/>
                    <a:pt x="3133" y="659"/>
                    <a:pt x="5081" y="659"/>
                  </a:cubicBezTo>
                  <a:cubicBezTo>
                    <a:pt x="5778" y="659"/>
                    <a:pt x="6484" y="775"/>
                    <a:pt x="7173" y="1015"/>
                  </a:cubicBezTo>
                  <a:cubicBezTo>
                    <a:pt x="6404" y="317"/>
                    <a:pt x="5423" y="1"/>
                    <a:pt x="4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8305125" y="3850025"/>
              <a:ext cx="339700" cy="259025"/>
            </a:xfrm>
            <a:custGeom>
              <a:avLst/>
              <a:gdLst/>
              <a:ahLst/>
              <a:cxnLst/>
              <a:rect l="l" t="t" r="r" b="b"/>
              <a:pathLst>
                <a:path w="13588" h="10361" extrusionOk="0">
                  <a:moveTo>
                    <a:pt x="3737" y="0"/>
                  </a:moveTo>
                  <a:cubicBezTo>
                    <a:pt x="2340" y="0"/>
                    <a:pt x="834" y="357"/>
                    <a:pt x="1" y="1485"/>
                  </a:cubicBezTo>
                  <a:cubicBezTo>
                    <a:pt x="876" y="731"/>
                    <a:pt x="1942" y="483"/>
                    <a:pt x="3035" y="483"/>
                  </a:cubicBezTo>
                  <a:cubicBezTo>
                    <a:pt x="3574" y="483"/>
                    <a:pt x="4119" y="543"/>
                    <a:pt x="4651" y="633"/>
                  </a:cubicBezTo>
                  <a:cubicBezTo>
                    <a:pt x="7661" y="1181"/>
                    <a:pt x="11186" y="2609"/>
                    <a:pt x="12220" y="5740"/>
                  </a:cubicBezTo>
                  <a:cubicBezTo>
                    <a:pt x="12706" y="7260"/>
                    <a:pt x="12585" y="9023"/>
                    <a:pt x="11551" y="10360"/>
                  </a:cubicBezTo>
                  <a:cubicBezTo>
                    <a:pt x="13588" y="8567"/>
                    <a:pt x="13223" y="5193"/>
                    <a:pt x="11612" y="3278"/>
                  </a:cubicBezTo>
                  <a:cubicBezTo>
                    <a:pt x="9879" y="1272"/>
                    <a:pt x="7235" y="360"/>
                    <a:pt x="4712" y="56"/>
                  </a:cubicBezTo>
                  <a:cubicBezTo>
                    <a:pt x="4401" y="21"/>
                    <a:pt x="4072" y="0"/>
                    <a:pt x="37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8265625" y="3761750"/>
              <a:ext cx="133000" cy="196075"/>
            </a:xfrm>
            <a:custGeom>
              <a:avLst/>
              <a:gdLst/>
              <a:ahLst/>
              <a:cxnLst/>
              <a:rect l="l" t="t" r="r" b="b"/>
              <a:pathLst>
                <a:path w="5320" h="7843" extrusionOk="0">
                  <a:moveTo>
                    <a:pt x="1854" y="0"/>
                  </a:moveTo>
                  <a:lnTo>
                    <a:pt x="1854" y="0"/>
                  </a:lnTo>
                  <a:cubicBezTo>
                    <a:pt x="0" y="3465"/>
                    <a:pt x="760" y="7721"/>
                    <a:pt x="5319" y="7842"/>
                  </a:cubicBezTo>
                  <a:cubicBezTo>
                    <a:pt x="1216" y="6353"/>
                    <a:pt x="1368" y="3769"/>
                    <a:pt x="185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656975" y="3821025"/>
              <a:ext cx="238625" cy="198350"/>
            </a:xfrm>
            <a:custGeom>
              <a:avLst/>
              <a:gdLst/>
              <a:ahLst/>
              <a:cxnLst/>
              <a:rect l="l" t="t" r="r" b="b"/>
              <a:pathLst>
                <a:path w="9545" h="7934" extrusionOk="0">
                  <a:moveTo>
                    <a:pt x="0" y="0"/>
                  </a:moveTo>
                  <a:lnTo>
                    <a:pt x="0" y="0"/>
                  </a:lnTo>
                  <a:cubicBezTo>
                    <a:pt x="1489" y="4286"/>
                    <a:pt x="7295" y="4255"/>
                    <a:pt x="9544" y="7933"/>
                  </a:cubicBezTo>
                  <a:cubicBezTo>
                    <a:pt x="8176" y="3526"/>
                    <a:pt x="2340" y="3556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542225" y="3574050"/>
              <a:ext cx="345775" cy="272825"/>
            </a:xfrm>
            <a:custGeom>
              <a:avLst/>
              <a:gdLst/>
              <a:ahLst/>
              <a:cxnLst/>
              <a:rect l="l" t="t" r="r" b="b"/>
              <a:pathLst>
                <a:path w="13831" h="10913" extrusionOk="0">
                  <a:moveTo>
                    <a:pt x="3678" y="1"/>
                  </a:moveTo>
                  <a:lnTo>
                    <a:pt x="3678" y="1"/>
                  </a:lnTo>
                  <a:cubicBezTo>
                    <a:pt x="791" y="882"/>
                    <a:pt x="0" y="4681"/>
                    <a:pt x="2158" y="6809"/>
                  </a:cubicBezTo>
                  <a:cubicBezTo>
                    <a:pt x="3342" y="7993"/>
                    <a:pt x="4946" y="8191"/>
                    <a:pt x="6566" y="8191"/>
                  </a:cubicBezTo>
                  <a:cubicBezTo>
                    <a:pt x="7380" y="8191"/>
                    <a:pt x="8199" y="8141"/>
                    <a:pt x="8969" y="8141"/>
                  </a:cubicBezTo>
                  <a:cubicBezTo>
                    <a:pt x="9303" y="8141"/>
                    <a:pt x="9628" y="8150"/>
                    <a:pt x="9940" y="8177"/>
                  </a:cubicBezTo>
                  <a:cubicBezTo>
                    <a:pt x="11611" y="8268"/>
                    <a:pt x="13435" y="9150"/>
                    <a:pt x="13830" y="10913"/>
                  </a:cubicBezTo>
                  <a:cubicBezTo>
                    <a:pt x="13739" y="8998"/>
                    <a:pt x="11763" y="7782"/>
                    <a:pt x="10031" y="7599"/>
                  </a:cubicBezTo>
                  <a:cubicBezTo>
                    <a:pt x="9362" y="7509"/>
                    <a:pt x="8694" y="7494"/>
                    <a:pt x="8033" y="7494"/>
                  </a:cubicBezTo>
                  <a:cubicBezTo>
                    <a:pt x="7719" y="7494"/>
                    <a:pt x="7406" y="7497"/>
                    <a:pt x="7095" y="7497"/>
                  </a:cubicBezTo>
                  <a:cubicBezTo>
                    <a:pt x="6310" y="7497"/>
                    <a:pt x="5541" y="7476"/>
                    <a:pt x="4803" y="7326"/>
                  </a:cubicBezTo>
                  <a:cubicBezTo>
                    <a:pt x="1003" y="6718"/>
                    <a:pt x="213" y="1824"/>
                    <a:pt x="36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789925" y="4458200"/>
              <a:ext cx="302450" cy="89200"/>
            </a:xfrm>
            <a:custGeom>
              <a:avLst/>
              <a:gdLst/>
              <a:ahLst/>
              <a:cxnLst/>
              <a:rect l="l" t="t" r="r" b="b"/>
              <a:pathLst>
                <a:path w="12098" h="3568" extrusionOk="0">
                  <a:moveTo>
                    <a:pt x="9231" y="0"/>
                  </a:moveTo>
                  <a:cubicBezTo>
                    <a:pt x="8017" y="0"/>
                    <a:pt x="6791" y="272"/>
                    <a:pt x="5685" y="775"/>
                  </a:cubicBezTo>
                  <a:cubicBezTo>
                    <a:pt x="3742" y="1671"/>
                    <a:pt x="2329" y="3390"/>
                    <a:pt x="115" y="3390"/>
                  </a:cubicBezTo>
                  <a:cubicBezTo>
                    <a:pt x="77" y="3390"/>
                    <a:pt x="39" y="3390"/>
                    <a:pt x="1" y="3389"/>
                  </a:cubicBezTo>
                  <a:lnTo>
                    <a:pt x="1" y="3389"/>
                  </a:lnTo>
                  <a:cubicBezTo>
                    <a:pt x="354" y="3513"/>
                    <a:pt x="705" y="3568"/>
                    <a:pt x="1052" y="3568"/>
                  </a:cubicBezTo>
                  <a:cubicBezTo>
                    <a:pt x="2820" y="3568"/>
                    <a:pt x="4489" y="2155"/>
                    <a:pt x="5988" y="1444"/>
                  </a:cubicBezTo>
                  <a:cubicBezTo>
                    <a:pt x="6931" y="988"/>
                    <a:pt x="7934" y="714"/>
                    <a:pt x="8967" y="562"/>
                  </a:cubicBezTo>
                  <a:cubicBezTo>
                    <a:pt x="9469" y="486"/>
                    <a:pt x="9985" y="448"/>
                    <a:pt x="10510" y="448"/>
                  </a:cubicBezTo>
                  <a:cubicBezTo>
                    <a:pt x="11034" y="448"/>
                    <a:pt x="11566" y="486"/>
                    <a:pt x="12098" y="562"/>
                  </a:cubicBezTo>
                  <a:cubicBezTo>
                    <a:pt x="11198" y="180"/>
                    <a:pt x="10218" y="0"/>
                    <a:pt x="92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7909225" y="4394175"/>
              <a:ext cx="971175" cy="223975"/>
            </a:xfrm>
            <a:custGeom>
              <a:avLst/>
              <a:gdLst/>
              <a:ahLst/>
              <a:cxnLst/>
              <a:rect l="l" t="t" r="r" b="b"/>
              <a:pathLst>
                <a:path w="38847" h="8959" extrusionOk="0">
                  <a:moveTo>
                    <a:pt x="30614" y="0"/>
                  </a:moveTo>
                  <a:cubicBezTo>
                    <a:pt x="30432" y="0"/>
                    <a:pt x="30248" y="8"/>
                    <a:pt x="30062" y="23"/>
                  </a:cubicBezTo>
                  <a:cubicBezTo>
                    <a:pt x="26323" y="327"/>
                    <a:pt x="23557" y="3093"/>
                    <a:pt x="20487" y="4856"/>
                  </a:cubicBezTo>
                  <a:cubicBezTo>
                    <a:pt x="16400" y="7247"/>
                    <a:pt x="11653" y="8456"/>
                    <a:pt x="6894" y="8456"/>
                  </a:cubicBezTo>
                  <a:cubicBezTo>
                    <a:pt x="4574" y="8456"/>
                    <a:pt x="2251" y="8169"/>
                    <a:pt x="1" y="7591"/>
                  </a:cubicBezTo>
                  <a:lnTo>
                    <a:pt x="1" y="7591"/>
                  </a:lnTo>
                  <a:cubicBezTo>
                    <a:pt x="2580" y="8512"/>
                    <a:pt x="5312" y="8958"/>
                    <a:pt x="8046" y="8958"/>
                  </a:cubicBezTo>
                  <a:cubicBezTo>
                    <a:pt x="12530" y="8958"/>
                    <a:pt x="17019" y="7760"/>
                    <a:pt x="20852" y="5494"/>
                  </a:cubicBezTo>
                  <a:cubicBezTo>
                    <a:pt x="24004" y="3655"/>
                    <a:pt x="27134" y="568"/>
                    <a:pt x="30869" y="568"/>
                  </a:cubicBezTo>
                  <a:cubicBezTo>
                    <a:pt x="31455" y="568"/>
                    <a:pt x="32057" y="644"/>
                    <a:pt x="32676" y="813"/>
                  </a:cubicBezTo>
                  <a:cubicBezTo>
                    <a:pt x="35229" y="1543"/>
                    <a:pt x="37235" y="3488"/>
                    <a:pt x="38846" y="5555"/>
                  </a:cubicBezTo>
                  <a:cubicBezTo>
                    <a:pt x="37055" y="2723"/>
                    <a:pt x="34136" y="0"/>
                    <a:pt x="306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8729900" y="4696400"/>
              <a:ext cx="174800" cy="60000"/>
            </a:xfrm>
            <a:custGeom>
              <a:avLst/>
              <a:gdLst/>
              <a:ahLst/>
              <a:cxnLst/>
              <a:rect l="l" t="t" r="r" b="b"/>
              <a:pathLst>
                <a:path w="6992" h="2400" extrusionOk="0">
                  <a:moveTo>
                    <a:pt x="1" y="1"/>
                  </a:moveTo>
                  <a:lnTo>
                    <a:pt x="1" y="1"/>
                  </a:lnTo>
                  <a:cubicBezTo>
                    <a:pt x="556" y="1688"/>
                    <a:pt x="2792" y="2400"/>
                    <a:pt x="4769" y="2400"/>
                  </a:cubicBezTo>
                  <a:cubicBezTo>
                    <a:pt x="5605" y="2400"/>
                    <a:pt x="6395" y="2272"/>
                    <a:pt x="6992" y="2037"/>
                  </a:cubicBezTo>
                  <a:cubicBezTo>
                    <a:pt x="6354" y="1946"/>
                    <a:pt x="5715" y="1855"/>
                    <a:pt x="5107" y="1794"/>
                  </a:cubicBezTo>
                  <a:cubicBezTo>
                    <a:pt x="3375" y="1490"/>
                    <a:pt x="1308" y="1308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8041450" y="4950200"/>
              <a:ext cx="851875" cy="702925"/>
            </a:xfrm>
            <a:custGeom>
              <a:avLst/>
              <a:gdLst/>
              <a:ahLst/>
              <a:cxnLst/>
              <a:rect l="l" t="t" r="r" b="b"/>
              <a:pathLst>
                <a:path w="34075" h="28117" extrusionOk="0">
                  <a:moveTo>
                    <a:pt x="34074" y="1"/>
                  </a:moveTo>
                  <a:cubicBezTo>
                    <a:pt x="33022" y="777"/>
                    <a:pt x="31883" y="1010"/>
                    <a:pt x="30702" y="1010"/>
                  </a:cubicBezTo>
                  <a:cubicBezTo>
                    <a:pt x="28929" y="1010"/>
                    <a:pt x="27061" y="486"/>
                    <a:pt x="25248" y="486"/>
                  </a:cubicBezTo>
                  <a:cubicBezTo>
                    <a:pt x="23870" y="486"/>
                    <a:pt x="22525" y="789"/>
                    <a:pt x="21277" y="1855"/>
                  </a:cubicBezTo>
                  <a:cubicBezTo>
                    <a:pt x="19119" y="3527"/>
                    <a:pt x="17812" y="6171"/>
                    <a:pt x="15411" y="7539"/>
                  </a:cubicBezTo>
                  <a:cubicBezTo>
                    <a:pt x="14013" y="8329"/>
                    <a:pt x="12372" y="8481"/>
                    <a:pt x="10791" y="8816"/>
                  </a:cubicBezTo>
                  <a:cubicBezTo>
                    <a:pt x="8572" y="9272"/>
                    <a:pt x="6414" y="10275"/>
                    <a:pt x="4742" y="11794"/>
                  </a:cubicBezTo>
                  <a:cubicBezTo>
                    <a:pt x="1277" y="14743"/>
                    <a:pt x="0" y="20153"/>
                    <a:pt x="2311" y="24135"/>
                  </a:cubicBezTo>
                  <a:cubicBezTo>
                    <a:pt x="3466" y="26080"/>
                    <a:pt x="5289" y="27600"/>
                    <a:pt x="7447" y="28117"/>
                  </a:cubicBezTo>
                  <a:cubicBezTo>
                    <a:pt x="5350" y="27448"/>
                    <a:pt x="3648" y="25837"/>
                    <a:pt x="2645" y="23953"/>
                  </a:cubicBezTo>
                  <a:cubicBezTo>
                    <a:pt x="639" y="20062"/>
                    <a:pt x="1976" y="15047"/>
                    <a:pt x="5229" y="12311"/>
                  </a:cubicBezTo>
                  <a:cubicBezTo>
                    <a:pt x="6840" y="10913"/>
                    <a:pt x="8815" y="10001"/>
                    <a:pt x="10943" y="9576"/>
                  </a:cubicBezTo>
                  <a:cubicBezTo>
                    <a:pt x="12007" y="9363"/>
                    <a:pt x="13101" y="9211"/>
                    <a:pt x="14195" y="8846"/>
                  </a:cubicBezTo>
                  <a:cubicBezTo>
                    <a:pt x="17600" y="7934"/>
                    <a:pt x="19211" y="4347"/>
                    <a:pt x="21642" y="2311"/>
                  </a:cubicBezTo>
                  <a:cubicBezTo>
                    <a:pt x="22810" y="1235"/>
                    <a:pt x="24191" y="962"/>
                    <a:pt x="25644" y="962"/>
                  </a:cubicBezTo>
                  <a:cubicBezTo>
                    <a:pt x="27135" y="962"/>
                    <a:pt x="28701" y="1249"/>
                    <a:pt x="30191" y="1249"/>
                  </a:cubicBezTo>
                  <a:cubicBezTo>
                    <a:pt x="31597" y="1249"/>
                    <a:pt x="32934" y="994"/>
                    <a:pt x="340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8225350" y="5400825"/>
              <a:ext cx="82850" cy="138325"/>
            </a:xfrm>
            <a:custGeom>
              <a:avLst/>
              <a:gdLst/>
              <a:ahLst/>
              <a:cxnLst/>
              <a:rect l="l" t="t" r="r" b="b"/>
              <a:pathLst>
                <a:path w="3314" h="5533" extrusionOk="0">
                  <a:moveTo>
                    <a:pt x="2584" y="0"/>
                  </a:moveTo>
                  <a:cubicBezTo>
                    <a:pt x="2219" y="2067"/>
                    <a:pt x="1368" y="3891"/>
                    <a:pt x="0" y="5532"/>
                  </a:cubicBezTo>
                  <a:cubicBezTo>
                    <a:pt x="2098" y="4773"/>
                    <a:pt x="3313" y="2128"/>
                    <a:pt x="25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213175" y="5294500"/>
              <a:ext cx="659625" cy="108025"/>
            </a:xfrm>
            <a:custGeom>
              <a:avLst/>
              <a:gdLst/>
              <a:ahLst/>
              <a:cxnLst/>
              <a:rect l="l" t="t" r="r" b="b"/>
              <a:pathLst>
                <a:path w="26385" h="4321" extrusionOk="0">
                  <a:moveTo>
                    <a:pt x="20207" y="1"/>
                  </a:moveTo>
                  <a:cubicBezTo>
                    <a:pt x="17921" y="1"/>
                    <a:pt x="15587" y="790"/>
                    <a:pt x="13497" y="1579"/>
                  </a:cubicBezTo>
                  <a:cubicBezTo>
                    <a:pt x="10231" y="2829"/>
                    <a:pt x="6771" y="3939"/>
                    <a:pt x="3278" y="3939"/>
                  </a:cubicBezTo>
                  <a:cubicBezTo>
                    <a:pt x="2187" y="3939"/>
                    <a:pt x="1093" y="3831"/>
                    <a:pt x="1" y="3585"/>
                  </a:cubicBezTo>
                  <a:lnTo>
                    <a:pt x="1" y="3585"/>
                  </a:lnTo>
                  <a:cubicBezTo>
                    <a:pt x="1435" y="4106"/>
                    <a:pt x="2941" y="4320"/>
                    <a:pt x="4458" y="4320"/>
                  </a:cubicBezTo>
                  <a:cubicBezTo>
                    <a:pt x="6478" y="4320"/>
                    <a:pt x="8517" y="3941"/>
                    <a:pt x="10427" y="3402"/>
                  </a:cubicBezTo>
                  <a:cubicBezTo>
                    <a:pt x="13745" y="2508"/>
                    <a:pt x="17155" y="593"/>
                    <a:pt x="20628" y="593"/>
                  </a:cubicBezTo>
                  <a:cubicBezTo>
                    <a:pt x="21640" y="593"/>
                    <a:pt x="22657" y="755"/>
                    <a:pt x="23679" y="1153"/>
                  </a:cubicBezTo>
                  <a:cubicBezTo>
                    <a:pt x="24743" y="1548"/>
                    <a:pt x="25685" y="2247"/>
                    <a:pt x="26384" y="3220"/>
                  </a:cubicBezTo>
                  <a:cubicBezTo>
                    <a:pt x="25837" y="2187"/>
                    <a:pt x="24895" y="1336"/>
                    <a:pt x="23831" y="819"/>
                  </a:cubicBezTo>
                  <a:cubicBezTo>
                    <a:pt x="22668" y="232"/>
                    <a:pt x="21445" y="1"/>
                    <a:pt x="2020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8473825" y="5618925"/>
              <a:ext cx="430875" cy="79625"/>
            </a:xfrm>
            <a:custGeom>
              <a:avLst/>
              <a:gdLst/>
              <a:ahLst/>
              <a:cxnLst/>
              <a:rect l="l" t="t" r="r" b="b"/>
              <a:pathLst>
                <a:path w="17235" h="3185" extrusionOk="0">
                  <a:moveTo>
                    <a:pt x="17235" y="0"/>
                  </a:moveTo>
                  <a:lnTo>
                    <a:pt x="17235" y="0"/>
                  </a:lnTo>
                  <a:cubicBezTo>
                    <a:pt x="14477" y="1603"/>
                    <a:pt x="11322" y="2412"/>
                    <a:pt x="8171" y="2412"/>
                  </a:cubicBezTo>
                  <a:cubicBezTo>
                    <a:pt x="5348" y="2412"/>
                    <a:pt x="2528" y="1763"/>
                    <a:pt x="1" y="456"/>
                  </a:cubicBezTo>
                  <a:lnTo>
                    <a:pt x="1" y="456"/>
                  </a:lnTo>
                  <a:cubicBezTo>
                    <a:pt x="2348" y="2279"/>
                    <a:pt x="5333" y="3185"/>
                    <a:pt x="8319" y="3185"/>
                  </a:cubicBezTo>
                  <a:cubicBezTo>
                    <a:pt x="11558" y="3185"/>
                    <a:pt x="14800" y="2119"/>
                    <a:pt x="172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8234450" y="5868925"/>
              <a:ext cx="343500" cy="106450"/>
            </a:xfrm>
            <a:custGeom>
              <a:avLst/>
              <a:gdLst/>
              <a:ahLst/>
              <a:cxnLst/>
              <a:rect l="l" t="t" r="r" b="b"/>
              <a:pathLst>
                <a:path w="13740" h="4258" extrusionOk="0">
                  <a:moveTo>
                    <a:pt x="13740" y="0"/>
                  </a:moveTo>
                  <a:cubicBezTo>
                    <a:pt x="9804" y="2507"/>
                    <a:pt x="5226" y="3868"/>
                    <a:pt x="595" y="3868"/>
                  </a:cubicBezTo>
                  <a:cubicBezTo>
                    <a:pt x="397" y="3868"/>
                    <a:pt x="199" y="3865"/>
                    <a:pt x="1" y="3860"/>
                  </a:cubicBezTo>
                  <a:lnTo>
                    <a:pt x="1" y="3860"/>
                  </a:lnTo>
                  <a:cubicBezTo>
                    <a:pt x="1078" y="4128"/>
                    <a:pt x="2191" y="4258"/>
                    <a:pt x="3308" y="4258"/>
                  </a:cubicBezTo>
                  <a:cubicBezTo>
                    <a:pt x="7142" y="4258"/>
                    <a:pt x="11033" y="2730"/>
                    <a:pt x="137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91300" y="5593075"/>
              <a:ext cx="146675" cy="207475"/>
            </a:xfrm>
            <a:custGeom>
              <a:avLst/>
              <a:gdLst/>
              <a:ahLst/>
              <a:cxnLst/>
              <a:rect l="l" t="t" r="r" b="b"/>
              <a:pathLst>
                <a:path w="5867" h="8299" extrusionOk="0">
                  <a:moveTo>
                    <a:pt x="5867" y="1"/>
                  </a:moveTo>
                  <a:cubicBezTo>
                    <a:pt x="2371" y="821"/>
                    <a:pt x="0" y="4833"/>
                    <a:pt x="943" y="8299"/>
                  </a:cubicBezTo>
                  <a:cubicBezTo>
                    <a:pt x="1125" y="5776"/>
                    <a:pt x="2067" y="3405"/>
                    <a:pt x="3891" y="1612"/>
                  </a:cubicBezTo>
                  <a:cubicBezTo>
                    <a:pt x="4469" y="1004"/>
                    <a:pt x="5168" y="517"/>
                    <a:pt x="58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7780050" y="4726800"/>
              <a:ext cx="363250" cy="534225"/>
            </a:xfrm>
            <a:custGeom>
              <a:avLst/>
              <a:gdLst/>
              <a:ahLst/>
              <a:cxnLst/>
              <a:rect l="l" t="t" r="r" b="b"/>
              <a:pathLst>
                <a:path w="14530" h="2136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9180"/>
                    <a:pt x="6019" y="18056"/>
                    <a:pt x="14530" y="21369"/>
                  </a:cubicBezTo>
                  <a:cubicBezTo>
                    <a:pt x="6535" y="17022"/>
                    <a:pt x="1155" y="9059"/>
                    <a:pt x="15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7745850" y="4946025"/>
              <a:ext cx="85900" cy="109825"/>
            </a:xfrm>
            <a:custGeom>
              <a:avLst/>
              <a:gdLst/>
              <a:ahLst/>
              <a:cxnLst/>
              <a:rect l="l" t="t" r="r" b="b"/>
              <a:pathLst>
                <a:path w="3436" h="4393" extrusionOk="0">
                  <a:moveTo>
                    <a:pt x="2836" y="0"/>
                  </a:moveTo>
                  <a:cubicBezTo>
                    <a:pt x="1962" y="0"/>
                    <a:pt x="1109" y="642"/>
                    <a:pt x="639" y="1384"/>
                  </a:cubicBezTo>
                  <a:cubicBezTo>
                    <a:pt x="122" y="2296"/>
                    <a:pt x="1" y="3359"/>
                    <a:pt x="122" y="4393"/>
                  </a:cubicBezTo>
                  <a:cubicBezTo>
                    <a:pt x="396" y="3937"/>
                    <a:pt x="548" y="3481"/>
                    <a:pt x="730" y="3025"/>
                  </a:cubicBezTo>
                  <a:cubicBezTo>
                    <a:pt x="1247" y="1718"/>
                    <a:pt x="1976" y="472"/>
                    <a:pt x="3435" y="107"/>
                  </a:cubicBezTo>
                  <a:cubicBezTo>
                    <a:pt x="3237" y="34"/>
                    <a:pt x="3036" y="0"/>
                    <a:pt x="283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7772450" y="5200975"/>
              <a:ext cx="184675" cy="42875"/>
            </a:xfrm>
            <a:custGeom>
              <a:avLst/>
              <a:gdLst/>
              <a:ahLst/>
              <a:cxnLst/>
              <a:rect l="l" t="t" r="r" b="b"/>
              <a:pathLst>
                <a:path w="7387" h="1715" extrusionOk="0">
                  <a:moveTo>
                    <a:pt x="7387" y="0"/>
                  </a:moveTo>
                  <a:lnTo>
                    <a:pt x="7387" y="0"/>
                  </a:lnTo>
                  <a:cubicBezTo>
                    <a:pt x="6202" y="616"/>
                    <a:pt x="4931" y="928"/>
                    <a:pt x="3658" y="928"/>
                  </a:cubicBezTo>
                  <a:cubicBezTo>
                    <a:pt x="2416" y="928"/>
                    <a:pt x="1171" y="631"/>
                    <a:pt x="0" y="31"/>
                  </a:cubicBezTo>
                  <a:lnTo>
                    <a:pt x="0" y="31"/>
                  </a:lnTo>
                  <a:cubicBezTo>
                    <a:pt x="894" y="1152"/>
                    <a:pt x="2301" y="1714"/>
                    <a:pt x="3702" y="1714"/>
                  </a:cubicBezTo>
                  <a:cubicBezTo>
                    <a:pt x="5113" y="1714"/>
                    <a:pt x="6517" y="1144"/>
                    <a:pt x="738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8061975" y="4479075"/>
              <a:ext cx="531175" cy="442800"/>
            </a:xfrm>
            <a:custGeom>
              <a:avLst/>
              <a:gdLst/>
              <a:ahLst/>
              <a:cxnLst/>
              <a:rect l="l" t="t" r="r" b="b"/>
              <a:pathLst>
                <a:path w="21247" h="17712" extrusionOk="0">
                  <a:moveTo>
                    <a:pt x="18177" y="1"/>
                  </a:moveTo>
                  <a:lnTo>
                    <a:pt x="18177" y="1"/>
                  </a:lnTo>
                  <a:cubicBezTo>
                    <a:pt x="19909" y="2402"/>
                    <a:pt x="20274" y="5441"/>
                    <a:pt x="20304" y="8329"/>
                  </a:cubicBezTo>
                  <a:cubicBezTo>
                    <a:pt x="20304" y="9758"/>
                    <a:pt x="20153" y="11217"/>
                    <a:pt x="19575" y="12493"/>
                  </a:cubicBezTo>
                  <a:cubicBezTo>
                    <a:pt x="17963" y="16465"/>
                    <a:pt x="12998" y="17058"/>
                    <a:pt x="9121" y="17058"/>
                  </a:cubicBezTo>
                  <a:cubicBezTo>
                    <a:pt x="8904" y="17058"/>
                    <a:pt x="8690" y="17056"/>
                    <a:pt x="8481" y="17053"/>
                  </a:cubicBezTo>
                  <a:cubicBezTo>
                    <a:pt x="5563" y="16961"/>
                    <a:pt x="2705" y="16262"/>
                    <a:pt x="0" y="15046"/>
                  </a:cubicBezTo>
                  <a:lnTo>
                    <a:pt x="0" y="15046"/>
                  </a:lnTo>
                  <a:cubicBezTo>
                    <a:pt x="2584" y="16566"/>
                    <a:pt x="5471" y="17448"/>
                    <a:pt x="8450" y="17660"/>
                  </a:cubicBezTo>
                  <a:cubicBezTo>
                    <a:pt x="9014" y="17694"/>
                    <a:pt x="9573" y="17711"/>
                    <a:pt x="10125" y="17711"/>
                  </a:cubicBezTo>
                  <a:cubicBezTo>
                    <a:pt x="16147" y="17711"/>
                    <a:pt x="21247" y="15597"/>
                    <a:pt x="20912" y="8329"/>
                  </a:cubicBezTo>
                  <a:cubicBezTo>
                    <a:pt x="20791" y="5411"/>
                    <a:pt x="20183" y="2250"/>
                    <a:pt x="1817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8210150" y="4587750"/>
              <a:ext cx="98800" cy="169900"/>
            </a:xfrm>
            <a:custGeom>
              <a:avLst/>
              <a:gdLst/>
              <a:ahLst/>
              <a:cxnLst/>
              <a:rect l="l" t="t" r="r" b="b"/>
              <a:pathLst>
                <a:path w="3952" h="6796" extrusionOk="0">
                  <a:moveTo>
                    <a:pt x="3617" y="0"/>
                  </a:moveTo>
                  <a:lnTo>
                    <a:pt x="3617" y="0"/>
                  </a:lnTo>
                  <a:cubicBezTo>
                    <a:pt x="3161" y="2584"/>
                    <a:pt x="2888" y="5836"/>
                    <a:pt x="0" y="6778"/>
                  </a:cubicBezTo>
                  <a:cubicBezTo>
                    <a:pt x="98" y="6790"/>
                    <a:pt x="196" y="6796"/>
                    <a:pt x="292" y="6796"/>
                  </a:cubicBezTo>
                  <a:cubicBezTo>
                    <a:pt x="1693" y="6796"/>
                    <a:pt x="2923" y="5596"/>
                    <a:pt x="3435" y="4316"/>
                  </a:cubicBezTo>
                  <a:cubicBezTo>
                    <a:pt x="3952" y="2918"/>
                    <a:pt x="3921" y="1429"/>
                    <a:pt x="3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8337050" y="3945625"/>
              <a:ext cx="46375" cy="158100"/>
            </a:xfrm>
            <a:custGeom>
              <a:avLst/>
              <a:gdLst/>
              <a:ahLst/>
              <a:cxnLst/>
              <a:rect l="l" t="t" r="r" b="b"/>
              <a:pathLst>
                <a:path w="1855" h="6324" extrusionOk="0">
                  <a:moveTo>
                    <a:pt x="1703" y="1"/>
                  </a:moveTo>
                  <a:cubicBezTo>
                    <a:pt x="0" y="1612"/>
                    <a:pt x="61" y="4803"/>
                    <a:pt x="1855" y="6323"/>
                  </a:cubicBezTo>
                  <a:cubicBezTo>
                    <a:pt x="1064" y="4287"/>
                    <a:pt x="1003" y="2129"/>
                    <a:pt x="17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8379600" y="3636350"/>
              <a:ext cx="180125" cy="113900"/>
            </a:xfrm>
            <a:custGeom>
              <a:avLst/>
              <a:gdLst/>
              <a:ahLst/>
              <a:cxnLst/>
              <a:rect l="l" t="t" r="r" b="b"/>
              <a:pathLst>
                <a:path w="7205" h="4556" extrusionOk="0">
                  <a:moveTo>
                    <a:pt x="1" y="1"/>
                  </a:moveTo>
                  <a:lnTo>
                    <a:pt x="1" y="1"/>
                  </a:lnTo>
                  <a:cubicBezTo>
                    <a:pt x="399" y="2614"/>
                    <a:pt x="2978" y="4555"/>
                    <a:pt x="5534" y="4555"/>
                  </a:cubicBezTo>
                  <a:cubicBezTo>
                    <a:pt x="6100" y="4555"/>
                    <a:pt x="6665" y="4460"/>
                    <a:pt x="7204" y="4256"/>
                  </a:cubicBezTo>
                  <a:cubicBezTo>
                    <a:pt x="6444" y="4226"/>
                    <a:pt x="5685" y="4104"/>
                    <a:pt x="5016" y="3922"/>
                  </a:cubicBezTo>
                  <a:cubicBezTo>
                    <a:pt x="2858" y="3344"/>
                    <a:pt x="1125" y="1916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8166075" y="5039200"/>
              <a:ext cx="263700" cy="101000"/>
            </a:xfrm>
            <a:custGeom>
              <a:avLst/>
              <a:gdLst/>
              <a:ahLst/>
              <a:cxnLst/>
              <a:rect l="l" t="t" r="r" b="b"/>
              <a:pathLst>
                <a:path w="10548" h="4040" extrusionOk="0">
                  <a:moveTo>
                    <a:pt x="4259" y="1"/>
                  </a:moveTo>
                  <a:cubicBezTo>
                    <a:pt x="2797" y="1"/>
                    <a:pt x="1345" y="354"/>
                    <a:pt x="0" y="939"/>
                  </a:cubicBezTo>
                  <a:cubicBezTo>
                    <a:pt x="1003" y="848"/>
                    <a:pt x="2006" y="727"/>
                    <a:pt x="2979" y="696"/>
                  </a:cubicBezTo>
                  <a:cubicBezTo>
                    <a:pt x="3186" y="685"/>
                    <a:pt x="3395" y="680"/>
                    <a:pt x="3604" y="680"/>
                  </a:cubicBezTo>
                  <a:cubicBezTo>
                    <a:pt x="6308" y="680"/>
                    <a:pt x="9109" y="1613"/>
                    <a:pt x="10548" y="4040"/>
                  </a:cubicBezTo>
                  <a:cubicBezTo>
                    <a:pt x="10092" y="2003"/>
                    <a:pt x="8055" y="575"/>
                    <a:pt x="6019" y="180"/>
                  </a:cubicBezTo>
                  <a:cubicBezTo>
                    <a:pt x="5435" y="58"/>
                    <a:pt x="4846" y="1"/>
                    <a:pt x="42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8611375" y="6012525"/>
              <a:ext cx="134525" cy="139100"/>
            </a:xfrm>
            <a:custGeom>
              <a:avLst/>
              <a:gdLst/>
              <a:ahLst/>
              <a:cxnLst/>
              <a:rect l="l" t="t" r="r" b="b"/>
              <a:pathLst>
                <a:path w="5381" h="5564" extrusionOk="0">
                  <a:moveTo>
                    <a:pt x="0" y="1"/>
                  </a:moveTo>
                  <a:lnTo>
                    <a:pt x="0" y="1"/>
                  </a:lnTo>
                  <a:cubicBezTo>
                    <a:pt x="2462" y="1126"/>
                    <a:pt x="4316" y="3101"/>
                    <a:pt x="5350" y="5563"/>
                  </a:cubicBezTo>
                  <a:cubicBezTo>
                    <a:pt x="5380" y="2737"/>
                    <a:pt x="2857" y="3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8688125" y="5802050"/>
              <a:ext cx="126150" cy="241675"/>
            </a:xfrm>
            <a:custGeom>
              <a:avLst/>
              <a:gdLst/>
              <a:ahLst/>
              <a:cxnLst/>
              <a:rect l="l" t="t" r="r" b="b"/>
              <a:pathLst>
                <a:path w="5046" h="9667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5046" y="3709"/>
                    <a:pt x="2310" y="6961"/>
                    <a:pt x="0" y="9666"/>
                  </a:cubicBezTo>
                  <a:cubicBezTo>
                    <a:pt x="1611" y="8633"/>
                    <a:pt x="3070" y="7265"/>
                    <a:pt x="3891" y="5532"/>
                  </a:cubicBezTo>
                  <a:cubicBezTo>
                    <a:pt x="4681" y="3769"/>
                    <a:pt x="4651" y="1368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897075" y="4085100"/>
              <a:ext cx="1007625" cy="285975"/>
            </a:xfrm>
            <a:custGeom>
              <a:avLst/>
              <a:gdLst/>
              <a:ahLst/>
              <a:cxnLst/>
              <a:rect l="l" t="t" r="r" b="b"/>
              <a:pathLst>
                <a:path w="40305" h="11439" extrusionOk="0">
                  <a:moveTo>
                    <a:pt x="31610" y="0"/>
                  </a:moveTo>
                  <a:cubicBezTo>
                    <a:pt x="30866" y="0"/>
                    <a:pt x="30122" y="84"/>
                    <a:pt x="29393" y="258"/>
                  </a:cubicBezTo>
                  <a:cubicBezTo>
                    <a:pt x="27356" y="714"/>
                    <a:pt x="25502" y="1747"/>
                    <a:pt x="23739" y="2842"/>
                  </a:cubicBezTo>
                  <a:cubicBezTo>
                    <a:pt x="22007" y="3936"/>
                    <a:pt x="20365" y="5212"/>
                    <a:pt x="18663" y="6276"/>
                  </a:cubicBezTo>
                  <a:cubicBezTo>
                    <a:pt x="15198" y="8404"/>
                    <a:pt x="11368" y="9863"/>
                    <a:pt x="7356" y="10684"/>
                  </a:cubicBezTo>
                  <a:cubicBezTo>
                    <a:pt x="6709" y="10817"/>
                    <a:pt x="6032" y="10905"/>
                    <a:pt x="5362" y="10905"/>
                  </a:cubicBezTo>
                  <a:cubicBezTo>
                    <a:pt x="4050" y="10905"/>
                    <a:pt x="2770" y="10566"/>
                    <a:pt x="1824" y="9559"/>
                  </a:cubicBezTo>
                  <a:cubicBezTo>
                    <a:pt x="335" y="8161"/>
                    <a:pt x="152" y="5729"/>
                    <a:pt x="1247" y="4027"/>
                  </a:cubicBezTo>
                  <a:lnTo>
                    <a:pt x="1247" y="4027"/>
                  </a:lnTo>
                  <a:cubicBezTo>
                    <a:pt x="0" y="5729"/>
                    <a:pt x="122" y="8282"/>
                    <a:pt x="1550" y="9833"/>
                  </a:cubicBezTo>
                  <a:cubicBezTo>
                    <a:pt x="2568" y="11020"/>
                    <a:pt x="4074" y="11438"/>
                    <a:pt x="5572" y="11438"/>
                  </a:cubicBezTo>
                  <a:cubicBezTo>
                    <a:pt x="6222" y="11438"/>
                    <a:pt x="6871" y="11359"/>
                    <a:pt x="7478" y="11231"/>
                  </a:cubicBezTo>
                  <a:cubicBezTo>
                    <a:pt x="11551" y="10562"/>
                    <a:pt x="15502" y="9042"/>
                    <a:pt x="19028" y="6884"/>
                  </a:cubicBezTo>
                  <a:cubicBezTo>
                    <a:pt x="20821" y="5820"/>
                    <a:pt x="22402" y="4544"/>
                    <a:pt x="24134" y="3419"/>
                  </a:cubicBezTo>
                  <a:cubicBezTo>
                    <a:pt x="25806" y="2264"/>
                    <a:pt x="27569" y="1291"/>
                    <a:pt x="29515" y="805"/>
                  </a:cubicBezTo>
                  <a:cubicBezTo>
                    <a:pt x="30319" y="593"/>
                    <a:pt x="31145" y="491"/>
                    <a:pt x="31970" y="491"/>
                  </a:cubicBezTo>
                  <a:cubicBezTo>
                    <a:pt x="35163" y="491"/>
                    <a:pt x="38348" y="2020"/>
                    <a:pt x="40305" y="4604"/>
                  </a:cubicBezTo>
                  <a:cubicBezTo>
                    <a:pt x="38433" y="1759"/>
                    <a:pt x="35025" y="0"/>
                    <a:pt x="31610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8118950" y="3893200"/>
              <a:ext cx="126925" cy="268550"/>
            </a:xfrm>
            <a:custGeom>
              <a:avLst/>
              <a:gdLst/>
              <a:ahLst/>
              <a:cxnLst/>
              <a:rect l="l" t="t" r="r" b="b"/>
              <a:pathLst>
                <a:path w="5077" h="10742" extrusionOk="0">
                  <a:moveTo>
                    <a:pt x="2281" y="1"/>
                  </a:moveTo>
                  <a:lnTo>
                    <a:pt x="2281" y="1"/>
                  </a:lnTo>
                  <a:cubicBezTo>
                    <a:pt x="1004" y="1855"/>
                    <a:pt x="1" y="4134"/>
                    <a:pt x="274" y="6505"/>
                  </a:cubicBezTo>
                  <a:cubicBezTo>
                    <a:pt x="412" y="8624"/>
                    <a:pt x="2243" y="10742"/>
                    <a:pt x="4392" y="10742"/>
                  </a:cubicBezTo>
                  <a:cubicBezTo>
                    <a:pt x="4617" y="10742"/>
                    <a:pt x="4846" y="10719"/>
                    <a:pt x="5077" y="10670"/>
                  </a:cubicBezTo>
                  <a:cubicBezTo>
                    <a:pt x="1338" y="10335"/>
                    <a:pt x="396" y="6293"/>
                    <a:pt x="1247" y="3192"/>
                  </a:cubicBezTo>
                  <a:cubicBezTo>
                    <a:pt x="1521" y="2128"/>
                    <a:pt x="1916" y="1065"/>
                    <a:pt x="2281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8019425" y="4126200"/>
              <a:ext cx="179350" cy="79350"/>
            </a:xfrm>
            <a:custGeom>
              <a:avLst/>
              <a:gdLst/>
              <a:ahLst/>
              <a:cxnLst/>
              <a:rect l="l" t="t" r="r" b="b"/>
              <a:pathLst>
                <a:path w="7174" h="3174" extrusionOk="0">
                  <a:moveTo>
                    <a:pt x="4432" y="1"/>
                  </a:moveTo>
                  <a:cubicBezTo>
                    <a:pt x="2487" y="1"/>
                    <a:pt x="503" y="1220"/>
                    <a:pt x="0" y="3173"/>
                  </a:cubicBezTo>
                  <a:cubicBezTo>
                    <a:pt x="1253" y="1562"/>
                    <a:pt x="3133" y="659"/>
                    <a:pt x="5081" y="659"/>
                  </a:cubicBezTo>
                  <a:cubicBezTo>
                    <a:pt x="5778" y="659"/>
                    <a:pt x="6484" y="775"/>
                    <a:pt x="7173" y="1015"/>
                  </a:cubicBezTo>
                  <a:cubicBezTo>
                    <a:pt x="6404" y="317"/>
                    <a:pt x="5423" y="1"/>
                    <a:pt x="4432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305125" y="3850025"/>
              <a:ext cx="339700" cy="259025"/>
            </a:xfrm>
            <a:custGeom>
              <a:avLst/>
              <a:gdLst/>
              <a:ahLst/>
              <a:cxnLst/>
              <a:rect l="l" t="t" r="r" b="b"/>
              <a:pathLst>
                <a:path w="13588" h="10361" extrusionOk="0">
                  <a:moveTo>
                    <a:pt x="3737" y="0"/>
                  </a:moveTo>
                  <a:cubicBezTo>
                    <a:pt x="2340" y="0"/>
                    <a:pt x="834" y="357"/>
                    <a:pt x="1" y="1485"/>
                  </a:cubicBezTo>
                  <a:cubicBezTo>
                    <a:pt x="876" y="731"/>
                    <a:pt x="1942" y="483"/>
                    <a:pt x="3035" y="483"/>
                  </a:cubicBezTo>
                  <a:cubicBezTo>
                    <a:pt x="3574" y="483"/>
                    <a:pt x="4119" y="543"/>
                    <a:pt x="4651" y="633"/>
                  </a:cubicBezTo>
                  <a:cubicBezTo>
                    <a:pt x="7661" y="1181"/>
                    <a:pt x="11186" y="2609"/>
                    <a:pt x="12220" y="5740"/>
                  </a:cubicBezTo>
                  <a:cubicBezTo>
                    <a:pt x="12706" y="7260"/>
                    <a:pt x="12585" y="9023"/>
                    <a:pt x="11551" y="10360"/>
                  </a:cubicBezTo>
                  <a:cubicBezTo>
                    <a:pt x="13588" y="8567"/>
                    <a:pt x="13223" y="5193"/>
                    <a:pt x="11612" y="3278"/>
                  </a:cubicBezTo>
                  <a:cubicBezTo>
                    <a:pt x="9879" y="1272"/>
                    <a:pt x="7235" y="360"/>
                    <a:pt x="4712" y="56"/>
                  </a:cubicBezTo>
                  <a:cubicBezTo>
                    <a:pt x="4401" y="21"/>
                    <a:pt x="4072" y="0"/>
                    <a:pt x="373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265625" y="3761750"/>
              <a:ext cx="133000" cy="196075"/>
            </a:xfrm>
            <a:custGeom>
              <a:avLst/>
              <a:gdLst/>
              <a:ahLst/>
              <a:cxnLst/>
              <a:rect l="l" t="t" r="r" b="b"/>
              <a:pathLst>
                <a:path w="5320" h="7843" extrusionOk="0">
                  <a:moveTo>
                    <a:pt x="1854" y="0"/>
                  </a:moveTo>
                  <a:lnTo>
                    <a:pt x="1854" y="0"/>
                  </a:lnTo>
                  <a:cubicBezTo>
                    <a:pt x="0" y="3465"/>
                    <a:pt x="760" y="7721"/>
                    <a:pt x="5319" y="7842"/>
                  </a:cubicBezTo>
                  <a:cubicBezTo>
                    <a:pt x="1216" y="6353"/>
                    <a:pt x="1368" y="3769"/>
                    <a:pt x="185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656975" y="3821025"/>
              <a:ext cx="238625" cy="198350"/>
            </a:xfrm>
            <a:custGeom>
              <a:avLst/>
              <a:gdLst/>
              <a:ahLst/>
              <a:cxnLst/>
              <a:rect l="l" t="t" r="r" b="b"/>
              <a:pathLst>
                <a:path w="9545" h="7934" extrusionOk="0">
                  <a:moveTo>
                    <a:pt x="0" y="0"/>
                  </a:moveTo>
                  <a:lnTo>
                    <a:pt x="0" y="0"/>
                  </a:lnTo>
                  <a:cubicBezTo>
                    <a:pt x="1489" y="4286"/>
                    <a:pt x="7295" y="4255"/>
                    <a:pt x="9544" y="7933"/>
                  </a:cubicBezTo>
                  <a:cubicBezTo>
                    <a:pt x="8176" y="3526"/>
                    <a:pt x="2340" y="3556"/>
                    <a:pt x="0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42225" y="3574050"/>
              <a:ext cx="345775" cy="272825"/>
            </a:xfrm>
            <a:custGeom>
              <a:avLst/>
              <a:gdLst/>
              <a:ahLst/>
              <a:cxnLst/>
              <a:rect l="l" t="t" r="r" b="b"/>
              <a:pathLst>
                <a:path w="13831" h="10913" extrusionOk="0">
                  <a:moveTo>
                    <a:pt x="3678" y="1"/>
                  </a:moveTo>
                  <a:lnTo>
                    <a:pt x="3678" y="1"/>
                  </a:lnTo>
                  <a:cubicBezTo>
                    <a:pt x="791" y="882"/>
                    <a:pt x="0" y="4681"/>
                    <a:pt x="2158" y="6809"/>
                  </a:cubicBezTo>
                  <a:cubicBezTo>
                    <a:pt x="3342" y="7993"/>
                    <a:pt x="4946" y="8191"/>
                    <a:pt x="6566" y="8191"/>
                  </a:cubicBezTo>
                  <a:cubicBezTo>
                    <a:pt x="7380" y="8191"/>
                    <a:pt x="8199" y="8141"/>
                    <a:pt x="8969" y="8141"/>
                  </a:cubicBezTo>
                  <a:cubicBezTo>
                    <a:pt x="9303" y="8141"/>
                    <a:pt x="9628" y="8150"/>
                    <a:pt x="9940" y="8177"/>
                  </a:cubicBezTo>
                  <a:cubicBezTo>
                    <a:pt x="11611" y="8268"/>
                    <a:pt x="13435" y="9150"/>
                    <a:pt x="13830" y="10913"/>
                  </a:cubicBezTo>
                  <a:cubicBezTo>
                    <a:pt x="13739" y="8998"/>
                    <a:pt x="11763" y="7782"/>
                    <a:pt x="10031" y="7599"/>
                  </a:cubicBezTo>
                  <a:cubicBezTo>
                    <a:pt x="9362" y="7509"/>
                    <a:pt x="8694" y="7494"/>
                    <a:pt x="8033" y="7494"/>
                  </a:cubicBezTo>
                  <a:cubicBezTo>
                    <a:pt x="7719" y="7494"/>
                    <a:pt x="7406" y="7497"/>
                    <a:pt x="7095" y="7497"/>
                  </a:cubicBezTo>
                  <a:cubicBezTo>
                    <a:pt x="6310" y="7497"/>
                    <a:pt x="5541" y="7476"/>
                    <a:pt x="4803" y="7326"/>
                  </a:cubicBezTo>
                  <a:cubicBezTo>
                    <a:pt x="1003" y="6718"/>
                    <a:pt x="213" y="1824"/>
                    <a:pt x="3678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7789925" y="4458200"/>
              <a:ext cx="302450" cy="89200"/>
            </a:xfrm>
            <a:custGeom>
              <a:avLst/>
              <a:gdLst/>
              <a:ahLst/>
              <a:cxnLst/>
              <a:rect l="l" t="t" r="r" b="b"/>
              <a:pathLst>
                <a:path w="12098" h="3568" extrusionOk="0">
                  <a:moveTo>
                    <a:pt x="9231" y="0"/>
                  </a:moveTo>
                  <a:cubicBezTo>
                    <a:pt x="8017" y="0"/>
                    <a:pt x="6791" y="272"/>
                    <a:pt x="5685" y="775"/>
                  </a:cubicBezTo>
                  <a:cubicBezTo>
                    <a:pt x="3742" y="1671"/>
                    <a:pt x="2329" y="3390"/>
                    <a:pt x="115" y="3390"/>
                  </a:cubicBezTo>
                  <a:cubicBezTo>
                    <a:pt x="77" y="3390"/>
                    <a:pt x="39" y="3390"/>
                    <a:pt x="1" y="3389"/>
                  </a:cubicBezTo>
                  <a:lnTo>
                    <a:pt x="1" y="3389"/>
                  </a:lnTo>
                  <a:cubicBezTo>
                    <a:pt x="354" y="3513"/>
                    <a:pt x="705" y="3568"/>
                    <a:pt x="1052" y="3568"/>
                  </a:cubicBezTo>
                  <a:cubicBezTo>
                    <a:pt x="2820" y="3568"/>
                    <a:pt x="4489" y="2155"/>
                    <a:pt x="5988" y="1444"/>
                  </a:cubicBezTo>
                  <a:cubicBezTo>
                    <a:pt x="6931" y="988"/>
                    <a:pt x="7934" y="714"/>
                    <a:pt x="8967" y="562"/>
                  </a:cubicBezTo>
                  <a:cubicBezTo>
                    <a:pt x="9469" y="486"/>
                    <a:pt x="9985" y="448"/>
                    <a:pt x="10510" y="448"/>
                  </a:cubicBezTo>
                  <a:cubicBezTo>
                    <a:pt x="11034" y="448"/>
                    <a:pt x="11566" y="486"/>
                    <a:pt x="12098" y="562"/>
                  </a:cubicBezTo>
                  <a:cubicBezTo>
                    <a:pt x="11198" y="180"/>
                    <a:pt x="10218" y="0"/>
                    <a:pt x="9231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909225" y="4394175"/>
              <a:ext cx="971175" cy="223975"/>
            </a:xfrm>
            <a:custGeom>
              <a:avLst/>
              <a:gdLst/>
              <a:ahLst/>
              <a:cxnLst/>
              <a:rect l="l" t="t" r="r" b="b"/>
              <a:pathLst>
                <a:path w="38847" h="8959" extrusionOk="0">
                  <a:moveTo>
                    <a:pt x="30614" y="0"/>
                  </a:moveTo>
                  <a:cubicBezTo>
                    <a:pt x="30432" y="0"/>
                    <a:pt x="30248" y="8"/>
                    <a:pt x="30062" y="23"/>
                  </a:cubicBezTo>
                  <a:cubicBezTo>
                    <a:pt x="26323" y="327"/>
                    <a:pt x="23557" y="3093"/>
                    <a:pt x="20487" y="4856"/>
                  </a:cubicBezTo>
                  <a:cubicBezTo>
                    <a:pt x="16400" y="7247"/>
                    <a:pt x="11653" y="8456"/>
                    <a:pt x="6894" y="8456"/>
                  </a:cubicBezTo>
                  <a:cubicBezTo>
                    <a:pt x="4574" y="8456"/>
                    <a:pt x="2251" y="8169"/>
                    <a:pt x="1" y="7591"/>
                  </a:cubicBezTo>
                  <a:lnTo>
                    <a:pt x="1" y="7591"/>
                  </a:lnTo>
                  <a:cubicBezTo>
                    <a:pt x="2580" y="8512"/>
                    <a:pt x="5312" y="8958"/>
                    <a:pt x="8046" y="8958"/>
                  </a:cubicBezTo>
                  <a:cubicBezTo>
                    <a:pt x="12530" y="8958"/>
                    <a:pt x="17019" y="7760"/>
                    <a:pt x="20852" y="5494"/>
                  </a:cubicBezTo>
                  <a:cubicBezTo>
                    <a:pt x="24004" y="3655"/>
                    <a:pt x="27134" y="568"/>
                    <a:pt x="30869" y="568"/>
                  </a:cubicBezTo>
                  <a:cubicBezTo>
                    <a:pt x="31455" y="568"/>
                    <a:pt x="32057" y="644"/>
                    <a:pt x="32676" y="813"/>
                  </a:cubicBezTo>
                  <a:cubicBezTo>
                    <a:pt x="35229" y="1543"/>
                    <a:pt x="37235" y="3488"/>
                    <a:pt x="38846" y="5555"/>
                  </a:cubicBezTo>
                  <a:cubicBezTo>
                    <a:pt x="37055" y="2723"/>
                    <a:pt x="34136" y="0"/>
                    <a:pt x="3061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8729900" y="4696400"/>
              <a:ext cx="174800" cy="60000"/>
            </a:xfrm>
            <a:custGeom>
              <a:avLst/>
              <a:gdLst/>
              <a:ahLst/>
              <a:cxnLst/>
              <a:rect l="l" t="t" r="r" b="b"/>
              <a:pathLst>
                <a:path w="6992" h="2400" extrusionOk="0">
                  <a:moveTo>
                    <a:pt x="1" y="1"/>
                  </a:moveTo>
                  <a:lnTo>
                    <a:pt x="1" y="1"/>
                  </a:lnTo>
                  <a:cubicBezTo>
                    <a:pt x="556" y="1688"/>
                    <a:pt x="2792" y="2400"/>
                    <a:pt x="4769" y="2400"/>
                  </a:cubicBezTo>
                  <a:cubicBezTo>
                    <a:pt x="5605" y="2400"/>
                    <a:pt x="6395" y="2272"/>
                    <a:pt x="6992" y="2037"/>
                  </a:cubicBezTo>
                  <a:cubicBezTo>
                    <a:pt x="6354" y="1946"/>
                    <a:pt x="5715" y="1855"/>
                    <a:pt x="5107" y="1794"/>
                  </a:cubicBezTo>
                  <a:cubicBezTo>
                    <a:pt x="3375" y="1490"/>
                    <a:pt x="1308" y="1308"/>
                    <a:pt x="1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8041450" y="4950200"/>
              <a:ext cx="851875" cy="702925"/>
            </a:xfrm>
            <a:custGeom>
              <a:avLst/>
              <a:gdLst/>
              <a:ahLst/>
              <a:cxnLst/>
              <a:rect l="l" t="t" r="r" b="b"/>
              <a:pathLst>
                <a:path w="34075" h="28117" extrusionOk="0">
                  <a:moveTo>
                    <a:pt x="34074" y="1"/>
                  </a:moveTo>
                  <a:cubicBezTo>
                    <a:pt x="33022" y="777"/>
                    <a:pt x="31883" y="1010"/>
                    <a:pt x="30702" y="1010"/>
                  </a:cubicBezTo>
                  <a:cubicBezTo>
                    <a:pt x="28929" y="1010"/>
                    <a:pt x="27061" y="486"/>
                    <a:pt x="25248" y="486"/>
                  </a:cubicBezTo>
                  <a:cubicBezTo>
                    <a:pt x="23870" y="486"/>
                    <a:pt x="22525" y="789"/>
                    <a:pt x="21277" y="1855"/>
                  </a:cubicBezTo>
                  <a:cubicBezTo>
                    <a:pt x="19119" y="3527"/>
                    <a:pt x="17812" y="6171"/>
                    <a:pt x="15411" y="7539"/>
                  </a:cubicBezTo>
                  <a:cubicBezTo>
                    <a:pt x="14013" y="8329"/>
                    <a:pt x="12372" y="8481"/>
                    <a:pt x="10791" y="8816"/>
                  </a:cubicBezTo>
                  <a:cubicBezTo>
                    <a:pt x="8572" y="9272"/>
                    <a:pt x="6414" y="10275"/>
                    <a:pt x="4742" y="11794"/>
                  </a:cubicBezTo>
                  <a:cubicBezTo>
                    <a:pt x="1277" y="14743"/>
                    <a:pt x="0" y="20153"/>
                    <a:pt x="2311" y="24135"/>
                  </a:cubicBezTo>
                  <a:cubicBezTo>
                    <a:pt x="3466" y="26080"/>
                    <a:pt x="5289" y="27600"/>
                    <a:pt x="7447" y="28117"/>
                  </a:cubicBezTo>
                  <a:cubicBezTo>
                    <a:pt x="5350" y="27448"/>
                    <a:pt x="3648" y="25837"/>
                    <a:pt x="2645" y="23953"/>
                  </a:cubicBezTo>
                  <a:cubicBezTo>
                    <a:pt x="639" y="20062"/>
                    <a:pt x="1976" y="15047"/>
                    <a:pt x="5229" y="12311"/>
                  </a:cubicBezTo>
                  <a:cubicBezTo>
                    <a:pt x="6840" y="10913"/>
                    <a:pt x="8815" y="10001"/>
                    <a:pt x="10943" y="9576"/>
                  </a:cubicBezTo>
                  <a:cubicBezTo>
                    <a:pt x="12007" y="9363"/>
                    <a:pt x="13101" y="9211"/>
                    <a:pt x="14195" y="8846"/>
                  </a:cubicBezTo>
                  <a:cubicBezTo>
                    <a:pt x="17600" y="7934"/>
                    <a:pt x="19211" y="4347"/>
                    <a:pt x="21642" y="2311"/>
                  </a:cubicBezTo>
                  <a:cubicBezTo>
                    <a:pt x="22810" y="1235"/>
                    <a:pt x="24191" y="962"/>
                    <a:pt x="25644" y="962"/>
                  </a:cubicBezTo>
                  <a:cubicBezTo>
                    <a:pt x="27135" y="962"/>
                    <a:pt x="28701" y="1249"/>
                    <a:pt x="30191" y="1249"/>
                  </a:cubicBezTo>
                  <a:cubicBezTo>
                    <a:pt x="31597" y="1249"/>
                    <a:pt x="32934" y="994"/>
                    <a:pt x="34074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8225350" y="5400825"/>
              <a:ext cx="82850" cy="138325"/>
            </a:xfrm>
            <a:custGeom>
              <a:avLst/>
              <a:gdLst/>
              <a:ahLst/>
              <a:cxnLst/>
              <a:rect l="l" t="t" r="r" b="b"/>
              <a:pathLst>
                <a:path w="3314" h="5533" extrusionOk="0">
                  <a:moveTo>
                    <a:pt x="2584" y="0"/>
                  </a:moveTo>
                  <a:cubicBezTo>
                    <a:pt x="2219" y="2067"/>
                    <a:pt x="1368" y="3891"/>
                    <a:pt x="0" y="5532"/>
                  </a:cubicBezTo>
                  <a:cubicBezTo>
                    <a:pt x="2098" y="4773"/>
                    <a:pt x="3313" y="2128"/>
                    <a:pt x="258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213175" y="5294500"/>
              <a:ext cx="659625" cy="108025"/>
            </a:xfrm>
            <a:custGeom>
              <a:avLst/>
              <a:gdLst/>
              <a:ahLst/>
              <a:cxnLst/>
              <a:rect l="l" t="t" r="r" b="b"/>
              <a:pathLst>
                <a:path w="26385" h="4321" extrusionOk="0">
                  <a:moveTo>
                    <a:pt x="20207" y="1"/>
                  </a:moveTo>
                  <a:cubicBezTo>
                    <a:pt x="17921" y="1"/>
                    <a:pt x="15587" y="790"/>
                    <a:pt x="13497" y="1579"/>
                  </a:cubicBezTo>
                  <a:cubicBezTo>
                    <a:pt x="10231" y="2829"/>
                    <a:pt x="6771" y="3939"/>
                    <a:pt x="3278" y="3939"/>
                  </a:cubicBezTo>
                  <a:cubicBezTo>
                    <a:pt x="2187" y="3939"/>
                    <a:pt x="1093" y="3831"/>
                    <a:pt x="1" y="3585"/>
                  </a:cubicBezTo>
                  <a:lnTo>
                    <a:pt x="1" y="3585"/>
                  </a:lnTo>
                  <a:cubicBezTo>
                    <a:pt x="1435" y="4106"/>
                    <a:pt x="2941" y="4320"/>
                    <a:pt x="4458" y="4320"/>
                  </a:cubicBezTo>
                  <a:cubicBezTo>
                    <a:pt x="6478" y="4320"/>
                    <a:pt x="8517" y="3941"/>
                    <a:pt x="10427" y="3402"/>
                  </a:cubicBezTo>
                  <a:cubicBezTo>
                    <a:pt x="13745" y="2508"/>
                    <a:pt x="17155" y="593"/>
                    <a:pt x="20628" y="593"/>
                  </a:cubicBezTo>
                  <a:cubicBezTo>
                    <a:pt x="21640" y="593"/>
                    <a:pt x="22657" y="755"/>
                    <a:pt x="23679" y="1153"/>
                  </a:cubicBezTo>
                  <a:cubicBezTo>
                    <a:pt x="24743" y="1548"/>
                    <a:pt x="25685" y="2247"/>
                    <a:pt x="26384" y="3220"/>
                  </a:cubicBezTo>
                  <a:cubicBezTo>
                    <a:pt x="25837" y="2187"/>
                    <a:pt x="24895" y="1336"/>
                    <a:pt x="23831" y="819"/>
                  </a:cubicBezTo>
                  <a:cubicBezTo>
                    <a:pt x="22668" y="232"/>
                    <a:pt x="21445" y="1"/>
                    <a:pt x="20207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8473825" y="5618925"/>
              <a:ext cx="430875" cy="79625"/>
            </a:xfrm>
            <a:custGeom>
              <a:avLst/>
              <a:gdLst/>
              <a:ahLst/>
              <a:cxnLst/>
              <a:rect l="l" t="t" r="r" b="b"/>
              <a:pathLst>
                <a:path w="17235" h="3185" extrusionOk="0">
                  <a:moveTo>
                    <a:pt x="17235" y="0"/>
                  </a:moveTo>
                  <a:lnTo>
                    <a:pt x="17235" y="0"/>
                  </a:lnTo>
                  <a:cubicBezTo>
                    <a:pt x="14477" y="1603"/>
                    <a:pt x="11322" y="2412"/>
                    <a:pt x="8171" y="2412"/>
                  </a:cubicBezTo>
                  <a:cubicBezTo>
                    <a:pt x="5348" y="2412"/>
                    <a:pt x="2528" y="1763"/>
                    <a:pt x="1" y="456"/>
                  </a:cubicBezTo>
                  <a:lnTo>
                    <a:pt x="1" y="456"/>
                  </a:lnTo>
                  <a:cubicBezTo>
                    <a:pt x="2348" y="2279"/>
                    <a:pt x="5333" y="3185"/>
                    <a:pt x="8319" y="3185"/>
                  </a:cubicBezTo>
                  <a:cubicBezTo>
                    <a:pt x="11558" y="3185"/>
                    <a:pt x="14800" y="2119"/>
                    <a:pt x="17235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8234450" y="5868925"/>
              <a:ext cx="343500" cy="106450"/>
            </a:xfrm>
            <a:custGeom>
              <a:avLst/>
              <a:gdLst/>
              <a:ahLst/>
              <a:cxnLst/>
              <a:rect l="l" t="t" r="r" b="b"/>
              <a:pathLst>
                <a:path w="13740" h="4258" extrusionOk="0">
                  <a:moveTo>
                    <a:pt x="13740" y="0"/>
                  </a:moveTo>
                  <a:cubicBezTo>
                    <a:pt x="9804" y="2507"/>
                    <a:pt x="5226" y="3868"/>
                    <a:pt x="595" y="3868"/>
                  </a:cubicBezTo>
                  <a:cubicBezTo>
                    <a:pt x="397" y="3868"/>
                    <a:pt x="199" y="3865"/>
                    <a:pt x="1" y="3860"/>
                  </a:cubicBezTo>
                  <a:lnTo>
                    <a:pt x="1" y="3860"/>
                  </a:lnTo>
                  <a:cubicBezTo>
                    <a:pt x="1078" y="4128"/>
                    <a:pt x="2191" y="4258"/>
                    <a:pt x="3308" y="4258"/>
                  </a:cubicBezTo>
                  <a:cubicBezTo>
                    <a:pt x="7142" y="4258"/>
                    <a:pt x="11033" y="2730"/>
                    <a:pt x="13740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991300" y="5593075"/>
              <a:ext cx="146675" cy="207475"/>
            </a:xfrm>
            <a:custGeom>
              <a:avLst/>
              <a:gdLst/>
              <a:ahLst/>
              <a:cxnLst/>
              <a:rect l="l" t="t" r="r" b="b"/>
              <a:pathLst>
                <a:path w="5867" h="8299" extrusionOk="0">
                  <a:moveTo>
                    <a:pt x="5867" y="1"/>
                  </a:moveTo>
                  <a:cubicBezTo>
                    <a:pt x="2371" y="821"/>
                    <a:pt x="0" y="4833"/>
                    <a:pt x="943" y="8299"/>
                  </a:cubicBezTo>
                  <a:cubicBezTo>
                    <a:pt x="1125" y="5776"/>
                    <a:pt x="2067" y="3405"/>
                    <a:pt x="3891" y="1612"/>
                  </a:cubicBezTo>
                  <a:cubicBezTo>
                    <a:pt x="4469" y="1004"/>
                    <a:pt x="5168" y="517"/>
                    <a:pt x="5867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780050" y="4726800"/>
              <a:ext cx="363250" cy="534225"/>
            </a:xfrm>
            <a:custGeom>
              <a:avLst/>
              <a:gdLst/>
              <a:ahLst/>
              <a:cxnLst/>
              <a:rect l="l" t="t" r="r" b="b"/>
              <a:pathLst>
                <a:path w="14530" h="2136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9180"/>
                    <a:pt x="6019" y="18056"/>
                    <a:pt x="14530" y="21369"/>
                  </a:cubicBezTo>
                  <a:cubicBezTo>
                    <a:pt x="6535" y="17022"/>
                    <a:pt x="1155" y="9059"/>
                    <a:pt x="152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7745850" y="4946025"/>
              <a:ext cx="85900" cy="109825"/>
            </a:xfrm>
            <a:custGeom>
              <a:avLst/>
              <a:gdLst/>
              <a:ahLst/>
              <a:cxnLst/>
              <a:rect l="l" t="t" r="r" b="b"/>
              <a:pathLst>
                <a:path w="3436" h="4393" extrusionOk="0">
                  <a:moveTo>
                    <a:pt x="2836" y="0"/>
                  </a:moveTo>
                  <a:cubicBezTo>
                    <a:pt x="1962" y="0"/>
                    <a:pt x="1109" y="642"/>
                    <a:pt x="639" y="1384"/>
                  </a:cubicBezTo>
                  <a:cubicBezTo>
                    <a:pt x="122" y="2296"/>
                    <a:pt x="1" y="3359"/>
                    <a:pt x="122" y="4393"/>
                  </a:cubicBezTo>
                  <a:cubicBezTo>
                    <a:pt x="396" y="3937"/>
                    <a:pt x="548" y="3481"/>
                    <a:pt x="730" y="3025"/>
                  </a:cubicBezTo>
                  <a:cubicBezTo>
                    <a:pt x="1247" y="1718"/>
                    <a:pt x="1976" y="472"/>
                    <a:pt x="3435" y="107"/>
                  </a:cubicBezTo>
                  <a:cubicBezTo>
                    <a:pt x="3237" y="34"/>
                    <a:pt x="3036" y="0"/>
                    <a:pt x="2836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72450" y="5200975"/>
              <a:ext cx="184675" cy="42875"/>
            </a:xfrm>
            <a:custGeom>
              <a:avLst/>
              <a:gdLst/>
              <a:ahLst/>
              <a:cxnLst/>
              <a:rect l="l" t="t" r="r" b="b"/>
              <a:pathLst>
                <a:path w="7387" h="1715" extrusionOk="0">
                  <a:moveTo>
                    <a:pt x="7387" y="0"/>
                  </a:moveTo>
                  <a:lnTo>
                    <a:pt x="7387" y="0"/>
                  </a:lnTo>
                  <a:cubicBezTo>
                    <a:pt x="6202" y="616"/>
                    <a:pt x="4931" y="928"/>
                    <a:pt x="3658" y="928"/>
                  </a:cubicBezTo>
                  <a:cubicBezTo>
                    <a:pt x="2416" y="928"/>
                    <a:pt x="1171" y="631"/>
                    <a:pt x="0" y="31"/>
                  </a:cubicBezTo>
                  <a:lnTo>
                    <a:pt x="0" y="31"/>
                  </a:lnTo>
                  <a:cubicBezTo>
                    <a:pt x="894" y="1152"/>
                    <a:pt x="2301" y="1714"/>
                    <a:pt x="3702" y="1714"/>
                  </a:cubicBezTo>
                  <a:cubicBezTo>
                    <a:pt x="5113" y="1714"/>
                    <a:pt x="6517" y="1144"/>
                    <a:pt x="738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8061975" y="4479075"/>
              <a:ext cx="531175" cy="442800"/>
            </a:xfrm>
            <a:custGeom>
              <a:avLst/>
              <a:gdLst/>
              <a:ahLst/>
              <a:cxnLst/>
              <a:rect l="l" t="t" r="r" b="b"/>
              <a:pathLst>
                <a:path w="21247" h="17712" extrusionOk="0">
                  <a:moveTo>
                    <a:pt x="18177" y="1"/>
                  </a:moveTo>
                  <a:lnTo>
                    <a:pt x="18177" y="1"/>
                  </a:lnTo>
                  <a:cubicBezTo>
                    <a:pt x="19909" y="2402"/>
                    <a:pt x="20274" y="5441"/>
                    <a:pt x="20304" y="8329"/>
                  </a:cubicBezTo>
                  <a:cubicBezTo>
                    <a:pt x="20304" y="9758"/>
                    <a:pt x="20153" y="11217"/>
                    <a:pt x="19575" y="12493"/>
                  </a:cubicBezTo>
                  <a:cubicBezTo>
                    <a:pt x="17963" y="16465"/>
                    <a:pt x="12998" y="17058"/>
                    <a:pt x="9121" y="17058"/>
                  </a:cubicBezTo>
                  <a:cubicBezTo>
                    <a:pt x="8904" y="17058"/>
                    <a:pt x="8690" y="17056"/>
                    <a:pt x="8481" y="17053"/>
                  </a:cubicBezTo>
                  <a:cubicBezTo>
                    <a:pt x="5563" y="16961"/>
                    <a:pt x="2705" y="16262"/>
                    <a:pt x="0" y="15046"/>
                  </a:cubicBezTo>
                  <a:lnTo>
                    <a:pt x="0" y="15046"/>
                  </a:lnTo>
                  <a:cubicBezTo>
                    <a:pt x="2584" y="16566"/>
                    <a:pt x="5471" y="17448"/>
                    <a:pt x="8450" y="17660"/>
                  </a:cubicBezTo>
                  <a:cubicBezTo>
                    <a:pt x="9014" y="17694"/>
                    <a:pt x="9573" y="17711"/>
                    <a:pt x="10125" y="17711"/>
                  </a:cubicBezTo>
                  <a:cubicBezTo>
                    <a:pt x="16147" y="17711"/>
                    <a:pt x="21247" y="15597"/>
                    <a:pt x="20912" y="8329"/>
                  </a:cubicBezTo>
                  <a:cubicBezTo>
                    <a:pt x="20791" y="5411"/>
                    <a:pt x="20183" y="2250"/>
                    <a:pt x="18177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8210150" y="4587750"/>
              <a:ext cx="98800" cy="169900"/>
            </a:xfrm>
            <a:custGeom>
              <a:avLst/>
              <a:gdLst/>
              <a:ahLst/>
              <a:cxnLst/>
              <a:rect l="l" t="t" r="r" b="b"/>
              <a:pathLst>
                <a:path w="3952" h="6796" extrusionOk="0">
                  <a:moveTo>
                    <a:pt x="3617" y="0"/>
                  </a:moveTo>
                  <a:lnTo>
                    <a:pt x="3617" y="0"/>
                  </a:lnTo>
                  <a:cubicBezTo>
                    <a:pt x="3161" y="2584"/>
                    <a:pt x="2888" y="5836"/>
                    <a:pt x="0" y="6778"/>
                  </a:cubicBezTo>
                  <a:cubicBezTo>
                    <a:pt x="98" y="6790"/>
                    <a:pt x="196" y="6796"/>
                    <a:pt x="292" y="6796"/>
                  </a:cubicBezTo>
                  <a:cubicBezTo>
                    <a:pt x="1693" y="6796"/>
                    <a:pt x="2923" y="5596"/>
                    <a:pt x="3435" y="4316"/>
                  </a:cubicBezTo>
                  <a:cubicBezTo>
                    <a:pt x="3952" y="2918"/>
                    <a:pt x="3921" y="1429"/>
                    <a:pt x="361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337050" y="3945625"/>
              <a:ext cx="46375" cy="158100"/>
            </a:xfrm>
            <a:custGeom>
              <a:avLst/>
              <a:gdLst/>
              <a:ahLst/>
              <a:cxnLst/>
              <a:rect l="l" t="t" r="r" b="b"/>
              <a:pathLst>
                <a:path w="1855" h="6324" extrusionOk="0">
                  <a:moveTo>
                    <a:pt x="1703" y="1"/>
                  </a:moveTo>
                  <a:cubicBezTo>
                    <a:pt x="0" y="1612"/>
                    <a:pt x="61" y="4803"/>
                    <a:pt x="1855" y="6323"/>
                  </a:cubicBezTo>
                  <a:cubicBezTo>
                    <a:pt x="1064" y="4287"/>
                    <a:pt x="1003" y="2129"/>
                    <a:pt x="1703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379600" y="3636350"/>
              <a:ext cx="180125" cy="113900"/>
            </a:xfrm>
            <a:custGeom>
              <a:avLst/>
              <a:gdLst/>
              <a:ahLst/>
              <a:cxnLst/>
              <a:rect l="l" t="t" r="r" b="b"/>
              <a:pathLst>
                <a:path w="7205" h="4556" extrusionOk="0">
                  <a:moveTo>
                    <a:pt x="1" y="1"/>
                  </a:moveTo>
                  <a:lnTo>
                    <a:pt x="1" y="1"/>
                  </a:lnTo>
                  <a:cubicBezTo>
                    <a:pt x="399" y="2614"/>
                    <a:pt x="2978" y="4555"/>
                    <a:pt x="5534" y="4555"/>
                  </a:cubicBezTo>
                  <a:cubicBezTo>
                    <a:pt x="6100" y="4555"/>
                    <a:pt x="6665" y="4460"/>
                    <a:pt x="7204" y="4256"/>
                  </a:cubicBezTo>
                  <a:cubicBezTo>
                    <a:pt x="6444" y="4226"/>
                    <a:pt x="5685" y="4104"/>
                    <a:pt x="5016" y="3922"/>
                  </a:cubicBezTo>
                  <a:cubicBezTo>
                    <a:pt x="2858" y="3344"/>
                    <a:pt x="1125" y="1916"/>
                    <a:pt x="1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166075" y="5039200"/>
              <a:ext cx="263700" cy="101000"/>
            </a:xfrm>
            <a:custGeom>
              <a:avLst/>
              <a:gdLst/>
              <a:ahLst/>
              <a:cxnLst/>
              <a:rect l="l" t="t" r="r" b="b"/>
              <a:pathLst>
                <a:path w="10548" h="4040" extrusionOk="0">
                  <a:moveTo>
                    <a:pt x="4259" y="1"/>
                  </a:moveTo>
                  <a:cubicBezTo>
                    <a:pt x="2797" y="1"/>
                    <a:pt x="1345" y="354"/>
                    <a:pt x="0" y="939"/>
                  </a:cubicBezTo>
                  <a:cubicBezTo>
                    <a:pt x="1003" y="848"/>
                    <a:pt x="2006" y="727"/>
                    <a:pt x="2979" y="696"/>
                  </a:cubicBezTo>
                  <a:cubicBezTo>
                    <a:pt x="3186" y="685"/>
                    <a:pt x="3395" y="680"/>
                    <a:pt x="3604" y="680"/>
                  </a:cubicBezTo>
                  <a:cubicBezTo>
                    <a:pt x="6308" y="680"/>
                    <a:pt x="9109" y="1613"/>
                    <a:pt x="10548" y="4040"/>
                  </a:cubicBezTo>
                  <a:cubicBezTo>
                    <a:pt x="10092" y="2003"/>
                    <a:pt x="8055" y="575"/>
                    <a:pt x="6019" y="180"/>
                  </a:cubicBezTo>
                  <a:cubicBezTo>
                    <a:pt x="5435" y="58"/>
                    <a:pt x="4846" y="1"/>
                    <a:pt x="4259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8611375" y="6012525"/>
              <a:ext cx="134525" cy="139100"/>
            </a:xfrm>
            <a:custGeom>
              <a:avLst/>
              <a:gdLst/>
              <a:ahLst/>
              <a:cxnLst/>
              <a:rect l="l" t="t" r="r" b="b"/>
              <a:pathLst>
                <a:path w="5381" h="5564" extrusionOk="0">
                  <a:moveTo>
                    <a:pt x="0" y="1"/>
                  </a:moveTo>
                  <a:lnTo>
                    <a:pt x="0" y="1"/>
                  </a:lnTo>
                  <a:cubicBezTo>
                    <a:pt x="2462" y="1126"/>
                    <a:pt x="4316" y="3101"/>
                    <a:pt x="5350" y="5563"/>
                  </a:cubicBezTo>
                  <a:cubicBezTo>
                    <a:pt x="5380" y="2737"/>
                    <a:pt x="2857" y="31"/>
                    <a:pt x="0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688125" y="5802050"/>
              <a:ext cx="126150" cy="241675"/>
            </a:xfrm>
            <a:custGeom>
              <a:avLst/>
              <a:gdLst/>
              <a:ahLst/>
              <a:cxnLst/>
              <a:rect l="l" t="t" r="r" b="b"/>
              <a:pathLst>
                <a:path w="5046" h="9667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5046" y="3709"/>
                    <a:pt x="2310" y="6961"/>
                    <a:pt x="0" y="9666"/>
                  </a:cubicBezTo>
                  <a:cubicBezTo>
                    <a:pt x="1611" y="8633"/>
                    <a:pt x="3070" y="7265"/>
                    <a:pt x="3891" y="5532"/>
                  </a:cubicBezTo>
                  <a:cubicBezTo>
                    <a:pt x="4681" y="3769"/>
                    <a:pt x="4651" y="1368"/>
                    <a:pt x="3161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821850" y="4619650"/>
              <a:ext cx="359450" cy="454600"/>
            </a:xfrm>
            <a:custGeom>
              <a:avLst/>
              <a:gdLst/>
              <a:ahLst/>
              <a:cxnLst/>
              <a:rect l="l" t="t" r="r" b="b"/>
              <a:pathLst>
                <a:path w="14378" h="18184" extrusionOk="0">
                  <a:moveTo>
                    <a:pt x="304" y="1"/>
                  </a:moveTo>
                  <a:lnTo>
                    <a:pt x="0" y="426"/>
                  </a:lnTo>
                  <a:cubicBezTo>
                    <a:pt x="608" y="6110"/>
                    <a:pt x="2857" y="11642"/>
                    <a:pt x="6383" y="16111"/>
                  </a:cubicBezTo>
                  <a:cubicBezTo>
                    <a:pt x="7181" y="17147"/>
                    <a:pt x="8303" y="18184"/>
                    <a:pt x="9508" y="18184"/>
                  </a:cubicBezTo>
                  <a:cubicBezTo>
                    <a:pt x="9681" y="18184"/>
                    <a:pt x="9855" y="18162"/>
                    <a:pt x="10031" y="18117"/>
                  </a:cubicBezTo>
                  <a:cubicBezTo>
                    <a:pt x="11399" y="17813"/>
                    <a:pt x="12098" y="16202"/>
                    <a:pt x="11854" y="14773"/>
                  </a:cubicBezTo>
                  <a:cubicBezTo>
                    <a:pt x="11642" y="13405"/>
                    <a:pt x="10730" y="12250"/>
                    <a:pt x="9818" y="11186"/>
                  </a:cubicBezTo>
                  <a:cubicBezTo>
                    <a:pt x="8906" y="10123"/>
                    <a:pt x="7933" y="8968"/>
                    <a:pt x="7629" y="7630"/>
                  </a:cubicBezTo>
                  <a:cubicBezTo>
                    <a:pt x="7447" y="6931"/>
                    <a:pt x="7629" y="5928"/>
                    <a:pt x="8359" y="5806"/>
                  </a:cubicBezTo>
                  <a:cubicBezTo>
                    <a:pt x="8398" y="5801"/>
                    <a:pt x="8436" y="5799"/>
                    <a:pt x="8474" y="5799"/>
                  </a:cubicBezTo>
                  <a:cubicBezTo>
                    <a:pt x="9110" y="5799"/>
                    <a:pt x="9548" y="6492"/>
                    <a:pt x="10122" y="6779"/>
                  </a:cubicBezTo>
                  <a:cubicBezTo>
                    <a:pt x="10343" y="6895"/>
                    <a:pt x="10583" y="6946"/>
                    <a:pt x="10827" y="6946"/>
                  </a:cubicBezTo>
                  <a:cubicBezTo>
                    <a:pt x="11352" y="6946"/>
                    <a:pt x="11895" y="6707"/>
                    <a:pt x="12310" y="6354"/>
                  </a:cubicBezTo>
                  <a:cubicBezTo>
                    <a:pt x="12918" y="5806"/>
                    <a:pt x="13253" y="5107"/>
                    <a:pt x="13648" y="4378"/>
                  </a:cubicBezTo>
                  <a:cubicBezTo>
                    <a:pt x="14013" y="3618"/>
                    <a:pt x="14377" y="2736"/>
                    <a:pt x="13982" y="2007"/>
                  </a:cubicBezTo>
                  <a:cubicBezTo>
                    <a:pt x="13709" y="1521"/>
                    <a:pt x="13040" y="1247"/>
                    <a:pt x="12402" y="1217"/>
                  </a:cubicBezTo>
                  <a:cubicBezTo>
                    <a:pt x="12352" y="1214"/>
                    <a:pt x="12302" y="1213"/>
                    <a:pt x="12252" y="1213"/>
                  </a:cubicBezTo>
                  <a:cubicBezTo>
                    <a:pt x="11638" y="1213"/>
                    <a:pt x="11049" y="1380"/>
                    <a:pt x="10487" y="1521"/>
                  </a:cubicBezTo>
                  <a:cubicBezTo>
                    <a:pt x="9467" y="1757"/>
                    <a:pt x="8417" y="1874"/>
                    <a:pt x="7365" y="1874"/>
                  </a:cubicBezTo>
                  <a:cubicBezTo>
                    <a:pt x="4905" y="1874"/>
                    <a:pt x="2433" y="1236"/>
                    <a:pt x="304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821075" y="4354450"/>
              <a:ext cx="130725" cy="144475"/>
            </a:xfrm>
            <a:custGeom>
              <a:avLst/>
              <a:gdLst/>
              <a:ahLst/>
              <a:cxnLst/>
              <a:rect l="l" t="t" r="r" b="b"/>
              <a:pathLst>
                <a:path w="5229" h="5779" extrusionOk="0">
                  <a:moveTo>
                    <a:pt x="1976" y="1"/>
                  </a:moveTo>
                  <a:cubicBezTo>
                    <a:pt x="1186" y="366"/>
                    <a:pt x="639" y="1125"/>
                    <a:pt x="365" y="1916"/>
                  </a:cubicBezTo>
                  <a:cubicBezTo>
                    <a:pt x="92" y="2706"/>
                    <a:pt x="62" y="3587"/>
                    <a:pt x="31" y="4408"/>
                  </a:cubicBezTo>
                  <a:cubicBezTo>
                    <a:pt x="1" y="4955"/>
                    <a:pt x="62" y="5594"/>
                    <a:pt x="578" y="5746"/>
                  </a:cubicBezTo>
                  <a:cubicBezTo>
                    <a:pt x="641" y="5768"/>
                    <a:pt x="703" y="5778"/>
                    <a:pt x="766" y="5778"/>
                  </a:cubicBezTo>
                  <a:cubicBezTo>
                    <a:pt x="1037" y="5778"/>
                    <a:pt x="1304" y="5590"/>
                    <a:pt x="1551" y="5442"/>
                  </a:cubicBezTo>
                  <a:cubicBezTo>
                    <a:pt x="2615" y="4712"/>
                    <a:pt x="3709" y="4013"/>
                    <a:pt x="4773" y="3284"/>
                  </a:cubicBezTo>
                  <a:cubicBezTo>
                    <a:pt x="5016" y="3132"/>
                    <a:pt x="5229" y="2949"/>
                    <a:pt x="5229" y="2676"/>
                  </a:cubicBezTo>
                  <a:cubicBezTo>
                    <a:pt x="5229" y="2493"/>
                    <a:pt x="5138" y="2341"/>
                    <a:pt x="4986" y="2220"/>
                  </a:cubicBezTo>
                  <a:cubicBezTo>
                    <a:pt x="4226" y="1369"/>
                    <a:pt x="3253" y="700"/>
                    <a:pt x="2280" y="153"/>
                  </a:cubicBezTo>
                  <a:lnTo>
                    <a:pt x="1976" y="1"/>
                  </a:ln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963175" y="4194425"/>
              <a:ext cx="230275" cy="88625"/>
            </a:xfrm>
            <a:custGeom>
              <a:avLst/>
              <a:gdLst/>
              <a:ahLst/>
              <a:cxnLst/>
              <a:rect l="l" t="t" r="r" b="b"/>
              <a:pathLst>
                <a:path w="9211" h="3545" extrusionOk="0">
                  <a:moveTo>
                    <a:pt x="7294" y="1"/>
                  </a:moveTo>
                  <a:cubicBezTo>
                    <a:pt x="6136" y="1"/>
                    <a:pt x="5041" y="448"/>
                    <a:pt x="3922" y="748"/>
                  </a:cubicBezTo>
                  <a:cubicBezTo>
                    <a:pt x="3334" y="906"/>
                    <a:pt x="2712" y="1023"/>
                    <a:pt x="2111" y="1023"/>
                  </a:cubicBezTo>
                  <a:cubicBezTo>
                    <a:pt x="1438" y="1023"/>
                    <a:pt x="790" y="876"/>
                    <a:pt x="244" y="475"/>
                  </a:cubicBezTo>
                  <a:lnTo>
                    <a:pt x="122" y="1022"/>
                  </a:lnTo>
                  <a:cubicBezTo>
                    <a:pt x="1" y="1842"/>
                    <a:pt x="548" y="2633"/>
                    <a:pt x="1277" y="3058"/>
                  </a:cubicBezTo>
                  <a:cubicBezTo>
                    <a:pt x="1976" y="3484"/>
                    <a:pt x="2858" y="3545"/>
                    <a:pt x="3709" y="3545"/>
                  </a:cubicBezTo>
                  <a:cubicBezTo>
                    <a:pt x="5168" y="3514"/>
                    <a:pt x="6688" y="3180"/>
                    <a:pt x="8025" y="2542"/>
                  </a:cubicBezTo>
                  <a:cubicBezTo>
                    <a:pt x="8603" y="2298"/>
                    <a:pt x="9211" y="1842"/>
                    <a:pt x="9180" y="1204"/>
                  </a:cubicBezTo>
                  <a:cubicBezTo>
                    <a:pt x="9180" y="535"/>
                    <a:pt x="8360" y="110"/>
                    <a:pt x="7691" y="19"/>
                  </a:cubicBezTo>
                  <a:cubicBezTo>
                    <a:pt x="7558" y="6"/>
                    <a:pt x="7425" y="1"/>
                    <a:pt x="7294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211675" y="3917275"/>
              <a:ext cx="167950" cy="253750"/>
            </a:xfrm>
            <a:custGeom>
              <a:avLst/>
              <a:gdLst/>
              <a:ahLst/>
              <a:cxnLst/>
              <a:rect l="l" t="t" r="r" b="b"/>
              <a:pathLst>
                <a:path w="6718" h="10150" extrusionOk="0">
                  <a:moveTo>
                    <a:pt x="2097" y="0"/>
                  </a:moveTo>
                  <a:cubicBezTo>
                    <a:pt x="1472" y="0"/>
                    <a:pt x="852" y="406"/>
                    <a:pt x="517" y="922"/>
                  </a:cubicBezTo>
                  <a:cubicBezTo>
                    <a:pt x="152" y="1591"/>
                    <a:pt x="31" y="2351"/>
                    <a:pt x="31" y="3111"/>
                  </a:cubicBezTo>
                  <a:cubicBezTo>
                    <a:pt x="0" y="4387"/>
                    <a:pt x="91" y="5694"/>
                    <a:pt x="547" y="6910"/>
                  </a:cubicBezTo>
                  <a:cubicBezTo>
                    <a:pt x="1003" y="8126"/>
                    <a:pt x="1885" y="9190"/>
                    <a:pt x="3040" y="9737"/>
                  </a:cubicBezTo>
                  <a:cubicBezTo>
                    <a:pt x="3563" y="10006"/>
                    <a:pt x="4166" y="10150"/>
                    <a:pt x="4769" y="10150"/>
                  </a:cubicBezTo>
                  <a:cubicBezTo>
                    <a:pt x="5459" y="10150"/>
                    <a:pt x="6149" y="9961"/>
                    <a:pt x="6718" y="9555"/>
                  </a:cubicBezTo>
                  <a:cubicBezTo>
                    <a:pt x="5015" y="8977"/>
                    <a:pt x="3982" y="7214"/>
                    <a:pt x="3556" y="5451"/>
                  </a:cubicBezTo>
                  <a:cubicBezTo>
                    <a:pt x="3192" y="3719"/>
                    <a:pt x="3252" y="1895"/>
                    <a:pt x="2949" y="102"/>
                  </a:cubicBezTo>
                  <a:lnTo>
                    <a:pt x="2432" y="41"/>
                  </a:lnTo>
                  <a:cubicBezTo>
                    <a:pt x="2321" y="13"/>
                    <a:pt x="2209" y="0"/>
                    <a:pt x="2097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419125" y="3915850"/>
              <a:ext cx="109450" cy="177225"/>
            </a:xfrm>
            <a:custGeom>
              <a:avLst/>
              <a:gdLst/>
              <a:ahLst/>
              <a:cxnLst/>
              <a:rect l="l" t="t" r="r" b="b"/>
              <a:pathLst>
                <a:path w="4378" h="7089" extrusionOk="0">
                  <a:moveTo>
                    <a:pt x="990" y="0"/>
                  </a:moveTo>
                  <a:cubicBezTo>
                    <a:pt x="605" y="0"/>
                    <a:pt x="213" y="190"/>
                    <a:pt x="91" y="554"/>
                  </a:cubicBezTo>
                  <a:cubicBezTo>
                    <a:pt x="0" y="797"/>
                    <a:pt x="61" y="1070"/>
                    <a:pt x="122" y="1283"/>
                  </a:cubicBezTo>
                  <a:cubicBezTo>
                    <a:pt x="517" y="3107"/>
                    <a:pt x="851" y="4900"/>
                    <a:pt x="1216" y="6724"/>
                  </a:cubicBezTo>
                  <a:lnTo>
                    <a:pt x="821" y="7089"/>
                  </a:lnTo>
                  <a:cubicBezTo>
                    <a:pt x="1642" y="6846"/>
                    <a:pt x="2493" y="6542"/>
                    <a:pt x="3161" y="5964"/>
                  </a:cubicBezTo>
                  <a:cubicBezTo>
                    <a:pt x="3860" y="5447"/>
                    <a:pt x="4377" y="4627"/>
                    <a:pt x="4377" y="3776"/>
                  </a:cubicBezTo>
                  <a:cubicBezTo>
                    <a:pt x="4377" y="2560"/>
                    <a:pt x="3404" y="1587"/>
                    <a:pt x="2493" y="797"/>
                  </a:cubicBezTo>
                  <a:cubicBezTo>
                    <a:pt x="2128" y="493"/>
                    <a:pt x="1763" y="159"/>
                    <a:pt x="1277" y="37"/>
                  </a:cubicBezTo>
                  <a:cubicBezTo>
                    <a:pt x="1185" y="12"/>
                    <a:pt x="1088" y="0"/>
                    <a:pt x="990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8387200" y="3780750"/>
              <a:ext cx="463550" cy="287250"/>
            </a:xfrm>
            <a:custGeom>
              <a:avLst/>
              <a:gdLst/>
              <a:ahLst/>
              <a:cxnLst/>
              <a:rect l="l" t="t" r="r" b="b"/>
              <a:pathLst>
                <a:path w="18542" h="11490" extrusionOk="0">
                  <a:moveTo>
                    <a:pt x="3876" y="0"/>
                  </a:moveTo>
                  <a:cubicBezTo>
                    <a:pt x="2501" y="0"/>
                    <a:pt x="1125" y="395"/>
                    <a:pt x="1" y="1186"/>
                  </a:cubicBezTo>
                  <a:cubicBezTo>
                    <a:pt x="384" y="1143"/>
                    <a:pt x="770" y="1122"/>
                    <a:pt x="1156" y="1122"/>
                  </a:cubicBezTo>
                  <a:cubicBezTo>
                    <a:pt x="3523" y="1122"/>
                    <a:pt x="5892" y="1915"/>
                    <a:pt x="7721" y="3404"/>
                  </a:cubicBezTo>
                  <a:cubicBezTo>
                    <a:pt x="9879" y="5107"/>
                    <a:pt x="11277" y="7690"/>
                    <a:pt x="11612" y="10426"/>
                  </a:cubicBezTo>
                  <a:lnTo>
                    <a:pt x="11764" y="10760"/>
                  </a:lnTo>
                  <a:cubicBezTo>
                    <a:pt x="12276" y="10719"/>
                    <a:pt x="12791" y="10698"/>
                    <a:pt x="13305" y="10698"/>
                  </a:cubicBezTo>
                  <a:cubicBezTo>
                    <a:pt x="15076" y="10698"/>
                    <a:pt x="16846" y="10948"/>
                    <a:pt x="18542" y="11490"/>
                  </a:cubicBezTo>
                  <a:cubicBezTo>
                    <a:pt x="18451" y="10183"/>
                    <a:pt x="17235" y="9392"/>
                    <a:pt x="16019" y="9028"/>
                  </a:cubicBezTo>
                  <a:cubicBezTo>
                    <a:pt x="14864" y="8632"/>
                    <a:pt x="13527" y="8450"/>
                    <a:pt x="12524" y="7690"/>
                  </a:cubicBezTo>
                  <a:cubicBezTo>
                    <a:pt x="11672" y="6961"/>
                    <a:pt x="11217" y="5866"/>
                    <a:pt x="10669" y="4833"/>
                  </a:cubicBezTo>
                  <a:cubicBezTo>
                    <a:pt x="9940" y="3435"/>
                    <a:pt x="9028" y="2097"/>
                    <a:pt x="7751" y="1186"/>
                  </a:cubicBezTo>
                  <a:cubicBezTo>
                    <a:pt x="6627" y="395"/>
                    <a:pt x="5251" y="0"/>
                    <a:pt x="3876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643275" y="3556650"/>
              <a:ext cx="229525" cy="175900"/>
            </a:xfrm>
            <a:custGeom>
              <a:avLst/>
              <a:gdLst/>
              <a:ahLst/>
              <a:cxnLst/>
              <a:rect l="l" t="t" r="r" b="b"/>
              <a:pathLst>
                <a:path w="9181" h="7036" extrusionOk="0">
                  <a:moveTo>
                    <a:pt x="4909" y="1"/>
                  </a:moveTo>
                  <a:cubicBezTo>
                    <a:pt x="3479" y="1"/>
                    <a:pt x="2041" y="564"/>
                    <a:pt x="1004" y="1578"/>
                  </a:cubicBezTo>
                  <a:cubicBezTo>
                    <a:pt x="457" y="2095"/>
                    <a:pt x="1" y="2824"/>
                    <a:pt x="31" y="3584"/>
                  </a:cubicBezTo>
                  <a:cubicBezTo>
                    <a:pt x="122" y="4496"/>
                    <a:pt x="913" y="5225"/>
                    <a:pt x="1673" y="5681"/>
                  </a:cubicBezTo>
                  <a:cubicBezTo>
                    <a:pt x="3172" y="6534"/>
                    <a:pt x="4869" y="7036"/>
                    <a:pt x="6577" y="7036"/>
                  </a:cubicBezTo>
                  <a:cubicBezTo>
                    <a:pt x="6877" y="7036"/>
                    <a:pt x="7178" y="7020"/>
                    <a:pt x="7478" y="6988"/>
                  </a:cubicBezTo>
                  <a:cubicBezTo>
                    <a:pt x="7934" y="6958"/>
                    <a:pt x="8451" y="6897"/>
                    <a:pt x="8755" y="6532"/>
                  </a:cubicBezTo>
                  <a:cubicBezTo>
                    <a:pt x="9180" y="6077"/>
                    <a:pt x="9089" y="5438"/>
                    <a:pt x="8968" y="4830"/>
                  </a:cubicBezTo>
                  <a:cubicBezTo>
                    <a:pt x="8633" y="3311"/>
                    <a:pt x="8056" y="1882"/>
                    <a:pt x="7235" y="575"/>
                  </a:cubicBezTo>
                  <a:lnTo>
                    <a:pt x="6384" y="210"/>
                  </a:lnTo>
                  <a:cubicBezTo>
                    <a:pt x="5905" y="69"/>
                    <a:pt x="5408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8435825" y="3584250"/>
              <a:ext cx="91225" cy="88575"/>
            </a:xfrm>
            <a:custGeom>
              <a:avLst/>
              <a:gdLst/>
              <a:ahLst/>
              <a:cxnLst/>
              <a:rect l="l" t="t" r="r" b="b"/>
              <a:pathLst>
                <a:path w="3649" h="3543" extrusionOk="0">
                  <a:moveTo>
                    <a:pt x="1657" y="0"/>
                  </a:moveTo>
                  <a:cubicBezTo>
                    <a:pt x="1490" y="0"/>
                    <a:pt x="1323" y="13"/>
                    <a:pt x="1156" y="48"/>
                  </a:cubicBezTo>
                  <a:cubicBezTo>
                    <a:pt x="761" y="109"/>
                    <a:pt x="366" y="352"/>
                    <a:pt x="183" y="717"/>
                  </a:cubicBezTo>
                  <a:cubicBezTo>
                    <a:pt x="1" y="1143"/>
                    <a:pt x="92" y="1690"/>
                    <a:pt x="366" y="2055"/>
                  </a:cubicBezTo>
                  <a:cubicBezTo>
                    <a:pt x="670" y="2450"/>
                    <a:pt x="1065" y="2754"/>
                    <a:pt x="1429" y="2997"/>
                  </a:cubicBezTo>
                  <a:cubicBezTo>
                    <a:pt x="1775" y="3277"/>
                    <a:pt x="2242" y="3542"/>
                    <a:pt x="2658" y="3542"/>
                  </a:cubicBezTo>
                  <a:cubicBezTo>
                    <a:pt x="2829" y="3542"/>
                    <a:pt x="2990" y="3498"/>
                    <a:pt x="3132" y="3392"/>
                  </a:cubicBezTo>
                  <a:cubicBezTo>
                    <a:pt x="3436" y="3149"/>
                    <a:pt x="3527" y="2693"/>
                    <a:pt x="3557" y="2298"/>
                  </a:cubicBezTo>
                  <a:cubicBezTo>
                    <a:pt x="3648" y="1538"/>
                    <a:pt x="3648" y="626"/>
                    <a:pt x="2949" y="231"/>
                  </a:cubicBezTo>
                  <a:lnTo>
                    <a:pt x="2433" y="48"/>
                  </a:lnTo>
                  <a:cubicBezTo>
                    <a:pt x="2174" y="30"/>
                    <a:pt x="1915" y="0"/>
                    <a:pt x="1657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7997375" y="4144950"/>
              <a:ext cx="845775" cy="426100"/>
            </a:xfrm>
            <a:custGeom>
              <a:avLst/>
              <a:gdLst/>
              <a:ahLst/>
              <a:cxnLst/>
              <a:rect l="l" t="t" r="r" b="b"/>
              <a:pathLst>
                <a:path w="33831" h="17044" extrusionOk="0">
                  <a:moveTo>
                    <a:pt x="28132" y="1"/>
                  </a:moveTo>
                  <a:cubicBezTo>
                    <a:pt x="26119" y="1"/>
                    <a:pt x="24037" y="916"/>
                    <a:pt x="22311" y="2089"/>
                  </a:cubicBezTo>
                  <a:cubicBezTo>
                    <a:pt x="18967" y="4369"/>
                    <a:pt x="16323" y="7530"/>
                    <a:pt x="13223" y="10174"/>
                  </a:cubicBezTo>
                  <a:cubicBezTo>
                    <a:pt x="10242" y="12797"/>
                    <a:pt x="6589" y="15040"/>
                    <a:pt x="2637" y="15040"/>
                  </a:cubicBezTo>
                  <a:cubicBezTo>
                    <a:pt x="2558" y="15040"/>
                    <a:pt x="2480" y="15039"/>
                    <a:pt x="2402" y="15037"/>
                  </a:cubicBezTo>
                  <a:cubicBezTo>
                    <a:pt x="2242" y="15037"/>
                    <a:pt x="2079" y="15034"/>
                    <a:pt x="1916" y="15034"/>
                  </a:cubicBezTo>
                  <a:cubicBezTo>
                    <a:pt x="1427" y="15034"/>
                    <a:pt x="943" y="15068"/>
                    <a:pt x="578" y="15341"/>
                  </a:cubicBezTo>
                  <a:cubicBezTo>
                    <a:pt x="61" y="15676"/>
                    <a:pt x="1" y="16679"/>
                    <a:pt x="578" y="16861"/>
                  </a:cubicBezTo>
                  <a:lnTo>
                    <a:pt x="1064" y="17044"/>
                  </a:lnTo>
                  <a:cubicBezTo>
                    <a:pt x="4013" y="16892"/>
                    <a:pt x="6931" y="16800"/>
                    <a:pt x="9818" y="16223"/>
                  </a:cubicBezTo>
                  <a:cubicBezTo>
                    <a:pt x="12676" y="15645"/>
                    <a:pt x="15502" y="14612"/>
                    <a:pt x="17843" y="12849"/>
                  </a:cubicBezTo>
                  <a:cubicBezTo>
                    <a:pt x="19393" y="11664"/>
                    <a:pt x="20670" y="10174"/>
                    <a:pt x="22281" y="9080"/>
                  </a:cubicBezTo>
                  <a:cubicBezTo>
                    <a:pt x="23513" y="8227"/>
                    <a:pt x="25023" y="7577"/>
                    <a:pt x="26507" y="7577"/>
                  </a:cubicBezTo>
                  <a:cubicBezTo>
                    <a:pt x="26926" y="7577"/>
                    <a:pt x="27343" y="7629"/>
                    <a:pt x="27752" y="7742"/>
                  </a:cubicBezTo>
                  <a:cubicBezTo>
                    <a:pt x="28918" y="8087"/>
                    <a:pt x="29991" y="8893"/>
                    <a:pt x="31153" y="8893"/>
                  </a:cubicBezTo>
                  <a:cubicBezTo>
                    <a:pt x="31324" y="8893"/>
                    <a:pt x="31497" y="8876"/>
                    <a:pt x="31673" y="8837"/>
                  </a:cubicBezTo>
                  <a:cubicBezTo>
                    <a:pt x="32949" y="8594"/>
                    <a:pt x="33679" y="7135"/>
                    <a:pt x="33740" y="5797"/>
                  </a:cubicBezTo>
                  <a:cubicBezTo>
                    <a:pt x="33831" y="3487"/>
                    <a:pt x="32433" y="1238"/>
                    <a:pt x="30335" y="417"/>
                  </a:cubicBezTo>
                  <a:cubicBezTo>
                    <a:pt x="29625" y="128"/>
                    <a:pt x="28883" y="1"/>
                    <a:pt x="28132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8257250" y="4582725"/>
              <a:ext cx="266000" cy="261875"/>
            </a:xfrm>
            <a:custGeom>
              <a:avLst/>
              <a:gdLst/>
              <a:ahLst/>
              <a:cxnLst/>
              <a:rect l="l" t="t" r="r" b="b"/>
              <a:pathLst>
                <a:path w="10640" h="10475" extrusionOk="0">
                  <a:moveTo>
                    <a:pt x="7398" y="1"/>
                  </a:moveTo>
                  <a:cubicBezTo>
                    <a:pt x="6567" y="1"/>
                    <a:pt x="5736" y="439"/>
                    <a:pt x="5320" y="1174"/>
                  </a:cubicBezTo>
                  <a:cubicBezTo>
                    <a:pt x="4712" y="2207"/>
                    <a:pt x="4925" y="3545"/>
                    <a:pt x="4621" y="4700"/>
                  </a:cubicBezTo>
                  <a:cubicBezTo>
                    <a:pt x="4165" y="6584"/>
                    <a:pt x="2463" y="7831"/>
                    <a:pt x="791" y="8742"/>
                  </a:cubicBezTo>
                  <a:cubicBezTo>
                    <a:pt x="548" y="8864"/>
                    <a:pt x="366" y="8955"/>
                    <a:pt x="214" y="9168"/>
                  </a:cubicBezTo>
                  <a:cubicBezTo>
                    <a:pt x="62" y="9350"/>
                    <a:pt x="1" y="9624"/>
                    <a:pt x="153" y="9837"/>
                  </a:cubicBezTo>
                  <a:cubicBezTo>
                    <a:pt x="214" y="9989"/>
                    <a:pt x="396" y="10080"/>
                    <a:pt x="548" y="10141"/>
                  </a:cubicBezTo>
                  <a:cubicBezTo>
                    <a:pt x="1138" y="10381"/>
                    <a:pt x="1756" y="10474"/>
                    <a:pt x="2384" y="10474"/>
                  </a:cubicBezTo>
                  <a:cubicBezTo>
                    <a:pt x="3342" y="10474"/>
                    <a:pt x="4323" y="10258"/>
                    <a:pt x="5259" y="10019"/>
                  </a:cubicBezTo>
                  <a:cubicBezTo>
                    <a:pt x="6688" y="9685"/>
                    <a:pt x="8117" y="9259"/>
                    <a:pt x="9120" y="8286"/>
                  </a:cubicBezTo>
                  <a:cubicBezTo>
                    <a:pt x="9879" y="7527"/>
                    <a:pt x="10335" y="6463"/>
                    <a:pt x="10487" y="5368"/>
                  </a:cubicBezTo>
                  <a:cubicBezTo>
                    <a:pt x="10639" y="4305"/>
                    <a:pt x="10487" y="3150"/>
                    <a:pt x="10214" y="2116"/>
                  </a:cubicBezTo>
                  <a:cubicBezTo>
                    <a:pt x="10031" y="1721"/>
                    <a:pt x="9910" y="1265"/>
                    <a:pt x="9636" y="840"/>
                  </a:cubicBezTo>
                  <a:cubicBezTo>
                    <a:pt x="9363" y="444"/>
                    <a:pt x="8968" y="110"/>
                    <a:pt x="8512" y="80"/>
                  </a:cubicBezTo>
                  <a:lnTo>
                    <a:pt x="7995" y="80"/>
                  </a:lnTo>
                  <a:cubicBezTo>
                    <a:pt x="7800" y="26"/>
                    <a:pt x="7599" y="1"/>
                    <a:pt x="7398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8601500" y="4472825"/>
              <a:ext cx="229500" cy="180475"/>
            </a:xfrm>
            <a:custGeom>
              <a:avLst/>
              <a:gdLst/>
              <a:ahLst/>
              <a:cxnLst/>
              <a:rect l="l" t="t" r="r" b="b"/>
              <a:pathLst>
                <a:path w="9180" h="7219" extrusionOk="0">
                  <a:moveTo>
                    <a:pt x="2962" y="1"/>
                  </a:moveTo>
                  <a:cubicBezTo>
                    <a:pt x="2597" y="1"/>
                    <a:pt x="2266" y="81"/>
                    <a:pt x="1793" y="281"/>
                  </a:cubicBezTo>
                  <a:cubicBezTo>
                    <a:pt x="1003" y="646"/>
                    <a:pt x="304" y="1345"/>
                    <a:pt x="152" y="2226"/>
                  </a:cubicBezTo>
                  <a:cubicBezTo>
                    <a:pt x="0" y="3138"/>
                    <a:pt x="517" y="4050"/>
                    <a:pt x="1064" y="4780"/>
                  </a:cubicBezTo>
                  <a:cubicBezTo>
                    <a:pt x="2387" y="6327"/>
                    <a:pt x="4407" y="7219"/>
                    <a:pt x="6417" y="7219"/>
                  </a:cubicBezTo>
                  <a:cubicBezTo>
                    <a:pt x="6854" y="7219"/>
                    <a:pt x="7291" y="7177"/>
                    <a:pt x="7721" y="7090"/>
                  </a:cubicBezTo>
                  <a:cubicBezTo>
                    <a:pt x="8116" y="7029"/>
                    <a:pt x="8450" y="6907"/>
                    <a:pt x="8724" y="6634"/>
                  </a:cubicBezTo>
                  <a:cubicBezTo>
                    <a:pt x="9180" y="6147"/>
                    <a:pt x="9088" y="5388"/>
                    <a:pt x="8876" y="4749"/>
                  </a:cubicBezTo>
                  <a:cubicBezTo>
                    <a:pt x="8177" y="2470"/>
                    <a:pt x="6170" y="646"/>
                    <a:pt x="3800" y="99"/>
                  </a:cubicBezTo>
                  <a:cubicBezTo>
                    <a:pt x="3469" y="37"/>
                    <a:pt x="3208" y="1"/>
                    <a:pt x="2962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8694950" y="4474525"/>
              <a:ext cx="3075" cy="775"/>
            </a:xfrm>
            <a:custGeom>
              <a:avLst/>
              <a:gdLst/>
              <a:ahLst/>
              <a:cxnLst/>
              <a:rect l="l" t="t" r="r" b="b"/>
              <a:pathLst>
                <a:path w="123" h="31" extrusionOk="0">
                  <a:moveTo>
                    <a:pt x="1" y="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8" y="0"/>
                    <a:pt x="22" y="0"/>
                    <a:pt x="1" y="0"/>
                  </a:cubicBezTo>
                  <a:close/>
                  <a:moveTo>
                    <a:pt x="40" y="10"/>
                  </a:moveTo>
                  <a:cubicBezTo>
                    <a:pt x="45" y="15"/>
                    <a:pt x="52" y="21"/>
                    <a:pt x="62" y="31"/>
                  </a:cubicBezTo>
                  <a:lnTo>
                    <a:pt x="122" y="31"/>
                  </a:lnTo>
                  <a:lnTo>
                    <a:pt x="4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048300" y="4345350"/>
              <a:ext cx="243950" cy="81975"/>
            </a:xfrm>
            <a:custGeom>
              <a:avLst/>
              <a:gdLst/>
              <a:ahLst/>
              <a:cxnLst/>
              <a:rect l="l" t="t" r="r" b="b"/>
              <a:pathLst>
                <a:path w="9758" h="3279" extrusionOk="0">
                  <a:moveTo>
                    <a:pt x="9757" y="0"/>
                  </a:moveTo>
                  <a:cubicBezTo>
                    <a:pt x="6626" y="1277"/>
                    <a:pt x="3344" y="2128"/>
                    <a:pt x="0" y="2584"/>
                  </a:cubicBezTo>
                  <a:cubicBezTo>
                    <a:pt x="891" y="3039"/>
                    <a:pt x="1993" y="3279"/>
                    <a:pt x="3152" y="3279"/>
                  </a:cubicBezTo>
                  <a:cubicBezTo>
                    <a:pt x="5551" y="3279"/>
                    <a:pt x="8200" y="2254"/>
                    <a:pt x="9757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8086275" y="3799750"/>
              <a:ext cx="155800" cy="169475"/>
            </a:xfrm>
            <a:custGeom>
              <a:avLst/>
              <a:gdLst/>
              <a:ahLst/>
              <a:cxnLst/>
              <a:rect l="l" t="t" r="r" b="b"/>
              <a:pathLst>
                <a:path w="6232" h="6779" extrusionOk="0">
                  <a:moveTo>
                    <a:pt x="4743" y="0"/>
                  </a:moveTo>
                  <a:cubicBezTo>
                    <a:pt x="4256" y="0"/>
                    <a:pt x="3740" y="91"/>
                    <a:pt x="3284" y="243"/>
                  </a:cubicBezTo>
                  <a:cubicBezTo>
                    <a:pt x="2037" y="669"/>
                    <a:pt x="973" y="1641"/>
                    <a:pt x="487" y="2888"/>
                  </a:cubicBezTo>
                  <a:cubicBezTo>
                    <a:pt x="1" y="4164"/>
                    <a:pt x="62" y="5593"/>
                    <a:pt x="700" y="6778"/>
                  </a:cubicBezTo>
                  <a:cubicBezTo>
                    <a:pt x="1217" y="5076"/>
                    <a:pt x="2129" y="3496"/>
                    <a:pt x="3436" y="2432"/>
                  </a:cubicBezTo>
                  <a:cubicBezTo>
                    <a:pt x="3679" y="2249"/>
                    <a:pt x="3891" y="2097"/>
                    <a:pt x="4165" y="2097"/>
                  </a:cubicBezTo>
                  <a:cubicBezTo>
                    <a:pt x="4439" y="2097"/>
                    <a:pt x="4743" y="2280"/>
                    <a:pt x="4743" y="2553"/>
                  </a:cubicBezTo>
                  <a:cubicBezTo>
                    <a:pt x="4743" y="2796"/>
                    <a:pt x="4560" y="3131"/>
                    <a:pt x="4773" y="3252"/>
                  </a:cubicBezTo>
                  <a:cubicBezTo>
                    <a:pt x="4801" y="3264"/>
                    <a:pt x="4830" y="3269"/>
                    <a:pt x="4858" y="3269"/>
                  </a:cubicBezTo>
                  <a:cubicBezTo>
                    <a:pt x="4981" y="3269"/>
                    <a:pt x="5100" y="3174"/>
                    <a:pt x="5198" y="3100"/>
                  </a:cubicBezTo>
                  <a:cubicBezTo>
                    <a:pt x="5502" y="2796"/>
                    <a:pt x="5806" y="2492"/>
                    <a:pt x="5958" y="2097"/>
                  </a:cubicBezTo>
                  <a:cubicBezTo>
                    <a:pt x="6141" y="1733"/>
                    <a:pt x="6232" y="1277"/>
                    <a:pt x="6019" y="881"/>
                  </a:cubicBezTo>
                  <a:cubicBezTo>
                    <a:pt x="5806" y="395"/>
                    <a:pt x="5259" y="0"/>
                    <a:pt x="4743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8167600" y="380352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951025" y="4057775"/>
              <a:ext cx="143650" cy="92975"/>
            </a:xfrm>
            <a:custGeom>
              <a:avLst/>
              <a:gdLst/>
              <a:ahLst/>
              <a:cxnLst/>
              <a:rect l="l" t="t" r="r" b="b"/>
              <a:pathLst>
                <a:path w="5746" h="3719" extrusionOk="0">
                  <a:moveTo>
                    <a:pt x="3874" y="0"/>
                  </a:moveTo>
                  <a:cubicBezTo>
                    <a:pt x="3554" y="0"/>
                    <a:pt x="3234" y="35"/>
                    <a:pt x="2918" y="105"/>
                  </a:cubicBezTo>
                  <a:cubicBezTo>
                    <a:pt x="1247" y="621"/>
                    <a:pt x="487" y="1776"/>
                    <a:pt x="31" y="3479"/>
                  </a:cubicBezTo>
                  <a:cubicBezTo>
                    <a:pt x="31" y="3570"/>
                    <a:pt x="0" y="3631"/>
                    <a:pt x="92" y="3661"/>
                  </a:cubicBezTo>
                  <a:cubicBezTo>
                    <a:pt x="119" y="3702"/>
                    <a:pt x="153" y="3719"/>
                    <a:pt x="184" y="3719"/>
                  </a:cubicBezTo>
                  <a:cubicBezTo>
                    <a:pt x="222" y="3719"/>
                    <a:pt x="257" y="3694"/>
                    <a:pt x="274" y="3661"/>
                  </a:cubicBezTo>
                  <a:cubicBezTo>
                    <a:pt x="1976" y="2749"/>
                    <a:pt x="3739" y="1807"/>
                    <a:pt x="5441" y="895"/>
                  </a:cubicBezTo>
                  <a:cubicBezTo>
                    <a:pt x="5593" y="834"/>
                    <a:pt x="5745" y="713"/>
                    <a:pt x="5715" y="561"/>
                  </a:cubicBezTo>
                  <a:cubicBezTo>
                    <a:pt x="5715" y="409"/>
                    <a:pt x="5502" y="317"/>
                    <a:pt x="5411" y="257"/>
                  </a:cubicBezTo>
                  <a:cubicBezTo>
                    <a:pt x="4905" y="88"/>
                    <a:pt x="4389" y="0"/>
                    <a:pt x="3874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702550" y="3495100"/>
              <a:ext cx="1194575" cy="1189175"/>
            </a:xfrm>
            <a:custGeom>
              <a:avLst/>
              <a:gdLst/>
              <a:ahLst/>
              <a:cxnLst/>
              <a:rect l="l" t="t" r="r" b="b"/>
              <a:pathLst>
                <a:path w="47783" h="47567" extrusionOk="0">
                  <a:moveTo>
                    <a:pt x="38529" y="1"/>
                  </a:moveTo>
                  <a:cubicBezTo>
                    <a:pt x="29115" y="1"/>
                    <a:pt x="24195" y="5621"/>
                    <a:pt x="24195" y="5621"/>
                  </a:cubicBezTo>
                  <a:cubicBezTo>
                    <a:pt x="19757" y="5621"/>
                    <a:pt x="19028" y="9238"/>
                    <a:pt x="19028" y="9238"/>
                  </a:cubicBezTo>
                  <a:cubicBezTo>
                    <a:pt x="11702" y="12399"/>
                    <a:pt x="11702" y="19481"/>
                    <a:pt x="11702" y="19481"/>
                  </a:cubicBezTo>
                  <a:cubicBezTo>
                    <a:pt x="11702" y="19481"/>
                    <a:pt x="7599" y="23980"/>
                    <a:pt x="6140" y="27657"/>
                  </a:cubicBezTo>
                  <a:cubicBezTo>
                    <a:pt x="4711" y="31396"/>
                    <a:pt x="6140" y="32673"/>
                    <a:pt x="6140" y="32673"/>
                  </a:cubicBezTo>
                  <a:cubicBezTo>
                    <a:pt x="6140" y="32673"/>
                    <a:pt x="1064" y="34040"/>
                    <a:pt x="3404" y="41822"/>
                  </a:cubicBezTo>
                  <a:cubicBezTo>
                    <a:pt x="3404" y="41822"/>
                    <a:pt x="1246" y="43190"/>
                    <a:pt x="0" y="47566"/>
                  </a:cubicBezTo>
                  <a:cubicBezTo>
                    <a:pt x="1033" y="46016"/>
                    <a:pt x="2492" y="44709"/>
                    <a:pt x="4195" y="43919"/>
                  </a:cubicBezTo>
                  <a:cubicBezTo>
                    <a:pt x="4590" y="43737"/>
                    <a:pt x="5046" y="43554"/>
                    <a:pt x="5167" y="43129"/>
                  </a:cubicBezTo>
                  <a:cubicBezTo>
                    <a:pt x="5258" y="42794"/>
                    <a:pt x="5076" y="42399"/>
                    <a:pt x="4894" y="42065"/>
                  </a:cubicBezTo>
                  <a:cubicBezTo>
                    <a:pt x="4012" y="40363"/>
                    <a:pt x="3526" y="38326"/>
                    <a:pt x="4164" y="36502"/>
                  </a:cubicBezTo>
                  <a:cubicBezTo>
                    <a:pt x="4714" y="34931"/>
                    <a:pt x="6257" y="33698"/>
                    <a:pt x="7860" y="33698"/>
                  </a:cubicBezTo>
                  <a:cubicBezTo>
                    <a:pt x="8117" y="33698"/>
                    <a:pt x="8376" y="33730"/>
                    <a:pt x="8632" y="33797"/>
                  </a:cubicBezTo>
                  <a:cubicBezTo>
                    <a:pt x="6839" y="31426"/>
                    <a:pt x="6444" y="27992"/>
                    <a:pt x="7660" y="25256"/>
                  </a:cubicBezTo>
                  <a:cubicBezTo>
                    <a:pt x="8906" y="22521"/>
                    <a:pt x="11733" y="20575"/>
                    <a:pt x="14712" y="20393"/>
                  </a:cubicBezTo>
                  <a:cubicBezTo>
                    <a:pt x="13435" y="18539"/>
                    <a:pt x="13344" y="15925"/>
                    <a:pt x="14529" y="14010"/>
                  </a:cubicBezTo>
                  <a:cubicBezTo>
                    <a:pt x="15583" y="12281"/>
                    <a:pt x="17549" y="11224"/>
                    <a:pt x="19553" y="11224"/>
                  </a:cubicBezTo>
                  <a:cubicBezTo>
                    <a:pt x="19803" y="11224"/>
                    <a:pt x="20054" y="11240"/>
                    <a:pt x="20304" y="11274"/>
                  </a:cubicBezTo>
                  <a:cubicBezTo>
                    <a:pt x="19940" y="9998"/>
                    <a:pt x="20426" y="8478"/>
                    <a:pt x="21490" y="7657"/>
                  </a:cubicBezTo>
                  <a:cubicBezTo>
                    <a:pt x="22043" y="7246"/>
                    <a:pt x="22744" y="7041"/>
                    <a:pt x="23448" y="7041"/>
                  </a:cubicBezTo>
                  <a:cubicBezTo>
                    <a:pt x="24098" y="7041"/>
                    <a:pt x="24749" y="7216"/>
                    <a:pt x="25289" y="7566"/>
                  </a:cubicBezTo>
                  <a:cubicBezTo>
                    <a:pt x="25824" y="5626"/>
                    <a:pt x="30580" y="839"/>
                    <a:pt x="38285" y="839"/>
                  </a:cubicBezTo>
                  <a:cubicBezTo>
                    <a:pt x="41082" y="839"/>
                    <a:pt x="44268" y="1470"/>
                    <a:pt x="47782" y="3098"/>
                  </a:cubicBezTo>
                  <a:lnTo>
                    <a:pt x="47782" y="3007"/>
                  </a:lnTo>
                  <a:cubicBezTo>
                    <a:pt x="47782" y="3007"/>
                    <a:pt x="47782" y="3007"/>
                    <a:pt x="47782" y="3007"/>
                  </a:cubicBezTo>
                  <a:cubicBezTo>
                    <a:pt x="47758" y="3007"/>
                    <a:pt x="46215" y="1088"/>
                    <a:pt x="44013" y="605"/>
                  </a:cubicBezTo>
                  <a:cubicBezTo>
                    <a:pt x="42043" y="181"/>
                    <a:pt x="40214" y="1"/>
                    <a:pt x="38529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8194950" y="4964650"/>
              <a:ext cx="419475" cy="178600"/>
            </a:xfrm>
            <a:custGeom>
              <a:avLst/>
              <a:gdLst/>
              <a:ahLst/>
              <a:cxnLst/>
              <a:rect l="l" t="t" r="r" b="b"/>
              <a:pathLst>
                <a:path w="16779" h="7144" extrusionOk="0">
                  <a:moveTo>
                    <a:pt x="16779" y="0"/>
                  </a:moveTo>
                  <a:lnTo>
                    <a:pt x="16779" y="0"/>
                  </a:lnTo>
                  <a:cubicBezTo>
                    <a:pt x="13800" y="304"/>
                    <a:pt x="10943" y="1976"/>
                    <a:pt x="9241" y="4438"/>
                  </a:cubicBezTo>
                  <a:cubicBezTo>
                    <a:pt x="8207" y="3010"/>
                    <a:pt x="6627" y="2037"/>
                    <a:pt x="4864" y="1824"/>
                  </a:cubicBezTo>
                  <a:cubicBezTo>
                    <a:pt x="4637" y="1800"/>
                    <a:pt x="4409" y="1788"/>
                    <a:pt x="4181" y="1788"/>
                  </a:cubicBezTo>
                  <a:cubicBezTo>
                    <a:pt x="2663" y="1788"/>
                    <a:pt x="1136" y="2314"/>
                    <a:pt x="0" y="3344"/>
                  </a:cubicBezTo>
                  <a:lnTo>
                    <a:pt x="487" y="3769"/>
                  </a:lnTo>
                  <a:cubicBezTo>
                    <a:pt x="1231" y="3535"/>
                    <a:pt x="2004" y="3423"/>
                    <a:pt x="2778" y="3423"/>
                  </a:cubicBezTo>
                  <a:cubicBezTo>
                    <a:pt x="5513" y="3423"/>
                    <a:pt x="8251" y="4821"/>
                    <a:pt x="9697" y="7143"/>
                  </a:cubicBezTo>
                  <a:cubicBezTo>
                    <a:pt x="12402" y="5168"/>
                    <a:pt x="14590" y="2584"/>
                    <a:pt x="16779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7825650" y="4944900"/>
              <a:ext cx="310800" cy="316900"/>
            </a:xfrm>
            <a:custGeom>
              <a:avLst/>
              <a:gdLst/>
              <a:ahLst/>
              <a:cxnLst/>
              <a:rect l="l" t="t" r="r" b="b"/>
              <a:pathLst>
                <a:path w="12432" h="12676" extrusionOk="0">
                  <a:moveTo>
                    <a:pt x="152" y="0"/>
                  </a:moveTo>
                  <a:lnTo>
                    <a:pt x="0" y="304"/>
                  </a:lnTo>
                  <a:cubicBezTo>
                    <a:pt x="426" y="3404"/>
                    <a:pt x="1854" y="6383"/>
                    <a:pt x="4104" y="8602"/>
                  </a:cubicBezTo>
                  <a:cubicBezTo>
                    <a:pt x="6353" y="10821"/>
                    <a:pt x="9301" y="12310"/>
                    <a:pt x="12432" y="12675"/>
                  </a:cubicBezTo>
                  <a:cubicBezTo>
                    <a:pt x="7386" y="9484"/>
                    <a:pt x="2584" y="5471"/>
                    <a:pt x="152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8169875" y="4542150"/>
              <a:ext cx="446850" cy="406250"/>
            </a:xfrm>
            <a:custGeom>
              <a:avLst/>
              <a:gdLst/>
              <a:ahLst/>
              <a:cxnLst/>
              <a:rect l="l" t="t" r="r" b="b"/>
              <a:pathLst>
                <a:path w="17874" h="16250" extrusionOk="0">
                  <a:moveTo>
                    <a:pt x="15776" y="0"/>
                  </a:moveTo>
                  <a:cubicBezTo>
                    <a:pt x="16019" y="2189"/>
                    <a:pt x="16049" y="4438"/>
                    <a:pt x="16049" y="6627"/>
                  </a:cubicBezTo>
                  <a:cubicBezTo>
                    <a:pt x="16049" y="8147"/>
                    <a:pt x="15988" y="9788"/>
                    <a:pt x="15198" y="11064"/>
                  </a:cubicBezTo>
                  <a:cubicBezTo>
                    <a:pt x="14347" y="12402"/>
                    <a:pt x="12919" y="13162"/>
                    <a:pt x="11429" y="13679"/>
                  </a:cubicBezTo>
                  <a:cubicBezTo>
                    <a:pt x="8872" y="14505"/>
                    <a:pt x="6183" y="14629"/>
                    <a:pt x="3493" y="14629"/>
                  </a:cubicBezTo>
                  <a:cubicBezTo>
                    <a:pt x="3018" y="14629"/>
                    <a:pt x="2542" y="14625"/>
                    <a:pt x="2067" y="14621"/>
                  </a:cubicBezTo>
                  <a:lnTo>
                    <a:pt x="0" y="14560"/>
                  </a:lnTo>
                  <a:lnTo>
                    <a:pt x="0" y="14560"/>
                  </a:lnTo>
                  <a:cubicBezTo>
                    <a:pt x="2661" y="15456"/>
                    <a:pt x="5400" y="16249"/>
                    <a:pt x="8192" y="16249"/>
                  </a:cubicBezTo>
                  <a:cubicBezTo>
                    <a:pt x="8430" y="16249"/>
                    <a:pt x="8668" y="16244"/>
                    <a:pt x="8906" y="16232"/>
                  </a:cubicBezTo>
                  <a:cubicBezTo>
                    <a:pt x="11946" y="16080"/>
                    <a:pt x="15107" y="14712"/>
                    <a:pt x="16657" y="12068"/>
                  </a:cubicBezTo>
                  <a:cubicBezTo>
                    <a:pt x="17660" y="10274"/>
                    <a:pt x="17873" y="8086"/>
                    <a:pt x="17569" y="5988"/>
                  </a:cubicBezTo>
                  <a:cubicBezTo>
                    <a:pt x="17265" y="3891"/>
                    <a:pt x="16505" y="1915"/>
                    <a:pt x="15776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8117450" y="4412975"/>
              <a:ext cx="545625" cy="208825"/>
            </a:xfrm>
            <a:custGeom>
              <a:avLst/>
              <a:gdLst/>
              <a:ahLst/>
              <a:cxnLst/>
              <a:rect l="l" t="t" r="r" b="b"/>
              <a:pathLst>
                <a:path w="21825" h="8353" extrusionOk="0">
                  <a:moveTo>
                    <a:pt x="21824" y="0"/>
                  </a:moveTo>
                  <a:cubicBezTo>
                    <a:pt x="19423" y="304"/>
                    <a:pt x="17204" y="1429"/>
                    <a:pt x="15168" y="2736"/>
                  </a:cubicBezTo>
                  <a:cubicBezTo>
                    <a:pt x="13101" y="4012"/>
                    <a:pt x="11155" y="5502"/>
                    <a:pt x="8997" y="6566"/>
                  </a:cubicBezTo>
                  <a:cubicBezTo>
                    <a:pt x="7204" y="7450"/>
                    <a:pt x="3900" y="8040"/>
                    <a:pt x="1404" y="8040"/>
                  </a:cubicBezTo>
                  <a:cubicBezTo>
                    <a:pt x="896" y="8040"/>
                    <a:pt x="422" y="8015"/>
                    <a:pt x="0" y="7964"/>
                  </a:cubicBezTo>
                  <a:lnTo>
                    <a:pt x="0" y="7964"/>
                  </a:lnTo>
                  <a:cubicBezTo>
                    <a:pt x="1269" y="8225"/>
                    <a:pt x="2564" y="8353"/>
                    <a:pt x="3860" y="8353"/>
                  </a:cubicBezTo>
                  <a:cubicBezTo>
                    <a:pt x="7995" y="8353"/>
                    <a:pt x="12139" y="7051"/>
                    <a:pt x="15471" y="4620"/>
                  </a:cubicBezTo>
                  <a:cubicBezTo>
                    <a:pt x="17599" y="3070"/>
                    <a:pt x="19453" y="1094"/>
                    <a:pt x="2182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8569575" y="3732875"/>
              <a:ext cx="296725" cy="75200"/>
            </a:xfrm>
            <a:custGeom>
              <a:avLst/>
              <a:gdLst/>
              <a:ahLst/>
              <a:cxnLst/>
              <a:rect l="l" t="t" r="r" b="b"/>
              <a:pathLst>
                <a:path w="11869" h="300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578" y="0"/>
                    <a:pt x="1" y="1459"/>
                    <a:pt x="3010" y="2614"/>
                  </a:cubicBezTo>
                  <a:cubicBezTo>
                    <a:pt x="3784" y="2907"/>
                    <a:pt x="4448" y="3008"/>
                    <a:pt x="5048" y="3008"/>
                  </a:cubicBezTo>
                  <a:cubicBezTo>
                    <a:pt x="6405" y="3008"/>
                    <a:pt x="7441" y="2491"/>
                    <a:pt x="8710" y="2491"/>
                  </a:cubicBezTo>
                  <a:cubicBezTo>
                    <a:pt x="9040" y="2491"/>
                    <a:pt x="9386" y="2526"/>
                    <a:pt x="9758" y="2614"/>
                  </a:cubicBezTo>
                  <a:cubicBezTo>
                    <a:pt x="10568" y="2797"/>
                    <a:pt x="11044" y="2857"/>
                    <a:pt x="11319" y="2857"/>
                  </a:cubicBezTo>
                  <a:cubicBezTo>
                    <a:pt x="11868" y="2857"/>
                    <a:pt x="11612" y="2614"/>
                    <a:pt x="11612" y="2614"/>
                  </a:cubicBezTo>
                  <a:cubicBezTo>
                    <a:pt x="11612" y="2614"/>
                    <a:pt x="10987" y="1077"/>
                    <a:pt x="8500" y="1077"/>
                  </a:cubicBezTo>
                  <a:cubicBezTo>
                    <a:pt x="8189" y="1077"/>
                    <a:pt x="7849" y="1101"/>
                    <a:pt x="7478" y="1155"/>
                  </a:cubicBezTo>
                  <a:cubicBezTo>
                    <a:pt x="7034" y="1224"/>
                    <a:pt x="6586" y="1254"/>
                    <a:pt x="6142" y="1254"/>
                  </a:cubicBezTo>
                  <a:cubicBezTo>
                    <a:pt x="3269" y="1254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8552100" y="5638675"/>
              <a:ext cx="319175" cy="91300"/>
            </a:xfrm>
            <a:custGeom>
              <a:avLst/>
              <a:gdLst/>
              <a:ahLst/>
              <a:cxnLst/>
              <a:rect l="l" t="t" r="r" b="b"/>
              <a:pathLst>
                <a:path w="12767" h="3652" extrusionOk="0">
                  <a:moveTo>
                    <a:pt x="12767" y="0"/>
                  </a:moveTo>
                  <a:lnTo>
                    <a:pt x="12767" y="0"/>
                  </a:lnTo>
                  <a:cubicBezTo>
                    <a:pt x="12766" y="1"/>
                    <a:pt x="10448" y="1809"/>
                    <a:pt x="5491" y="1809"/>
                  </a:cubicBezTo>
                  <a:cubicBezTo>
                    <a:pt x="3927" y="1809"/>
                    <a:pt x="2100" y="1629"/>
                    <a:pt x="0" y="1155"/>
                  </a:cubicBezTo>
                  <a:lnTo>
                    <a:pt x="0" y="1155"/>
                  </a:lnTo>
                  <a:cubicBezTo>
                    <a:pt x="1" y="1156"/>
                    <a:pt x="2120" y="3652"/>
                    <a:pt x="6017" y="3652"/>
                  </a:cubicBezTo>
                  <a:cubicBezTo>
                    <a:pt x="6108" y="3652"/>
                    <a:pt x="6200" y="3651"/>
                    <a:pt x="6292" y="3648"/>
                  </a:cubicBezTo>
                  <a:cubicBezTo>
                    <a:pt x="10304" y="3587"/>
                    <a:pt x="12766" y="1"/>
                    <a:pt x="1276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8916850" y="3491300"/>
              <a:ext cx="1279675" cy="2666075"/>
            </a:xfrm>
            <a:custGeom>
              <a:avLst/>
              <a:gdLst/>
              <a:ahLst/>
              <a:cxnLst/>
              <a:rect l="l" t="t" r="r" b="b"/>
              <a:pathLst>
                <a:path w="51187" h="106643" extrusionOk="0">
                  <a:moveTo>
                    <a:pt x="9721" y="1"/>
                  </a:moveTo>
                  <a:cubicBezTo>
                    <a:pt x="8033" y="1"/>
                    <a:pt x="6200" y="181"/>
                    <a:pt x="4225" y="605"/>
                  </a:cubicBezTo>
                  <a:cubicBezTo>
                    <a:pt x="2067" y="1061"/>
                    <a:pt x="456" y="3007"/>
                    <a:pt x="517" y="3007"/>
                  </a:cubicBezTo>
                  <a:lnTo>
                    <a:pt x="517" y="78084"/>
                  </a:lnTo>
                  <a:cubicBezTo>
                    <a:pt x="517" y="78084"/>
                    <a:pt x="0" y="99026"/>
                    <a:pt x="2554" y="103768"/>
                  </a:cubicBezTo>
                  <a:cubicBezTo>
                    <a:pt x="3768" y="106051"/>
                    <a:pt x="7118" y="106643"/>
                    <a:pt x="10265" y="106643"/>
                  </a:cubicBezTo>
                  <a:cubicBezTo>
                    <a:pt x="13655" y="106643"/>
                    <a:pt x="16809" y="105956"/>
                    <a:pt x="16809" y="105956"/>
                  </a:cubicBezTo>
                  <a:cubicBezTo>
                    <a:pt x="25806" y="104710"/>
                    <a:pt x="26688" y="99026"/>
                    <a:pt x="26688" y="99026"/>
                  </a:cubicBezTo>
                  <a:cubicBezTo>
                    <a:pt x="37843" y="95987"/>
                    <a:pt x="42311" y="78722"/>
                    <a:pt x="42311" y="78722"/>
                  </a:cubicBezTo>
                  <a:cubicBezTo>
                    <a:pt x="47357" y="74467"/>
                    <a:pt x="45138" y="69087"/>
                    <a:pt x="45138" y="69087"/>
                  </a:cubicBezTo>
                  <a:cubicBezTo>
                    <a:pt x="47995" y="66868"/>
                    <a:pt x="48481" y="62126"/>
                    <a:pt x="48481" y="62126"/>
                  </a:cubicBezTo>
                  <a:cubicBezTo>
                    <a:pt x="51187" y="45773"/>
                    <a:pt x="44834" y="41822"/>
                    <a:pt x="44834" y="41822"/>
                  </a:cubicBezTo>
                  <a:cubicBezTo>
                    <a:pt x="47205" y="34040"/>
                    <a:pt x="42098" y="32673"/>
                    <a:pt x="42098" y="32673"/>
                  </a:cubicBezTo>
                  <a:cubicBezTo>
                    <a:pt x="42098" y="32673"/>
                    <a:pt x="43557" y="31396"/>
                    <a:pt x="42098" y="27657"/>
                  </a:cubicBezTo>
                  <a:cubicBezTo>
                    <a:pt x="40670" y="23980"/>
                    <a:pt x="36566" y="19481"/>
                    <a:pt x="36566" y="19481"/>
                  </a:cubicBezTo>
                  <a:cubicBezTo>
                    <a:pt x="36566" y="19481"/>
                    <a:pt x="36566" y="12399"/>
                    <a:pt x="29241" y="9238"/>
                  </a:cubicBezTo>
                  <a:cubicBezTo>
                    <a:pt x="29241" y="9238"/>
                    <a:pt x="28512" y="5621"/>
                    <a:pt x="24074" y="5621"/>
                  </a:cubicBezTo>
                  <a:cubicBezTo>
                    <a:pt x="24074" y="5621"/>
                    <a:pt x="19154" y="1"/>
                    <a:pt x="9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8939650" y="5207825"/>
              <a:ext cx="1161900" cy="950325"/>
            </a:xfrm>
            <a:custGeom>
              <a:avLst/>
              <a:gdLst/>
              <a:ahLst/>
              <a:cxnLst/>
              <a:rect l="l" t="t" r="r" b="b"/>
              <a:pathLst>
                <a:path w="46476" h="38013" extrusionOk="0">
                  <a:moveTo>
                    <a:pt x="44773" y="0"/>
                  </a:moveTo>
                  <a:lnTo>
                    <a:pt x="44773" y="0"/>
                  </a:lnTo>
                  <a:cubicBezTo>
                    <a:pt x="43845" y="451"/>
                    <a:pt x="42825" y="716"/>
                    <a:pt x="41792" y="716"/>
                  </a:cubicBezTo>
                  <a:cubicBezTo>
                    <a:pt x="41641" y="716"/>
                    <a:pt x="41490" y="711"/>
                    <a:pt x="41338" y="699"/>
                  </a:cubicBezTo>
                  <a:cubicBezTo>
                    <a:pt x="41156" y="4863"/>
                    <a:pt x="40578" y="9179"/>
                    <a:pt x="38056" y="12462"/>
                  </a:cubicBezTo>
                  <a:cubicBezTo>
                    <a:pt x="36315" y="14706"/>
                    <a:pt x="34691" y="16356"/>
                    <a:pt x="32763" y="16356"/>
                  </a:cubicBezTo>
                  <a:cubicBezTo>
                    <a:pt x="31896" y="16356"/>
                    <a:pt x="30968" y="16022"/>
                    <a:pt x="29940" y="15259"/>
                  </a:cubicBezTo>
                  <a:lnTo>
                    <a:pt x="29940" y="15259"/>
                  </a:lnTo>
                  <a:cubicBezTo>
                    <a:pt x="30153" y="18025"/>
                    <a:pt x="29758" y="21824"/>
                    <a:pt x="26110" y="24408"/>
                  </a:cubicBezTo>
                  <a:cubicBezTo>
                    <a:pt x="23124" y="26521"/>
                    <a:pt x="20460" y="27223"/>
                    <a:pt x="18208" y="27223"/>
                  </a:cubicBezTo>
                  <a:cubicBezTo>
                    <a:pt x="15277" y="27223"/>
                    <a:pt x="13043" y="26036"/>
                    <a:pt x="11703" y="25228"/>
                  </a:cubicBezTo>
                  <a:lnTo>
                    <a:pt x="11703" y="25228"/>
                  </a:lnTo>
                  <a:cubicBezTo>
                    <a:pt x="11703" y="25229"/>
                    <a:pt x="12766" y="29757"/>
                    <a:pt x="9727" y="31186"/>
                  </a:cubicBezTo>
                  <a:cubicBezTo>
                    <a:pt x="8136" y="31957"/>
                    <a:pt x="6881" y="32272"/>
                    <a:pt x="5876" y="32272"/>
                  </a:cubicBezTo>
                  <a:cubicBezTo>
                    <a:pt x="1770" y="32272"/>
                    <a:pt x="1807" y="27025"/>
                    <a:pt x="0" y="26171"/>
                  </a:cubicBezTo>
                  <a:lnTo>
                    <a:pt x="0" y="26171"/>
                  </a:lnTo>
                  <a:cubicBezTo>
                    <a:pt x="304" y="30031"/>
                    <a:pt x="821" y="33526"/>
                    <a:pt x="1672" y="35137"/>
                  </a:cubicBezTo>
                  <a:cubicBezTo>
                    <a:pt x="2887" y="37420"/>
                    <a:pt x="6236" y="38012"/>
                    <a:pt x="9384" y="38012"/>
                  </a:cubicBezTo>
                  <a:cubicBezTo>
                    <a:pt x="12773" y="38012"/>
                    <a:pt x="15928" y="37326"/>
                    <a:pt x="15928" y="37326"/>
                  </a:cubicBezTo>
                  <a:cubicBezTo>
                    <a:pt x="24925" y="36080"/>
                    <a:pt x="25806" y="30396"/>
                    <a:pt x="25806" y="30396"/>
                  </a:cubicBezTo>
                  <a:cubicBezTo>
                    <a:pt x="36992" y="27356"/>
                    <a:pt x="41430" y="10091"/>
                    <a:pt x="41430" y="10091"/>
                  </a:cubicBezTo>
                  <a:cubicBezTo>
                    <a:pt x="46475" y="5836"/>
                    <a:pt x="44287" y="456"/>
                    <a:pt x="44287" y="456"/>
                  </a:cubicBezTo>
                  <a:cubicBezTo>
                    <a:pt x="44439" y="304"/>
                    <a:pt x="44621" y="152"/>
                    <a:pt x="44773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9874300" y="4375725"/>
              <a:ext cx="130725" cy="144200"/>
            </a:xfrm>
            <a:custGeom>
              <a:avLst/>
              <a:gdLst/>
              <a:ahLst/>
              <a:cxnLst/>
              <a:rect l="l" t="t" r="r" b="b"/>
              <a:pathLst>
                <a:path w="5229" h="5768" extrusionOk="0">
                  <a:moveTo>
                    <a:pt x="3284" y="1"/>
                  </a:moveTo>
                  <a:lnTo>
                    <a:pt x="2980" y="153"/>
                  </a:lnTo>
                  <a:cubicBezTo>
                    <a:pt x="1977" y="670"/>
                    <a:pt x="1034" y="1369"/>
                    <a:pt x="274" y="2189"/>
                  </a:cubicBezTo>
                  <a:cubicBezTo>
                    <a:pt x="123" y="2311"/>
                    <a:pt x="1" y="2463"/>
                    <a:pt x="1" y="2645"/>
                  </a:cubicBezTo>
                  <a:cubicBezTo>
                    <a:pt x="1" y="2919"/>
                    <a:pt x="244" y="3101"/>
                    <a:pt x="457" y="3253"/>
                  </a:cubicBezTo>
                  <a:cubicBezTo>
                    <a:pt x="1521" y="3983"/>
                    <a:pt x="2645" y="4712"/>
                    <a:pt x="3709" y="5442"/>
                  </a:cubicBezTo>
                  <a:cubicBezTo>
                    <a:pt x="3963" y="5594"/>
                    <a:pt x="4238" y="5767"/>
                    <a:pt x="4517" y="5767"/>
                  </a:cubicBezTo>
                  <a:cubicBezTo>
                    <a:pt x="4572" y="5767"/>
                    <a:pt x="4627" y="5761"/>
                    <a:pt x="4682" y="5746"/>
                  </a:cubicBezTo>
                  <a:cubicBezTo>
                    <a:pt x="5138" y="5594"/>
                    <a:pt x="5229" y="4925"/>
                    <a:pt x="5229" y="4408"/>
                  </a:cubicBezTo>
                  <a:cubicBezTo>
                    <a:pt x="5168" y="3557"/>
                    <a:pt x="5138" y="2706"/>
                    <a:pt x="4864" y="1885"/>
                  </a:cubicBezTo>
                  <a:cubicBezTo>
                    <a:pt x="4591" y="1095"/>
                    <a:pt x="4074" y="335"/>
                    <a:pt x="3284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128100" y="4470725"/>
              <a:ext cx="3050" cy="775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122" y="0"/>
                  </a:moveTo>
                  <a:cubicBezTo>
                    <a:pt x="69" y="0"/>
                    <a:pt x="62" y="0"/>
                    <a:pt x="41" y="21"/>
                  </a:cubicBezTo>
                  <a:lnTo>
                    <a:pt x="41" y="21"/>
                  </a:lnTo>
                  <a:lnTo>
                    <a:pt x="122" y="0"/>
                  </a:lnTo>
                  <a:close/>
                  <a:moveTo>
                    <a:pt x="41" y="21"/>
                  </a:moveTo>
                  <a:lnTo>
                    <a:pt x="0" y="31"/>
                  </a:lnTo>
                  <a:lnTo>
                    <a:pt x="31" y="31"/>
                  </a:lnTo>
                  <a:cubicBezTo>
                    <a:pt x="35" y="27"/>
                    <a:pt x="38" y="23"/>
                    <a:pt x="4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9657750" y="37997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928250" y="3491050"/>
              <a:ext cx="1195325" cy="1189425"/>
            </a:xfrm>
            <a:custGeom>
              <a:avLst/>
              <a:gdLst/>
              <a:ahLst/>
              <a:cxnLst/>
              <a:rect l="l" t="t" r="r" b="b"/>
              <a:pathLst>
                <a:path w="47813" h="47577" extrusionOk="0">
                  <a:moveTo>
                    <a:pt x="9295" y="1"/>
                  </a:moveTo>
                  <a:cubicBezTo>
                    <a:pt x="7599" y="1"/>
                    <a:pt x="5756" y="184"/>
                    <a:pt x="3769" y="615"/>
                  </a:cubicBezTo>
                  <a:cubicBezTo>
                    <a:pt x="1581" y="1102"/>
                    <a:pt x="0" y="3017"/>
                    <a:pt x="0" y="3017"/>
                  </a:cubicBezTo>
                  <a:lnTo>
                    <a:pt x="0" y="3138"/>
                  </a:lnTo>
                  <a:cubicBezTo>
                    <a:pt x="3511" y="1500"/>
                    <a:pt x="6695" y="866"/>
                    <a:pt x="9491" y="866"/>
                  </a:cubicBezTo>
                  <a:cubicBezTo>
                    <a:pt x="17179" y="866"/>
                    <a:pt x="21936" y="5659"/>
                    <a:pt x="22493" y="7576"/>
                  </a:cubicBezTo>
                  <a:cubicBezTo>
                    <a:pt x="23043" y="7214"/>
                    <a:pt x="23683" y="7031"/>
                    <a:pt x="24321" y="7031"/>
                  </a:cubicBezTo>
                  <a:cubicBezTo>
                    <a:pt x="25022" y="7031"/>
                    <a:pt x="25720" y="7252"/>
                    <a:pt x="26293" y="7697"/>
                  </a:cubicBezTo>
                  <a:cubicBezTo>
                    <a:pt x="27356" y="8488"/>
                    <a:pt x="27873" y="10008"/>
                    <a:pt x="27478" y="11284"/>
                  </a:cubicBezTo>
                  <a:cubicBezTo>
                    <a:pt x="27719" y="11252"/>
                    <a:pt x="27961" y="11236"/>
                    <a:pt x="28202" y="11236"/>
                  </a:cubicBezTo>
                  <a:cubicBezTo>
                    <a:pt x="30215" y="11236"/>
                    <a:pt x="32195" y="12337"/>
                    <a:pt x="33253" y="14020"/>
                  </a:cubicBezTo>
                  <a:cubicBezTo>
                    <a:pt x="34439" y="15965"/>
                    <a:pt x="34347" y="18549"/>
                    <a:pt x="33071" y="20403"/>
                  </a:cubicBezTo>
                  <a:cubicBezTo>
                    <a:pt x="36080" y="20616"/>
                    <a:pt x="38876" y="22531"/>
                    <a:pt x="40123" y="25266"/>
                  </a:cubicBezTo>
                  <a:cubicBezTo>
                    <a:pt x="41399" y="28002"/>
                    <a:pt x="41004" y="31436"/>
                    <a:pt x="39150" y="33838"/>
                  </a:cubicBezTo>
                  <a:cubicBezTo>
                    <a:pt x="39427" y="33756"/>
                    <a:pt x="39706" y="33718"/>
                    <a:pt x="39984" y="33718"/>
                  </a:cubicBezTo>
                  <a:cubicBezTo>
                    <a:pt x="41564" y="33718"/>
                    <a:pt x="43075" y="34961"/>
                    <a:pt x="43618" y="36513"/>
                  </a:cubicBezTo>
                  <a:cubicBezTo>
                    <a:pt x="44287" y="38336"/>
                    <a:pt x="43770" y="40373"/>
                    <a:pt x="42919" y="42075"/>
                  </a:cubicBezTo>
                  <a:cubicBezTo>
                    <a:pt x="42706" y="42409"/>
                    <a:pt x="42524" y="42744"/>
                    <a:pt x="42645" y="43139"/>
                  </a:cubicBezTo>
                  <a:cubicBezTo>
                    <a:pt x="42737" y="43564"/>
                    <a:pt x="43193" y="43747"/>
                    <a:pt x="43588" y="43929"/>
                  </a:cubicBezTo>
                  <a:cubicBezTo>
                    <a:pt x="45290" y="44719"/>
                    <a:pt x="46749" y="46026"/>
                    <a:pt x="47813" y="47576"/>
                  </a:cubicBezTo>
                  <a:cubicBezTo>
                    <a:pt x="46566" y="43169"/>
                    <a:pt x="44378" y="41832"/>
                    <a:pt x="44378" y="41832"/>
                  </a:cubicBezTo>
                  <a:cubicBezTo>
                    <a:pt x="46779" y="34081"/>
                    <a:pt x="41642" y="32683"/>
                    <a:pt x="41642" y="32683"/>
                  </a:cubicBezTo>
                  <a:cubicBezTo>
                    <a:pt x="41642" y="32683"/>
                    <a:pt x="43101" y="31406"/>
                    <a:pt x="41642" y="27667"/>
                  </a:cubicBezTo>
                  <a:cubicBezTo>
                    <a:pt x="40214" y="23929"/>
                    <a:pt x="36110" y="19491"/>
                    <a:pt x="36110" y="19491"/>
                  </a:cubicBezTo>
                  <a:cubicBezTo>
                    <a:pt x="36110" y="19491"/>
                    <a:pt x="36110" y="12409"/>
                    <a:pt x="28785" y="9248"/>
                  </a:cubicBezTo>
                  <a:cubicBezTo>
                    <a:pt x="28785" y="9248"/>
                    <a:pt x="28056" y="5631"/>
                    <a:pt x="23618" y="5631"/>
                  </a:cubicBezTo>
                  <a:cubicBezTo>
                    <a:pt x="23618" y="5631"/>
                    <a:pt x="18708" y="1"/>
                    <a:pt x="9295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9748925" y="4069500"/>
              <a:ext cx="177850" cy="255725"/>
            </a:xfrm>
            <a:custGeom>
              <a:avLst/>
              <a:gdLst/>
              <a:ahLst/>
              <a:cxnLst/>
              <a:rect l="l" t="t" r="r" b="b"/>
              <a:pathLst>
                <a:path w="7114" h="10229" extrusionOk="0">
                  <a:moveTo>
                    <a:pt x="2250" y="0"/>
                  </a:moveTo>
                  <a:lnTo>
                    <a:pt x="1672" y="152"/>
                  </a:lnTo>
                  <a:cubicBezTo>
                    <a:pt x="2858" y="3435"/>
                    <a:pt x="2220" y="7265"/>
                    <a:pt x="1" y="9970"/>
                  </a:cubicBezTo>
                  <a:cubicBezTo>
                    <a:pt x="522" y="10144"/>
                    <a:pt x="1068" y="10228"/>
                    <a:pt x="1613" y="10228"/>
                  </a:cubicBezTo>
                  <a:cubicBezTo>
                    <a:pt x="2976" y="10228"/>
                    <a:pt x="4334" y="9701"/>
                    <a:pt x="5289" y="8724"/>
                  </a:cubicBezTo>
                  <a:cubicBezTo>
                    <a:pt x="6657" y="7356"/>
                    <a:pt x="7113" y="5168"/>
                    <a:pt x="6505" y="3405"/>
                  </a:cubicBezTo>
                  <a:cubicBezTo>
                    <a:pt x="5867" y="1611"/>
                    <a:pt x="4165" y="244"/>
                    <a:pt x="2250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979925" y="3580250"/>
              <a:ext cx="474950" cy="225625"/>
            </a:xfrm>
            <a:custGeom>
              <a:avLst/>
              <a:gdLst/>
              <a:ahLst/>
              <a:cxnLst/>
              <a:rect l="l" t="t" r="r" b="b"/>
              <a:pathLst>
                <a:path w="18998" h="9025" extrusionOk="0">
                  <a:moveTo>
                    <a:pt x="7627" y="0"/>
                  </a:moveTo>
                  <a:cubicBezTo>
                    <a:pt x="6084" y="0"/>
                    <a:pt x="4566" y="203"/>
                    <a:pt x="3192" y="877"/>
                  </a:cubicBezTo>
                  <a:cubicBezTo>
                    <a:pt x="1520" y="1698"/>
                    <a:pt x="152" y="3278"/>
                    <a:pt x="0" y="5133"/>
                  </a:cubicBezTo>
                  <a:cubicBezTo>
                    <a:pt x="253" y="6310"/>
                    <a:pt x="1255" y="7126"/>
                    <a:pt x="2435" y="7126"/>
                  </a:cubicBezTo>
                  <a:cubicBezTo>
                    <a:pt x="2534" y="7126"/>
                    <a:pt x="2635" y="7120"/>
                    <a:pt x="2736" y="7108"/>
                  </a:cubicBezTo>
                  <a:cubicBezTo>
                    <a:pt x="3137" y="7071"/>
                    <a:pt x="3539" y="7054"/>
                    <a:pt x="3942" y="7054"/>
                  </a:cubicBezTo>
                  <a:cubicBezTo>
                    <a:pt x="5525" y="7054"/>
                    <a:pt x="7119" y="7316"/>
                    <a:pt x="8693" y="7655"/>
                  </a:cubicBezTo>
                  <a:cubicBezTo>
                    <a:pt x="11348" y="8252"/>
                    <a:pt x="14002" y="9024"/>
                    <a:pt x="16686" y="9024"/>
                  </a:cubicBezTo>
                  <a:cubicBezTo>
                    <a:pt x="16737" y="9024"/>
                    <a:pt x="16788" y="9024"/>
                    <a:pt x="16839" y="9023"/>
                  </a:cubicBezTo>
                  <a:cubicBezTo>
                    <a:pt x="17447" y="9023"/>
                    <a:pt x="18116" y="8932"/>
                    <a:pt x="18542" y="8476"/>
                  </a:cubicBezTo>
                  <a:cubicBezTo>
                    <a:pt x="18997" y="7990"/>
                    <a:pt x="18997" y="7199"/>
                    <a:pt x="18815" y="6500"/>
                  </a:cubicBezTo>
                  <a:cubicBezTo>
                    <a:pt x="18268" y="4433"/>
                    <a:pt x="16718" y="2671"/>
                    <a:pt x="14864" y="1607"/>
                  </a:cubicBezTo>
                  <a:cubicBezTo>
                    <a:pt x="12979" y="543"/>
                    <a:pt x="10791" y="117"/>
                    <a:pt x="8633" y="26"/>
                  </a:cubicBezTo>
                  <a:cubicBezTo>
                    <a:pt x="8297" y="10"/>
                    <a:pt x="7961" y="0"/>
                    <a:pt x="7627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9017900" y="3910675"/>
              <a:ext cx="460525" cy="239825"/>
            </a:xfrm>
            <a:custGeom>
              <a:avLst/>
              <a:gdLst/>
              <a:ahLst/>
              <a:cxnLst/>
              <a:rect l="l" t="t" r="r" b="b"/>
              <a:pathLst>
                <a:path w="18421" h="9593" extrusionOk="0">
                  <a:moveTo>
                    <a:pt x="7864" y="0"/>
                  </a:moveTo>
                  <a:cubicBezTo>
                    <a:pt x="6398" y="0"/>
                    <a:pt x="4891" y="99"/>
                    <a:pt x="3466" y="305"/>
                  </a:cubicBezTo>
                  <a:cubicBezTo>
                    <a:pt x="2615" y="426"/>
                    <a:pt x="1703" y="669"/>
                    <a:pt x="1095" y="1217"/>
                  </a:cubicBezTo>
                  <a:cubicBezTo>
                    <a:pt x="335" y="1946"/>
                    <a:pt x="92" y="3040"/>
                    <a:pt x="62" y="4074"/>
                  </a:cubicBezTo>
                  <a:cubicBezTo>
                    <a:pt x="1" y="5229"/>
                    <a:pt x="92" y="6384"/>
                    <a:pt x="609" y="7448"/>
                  </a:cubicBezTo>
                  <a:cubicBezTo>
                    <a:pt x="1095" y="8481"/>
                    <a:pt x="2037" y="9363"/>
                    <a:pt x="3132" y="9545"/>
                  </a:cubicBezTo>
                  <a:cubicBezTo>
                    <a:pt x="3311" y="9578"/>
                    <a:pt x="3491" y="9593"/>
                    <a:pt x="3670" y="9593"/>
                  </a:cubicBezTo>
                  <a:cubicBezTo>
                    <a:pt x="4826" y="9593"/>
                    <a:pt x="5966" y="8965"/>
                    <a:pt x="6992" y="8360"/>
                  </a:cubicBezTo>
                  <a:cubicBezTo>
                    <a:pt x="10032" y="6627"/>
                    <a:pt x="13162" y="4986"/>
                    <a:pt x="16536" y="3922"/>
                  </a:cubicBezTo>
                  <a:cubicBezTo>
                    <a:pt x="16931" y="3770"/>
                    <a:pt x="17387" y="3648"/>
                    <a:pt x="17752" y="3405"/>
                  </a:cubicBezTo>
                  <a:cubicBezTo>
                    <a:pt x="18147" y="3101"/>
                    <a:pt x="18421" y="2645"/>
                    <a:pt x="18360" y="2220"/>
                  </a:cubicBezTo>
                  <a:cubicBezTo>
                    <a:pt x="18238" y="1551"/>
                    <a:pt x="17478" y="1247"/>
                    <a:pt x="16840" y="1034"/>
                  </a:cubicBezTo>
                  <a:cubicBezTo>
                    <a:pt x="15229" y="609"/>
                    <a:pt x="13375" y="426"/>
                    <a:pt x="11703" y="244"/>
                  </a:cubicBezTo>
                  <a:cubicBezTo>
                    <a:pt x="10524" y="84"/>
                    <a:pt x="9211" y="0"/>
                    <a:pt x="7864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919125" y="5144875"/>
              <a:ext cx="1007650" cy="286575"/>
            </a:xfrm>
            <a:custGeom>
              <a:avLst/>
              <a:gdLst/>
              <a:ahLst/>
              <a:cxnLst/>
              <a:rect l="l" t="t" r="r" b="b"/>
              <a:pathLst>
                <a:path w="40306" h="11463" extrusionOk="0">
                  <a:moveTo>
                    <a:pt x="34733" y="1"/>
                  </a:moveTo>
                  <a:cubicBezTo>
                    <a:pt x="34083" y="1"/>
                    <a:pt x="33435" y="79"/>
                    <a:pt x="32828" y="208"/>
                  </a:cubicBezTo>
                  <a:cubicBezTo>
                    <a:pt x="28755" y="877"/>
                    <a:pt x="24803" y="2396"/>
                    <a:pt x="21278" y="4555"/>
                  </a:cubicBezTo>
                  <a:cubicBezTo>
                    <a:pt x="19484" y="5618"/>
                    <a:pt x="17904" y="6895"/>
                    <a:pt x="16171" y="8020"/>
                  </a:cubicBezTo>
                  <a:cubicBezTo>
                    <a:pt x="14499" y="9175"/>
                    <a:pt x="12736" y="10147"/>
                    <a:pt x="10791" y="10634"/>
                  </a:cubicBezTo>
                  <a:cubicBezTo>
                    <a:pt x="9986" y="10846"/>
                    <a:pt x="9161" y="10948"/>
                    <a:pt x="8336" y="10948"/>
                  </a:cubicBezTo>
                  <a:cubicBezTo>
                    <a:pt x="5143" y="10948"/>
                    <a:pt x="1957" y="9419"/>
                    <a:pt x="1" y="6834"/>
                  </a:cubicBezTo>
                  <a:lnTo>
                    <a:pt x="1" y="6834"/>
                  </a:lnTo>
                  <a:cubicBezTo>
                    <a:pt x="1859" y="9684"/>
                    <a:pt x="5233" y="11463"/>
                    <a:pt x="8607" y="11463"/>
                  </a:cubicBezTo>
                  <a:cubicBezTo>
                    <a:pt x="9371" y="11463"/>
                    <a:pt x="10135" y="11372"/>
                    <a:pt x="10882" y="11181"/>
                  </a:cubicBezTo>
                  <a:cubicBezTo>
                    <a:pt x="12949" y="10725"/>
                    <a:pt x="14803" y="9691"/>
                    <a:pt x="16566" y="8597"/>
                  </a:cubicBezTo>
                  <a:cubicBezTo>
                    <a:pt x="18299" y="7503"/>
                    <a:pt x="19940" y="6226"/>
                    <a:pt x="21642" y="5162"/>
                  </a:cubicBezTo>
                  <a:cubicBezTo>
                    <a:pt x="25107" y="3035"/>
                    <a:pt x="28937" y="1576"/>
                    <a:pt x="32919" y="755"/>
                  </a:cubicBezTo>
                  <a:cubicBezTo>
                    <a:pt x="33576" y="622"/>
                    <a:pt x="34261" y="533"/>
                    <a:pt x="34934" y="533"/>
                  </a:cubicBezTo>
                  <a:cubicBezTo>
                    <a:pt x="36256" y="533"/>
                    <a:pt x="37535" y="873"/>
                    <a:pt x="38481" y="1880"/>
                  </a:cubicBezTo>
                  <a:cubicBezTo>
                    <a:pt x="39971" y="3278"/>
                    <a:pt x="40153" y="5710"/>
                    <a:pt x="39059" y="7412"/>
                  </a:cubicBezTo>
                  <a:cubicBezTo>
                    <a:pt x="40305" y="5710"/>
                    <a:pt x="40184" y="3156"/>
                    <a:pt x="38755" y="1606"/>
                  </a:cubicBezTo>
                  <a:cubicBezTo>
                    <a:pt x="37737" y="419"/>
                    <a:pt x="36232" y="1"/>
                    <a:pt x="3473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9577950" y="5354950"/>
              <a:ext cx="126925" cy="268550"/>
            </a:xfrm>
            <a:custGeom>
              <a:avLst/>
              <a:gdLst/>
              <a:ahLst/>
              <a:cxnLst/>
              <a:rect l="l" t="t" r="r" b="b"/>
              <a:pathLst>
                <a:path w="5077" h="10742" extrusionOk="0">
                  <a:moveTo>
                    <a:pt x="685" y="0"/>
                  </a:moveTo>
                  <a:cubicBezTo>
                    <a:pt x="460" y="0"/>
                    <a:pt x="231" y="24"/>
                    <a:pt x="1" y="73"/>
                  </a:cubicBezTo>
                  <a:cubicBezTo>
                    <a:pt x="3739" y="377"/>
                    <a:pt x="4682" y="4389"/>
                    <a:pt x="3800" y="7550"/>
                  </a:cubicBezTo>
                  <a:cubicBezTo>
                    <a:pt x="3557" y="8614"/>
                    <a:pt x="3162" y="9678"/>
                    <a:pt x="2797" y="10741"/>
                  </a:cubicBezTo>
                  <a:cubicBezTo>
                    <a:pt x="4074" y="8887"/>
                    <a:pt x="5077" y="6608"/>
                    <a:pt x="4803" y="4267"/>
                  </a:cubicBezTo>
                  <a:cubicBezTo>
                    <a:pt x="4666" y="2121"/>
                    <a:pt x="2835" y="0"/>
                    <a:pt x="68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9625075" y="5311150"/>
              <a:ext cx="179350" cy="79525"/>
            </a:xfrm>
            <a:custGeom>
              <a:avLst/>
              <a:gdLst/>
              <a:ahLst/>
              <a:cxnLst/>
              <a:rect l="l" t="t" r="r" b="b"/>
              <a:pathLst>
                <a:path w="7174" h="3181" extrusionOk="0">
                  <a:moveTo>
                    <a:pt x="7174" y="1"/>
                  </a:moveTo>
                  <a:cubicBezTo>
                    <a:pt x="5925" y="1628"/>
                    <a:pt x="4055" y="2520"/>
                    <a:pt x="2116" y="2520"/>
                  </a:cubicBezTo>
                  <a:cubicBezTo>
                    <a:pt x="1411" y="2520"/>
                    <a:pt x="697" y="2402"/>
                    <a:pt x="0" y="2159"/>
                  </a:cubicBezTo>
                  <a:lnTo>
                    <a:pt x="0" y="2159"/>
                  </a:lnTo>
                  <a:cubicBezTo>
                    <a:pt x="774" y="2860"/>
                    <a:pt x="1765" y="3180"/>
                    <a:pt x="2765" y="3180"/>
                  </a:cubicBezTo>
                  <a:cubicBezTo>
                    <a:pt x="4711" y="3180"/>
                    <a:pt x="6692" y="1969"/>
                    <a:pt x="71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9179000" y="5406900"/>
              <a:ext cx="339700" cy="259025"/>
            </a:xfrm>
            <a:custGeom>
              <a:avLst/>
              <a:gdLst/>
              <a:ahLst/>
              <a:cxnLst/>
              <a:rect l="l" t="t" r="r" b="b"/>
              <a:pathLst>
                <a:path w="13588" h="10361" extrusionOk="0">
                  <a:moveTo>
                    <a:pt x="2037" y="1"/>
                  </a:moveTo>
                  <a:lnTo>
                    <a:pt x="2037" y="1"/>
                  </a:lnTo>
                  <a:cubicBezTo>
                    <a:pt x="1" y="1794"/>
                    <a:pt x="366" y="5168"/>
                    <a:pt x="1977" y="7083"/>
                  </a:cubicBezTo>
                  <a:cubicBezTo>
                    <a:pt x="3709" y="9089"/>
                    <a:pt x="6354" y="10001"/>
                    <a:pt x="8876" y="10305"/>
                  </a:cubicBezTo>
                  <a:cubicBezTo>
                    <a:pt x="9188" y="10340"/>
                    <a:pt x="9516" y="10361"/>
                    <a:pt x="9851" y="10361"/>
                  </a:cubicBezTo>
                  <a:cubicBezTo>
                    <a:pt x="11248" y="10361"/>
                    <a:pt x="12754" y="10004"/>
                    <a:pt x="13588" y="8876"/>
                  </a:cubicBezTo>
                  <a:lnTo>
                    <a:pt x="13588" y="8876"/>
                  </a:lnTo>
                  <a:cubicBezTo>
                    <a:pt x="12712" y="9629"/>
                    <a:pt x="11646" y="9878"/>
                    <a:pt x="10554" y="9878"/>
                  </a:cubicBezTo>
                  <a:cubicBezTo>
                    <a:pt x="10015" y="9878"/>
                    <a:pt x="9469" y="9818"/>
                    <a:pt x="8937" y="9727"/>
                  </a:cubicBezTo>
                  <a:cubicBezTo>
                    <a:pt x="5928" y="9180"/>
                    <a:pt x="2402" y="7752"/>
                    <a:pt x="1369" y="4621"/>
                  </a:cubicBezTo>
                  <a:cubicBezTo>
                    <a:pt x="882" y="3101"/>
                    <a:pt x="1004" y="1338"/>
                    <a:pt x="20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9425975" y="5558125"/>
              <a:ext cx="132250" cy="196075"/>
            </a:xfrm>
            <a:custGeom>
              <a:avLst/>
              <a:gdLst/>
              <a:ahLst/>
              <a:cxnLst/>
              <a:rect l="l" t="t" r="r" b="b"/>
              <a:pathLst>
                <a:path w="5290" h="7843" extrusionOk="0">
                  <a:moveTo>
                    <a:pt x="0" y="0"/>
                  </a:moveTo>
                  <a:lnTo>
                    <a:pt x="0" y="0"/>
                  </a:lnTo>
                  <a:cubicBezTo>
                    <a:pt x="4104" y="1490"/>
                    <a:pt x="3952" y="4073"/>
                    <a:pt x="3466" y="7842"/>
                  </a:cubicBezTo>
                  <a:cubicBezTo>
                    <a:pt x="5289" y="4408"/>
                    <a:pt x="4529" y="152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8928250" y="5654625"/>
              <a:ext cx="238625" cy="199125"/>
            </a:xfrm>
            <a:custGeom>
              <a:avLst/>
              <a:gdLst/>
              <a:ahLst/>
              <a:cxnLst/>
              <a:rect l="l" t="t" r="r" b="b"/>
              <a:pathLst>
                <a:path w="9545" h="7965" extrusionOk="0">
                  <a:moveTo>
                    <a:pt x="0" y="1"/>
                  </a:moveTo>
                  <a:cubicBezTo>
                    <a:pt x="1368" y="4378"/>
                    <a:pt x="7204" y="4347"/>
                    <a:pt x="9545" y="7964"/>
                  </a:cubicBezTo>
                  <a:cubicBezTo>
                    <a:pt x="8055" y="3678"/>
                    <a:pt x="2250" y="3709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9731450" y="4969350"/>
              <a:ext cx="302450" cy="89800"/>
            </a:xfrm>
            <a:custGeom>
              <a:avLst/>
              <a:gdLst/>
              <a:ahLst/>
              <a:cxnLst/>
              <a:rect l="l" t="t" r="r" b="b"/>
              <a:pathLst>
                <a:path w="12098" h="3592" extrusionOk="0">
                  <a:moveTo>
                    <a:pt x="11061" y="0"/>
                  </a:moveTo>
                  <a:cubicBezTo>
                    <a:pt x="9294" y="0"/>
                    <a:pt x="7638" y="1435"/>
                    <a:pt x="6110" y="2123"/>
                  </a:cubicBezTo>
                  <a:cubicBezTo>
                    <a:pt x="5137" y="2578"/>
                    <a:pt x="4165" y="2852"/>
                    <a:pt x="3131" y="3004"/>
                  </a:cubicBezTo>
                  <a:cubicBezTo>
                    <a:pt x="2630" y="3080"/>
                    <a:pt x="2113" y="3118"/>
                    <a:pt x="1589" y="3118"/>
                  </a:cubicBezTo>
                  <a:cubicBezTo>
                    <a:pt x="1064" y="3118"/>
                    <a:pt x="532" y="3080"/>
                    <a:pt x="1" y="3004"/>
                  </a:cubicBezTo>
                  <a:lnTo>
                    <a:pt x="1" y="3004"/>
                  </a:lnTo>
                  <a:cubicBezTo>
                    <a:pt x="911" y="3404"/>
                    <a:pt x="1902" y="3591"/>
                    <a:pt x="2901" y="3591"/>
                  </a:cubicBezTo>
                  <a:cubicBezTo>
                    <a:pt x="4104" y="3591"/>
                    <a:pt x="5318" y="3320"/>
                    <a:pt x="6414" y="2822"/>
                  </a:cubicBezTo>
                  <a:cubicBezTo>
                    <a:pt x="8357" y="1925"/>
                    <a:pt x="9771" y="176"/>
                    <a:pt x="11985" y="176"/>
                  </a:cubicBezTo>
                  <a:cubicBezTo>
                    <a:pt x="12023" y="176"/>
                    <a:pt x="12060" y="176"/>
                    <a:pt x="12098" y="177"/>
                  </a:cubicBezTo>
                  <a:cubicBezTo>
                    <a:pt x="11748" y="54"/>
                    <a:pt x="11402" y="0"/>
                    <a:pt x="110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8942675" y="4900075"/>
              <a:ext cx="954450" cy="218675"/>
            </a:xfrm>
            <a:custGeom>
              <a:avLst/>
              <a:gdLst/>
              <a:ahLst/>
              <a:cxnLst/>
              <a:rect l="l" t="t" r="r" b="b"/>
              <a:pathLst>
                <a:path w="38178" h="8747" extrusionOk="0">
                  <a:moveTo>
                    <a:pt x="30254" y="0"/>
                  </a:moveTo>
                  <a:cubicBezTo>
                    <a:pt x="25863" y="0"/>
                    <a:pt x="21455" y="1158"/>
                    <a:pt x="17630" y="3343"/>
                  </a:cubicBezTo>
                  <a:cubicBezTo>
                    <a:pt x="14556" y="5156"/>
                    <a:pt x="11483" y="8172"/>
                    <a:pt x="7820" y="8172"/>
                  </a:cubicBezTo>
                  <a:cubicBezTo>
                    <a:pt x="7245" y="8172"/>
                    <a:pt x="6656" y="8098"/>
                    <a:pt x="6050" y="7933"/>
                  </a:cubicBezTo>
                  <a:cubicBezTo>
                    <a:pt x="3527" y="7204"/>
                    <a:pt x="1551" y="5319"/>
                    <a:pt x="1" y="3252"/>
                  </a:cubicBezTo>
                  <a:lnTo>
                    <a:pt x="1" y="3252"/>
                  </a:lnTo>
                  <a:cubicBezTo>
                    <a:pt x="1733" y="6081"/>
                    <a:pt x="4589" y="8746"/>
                    <a:pt x="8075" y="8746"/>
                  </a:cubicBezTo>
                  <a:cubicBezTo>
                    <a:pt x="8259" y="8746"/>
                    <a:pt x="8445" y="8739"/>
                    <a:pt x="8633" y="8723"/>
                  </a:cubicBezTo>
                  <a:cubicBezTo>
                    <a:pt x="12311" y="8480"/>
                    <a:pt x="15047" y="5745"/>
                    <a:pt x="18056" y="4012"/>
                  </a:cubicBezTo>
                  <a:cubicBezTo>
                    <a:pt x="22074" y="1666"/>
                    <a:pt x="26723" y="470"/>
                    <a:pt x="31385" y="470"/>
                  </a:cubicBezTo>
                  <a:cubicBezTo>
                    <a:pt x="33670" y="470"/>
                    <a:pt x="35959" y="757"/>
                    <a:pt x="38178" y="1337"/>
                  </a:cubicBezTo>
                  <a:cubicBezTo>
                    <a:pt x="35635" y="436"/>
                    <a:pt x="32948" y="0"/>
                    <a:pt x="3025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8930525" y="3863575"/>
              <a:ext cx="851875" cy="702925"/>
            </a:xfrm>
            <a:custGeom>
              <a:avLst/>
              <a:gdLst/>
              <a:ahLst/>
              <a:cxnLst/>
              <a:rect l="l" t="t" r="r" b="b"/>
              <a:pathLst>
                <a:path w="34075" h="28117" extrusionOk="0">
                  <a:moveTo>
                    <a:pt x="26627" y="0"/>
                  </a:moveTo>
                  <a:cubicBezTo>
                    <a:pt x="28724" y="699"/>
                    <a:pt x="30427" y="2280"/>
                    <a:pt x="31430" y="4195"/>
                  </a:cubicBezTo>
                  <a:cubicBezTo>
                    <a:pt x="33436" y="8055"/>
                    <a:pt x="32098" y="13070"/>
                    <a:pt x="28846" y="15806"/>
                  </a:cubicBezTo>
                  <a:cubicBezTo>
                    <a:pt x="27235" y="17204"/>
                    <a:pt x="25259" y="18116"/>
                    <a:pt x="23132" y="18542"/>
                  </a:cubicBezTo>
                  <a:cubicBezTo>
                    <a:pt x="22068" y="18785"/>
                    <a:pt x="20973" y="18937"/>
                    <a:pt x="19879" y="19271"/>
                  </a:cubicBezTo>
                  <a:cubicBezTo>
                    <a:pt x="16475" y="20183"/>
                    <a:pt x="14864" y="23770"/>
                    <a:pt x="12432" y="25806"/>
                  </a:cubicBezTo>
                  <a:cubicBezTo>
                    <a:pt x="11265" y="26882"/>
                    <a:pt x="9883" y="27155"/>
                    <a:pt x="8430" y="27155"/>
                  </a:cubicBezTo>
                  <a:cubicBezTo>
                    <a:pt x="6940" y="27155"/>
                    <a:pt x="5373" y="26868"/>
                    <a:pt x="3884" y="26868"/>
                  </a:cubicBezTo>
                  <a:cubicBezTo>
                    <a:pt x="2478" y="26868"/>
                    <a:pt x="1141" y="27123"/>
                    <a:pt x="0" y="28116"/>
                  </a:cubicBezTo>
                  <a:cubicBezTo>
                    <a:pt x="1061" y="27325"/>
                    <a:pt x="2212" y="27089"/>
                    <a:pt x="3407" y="27089"/>
                  </a:cubicBezTo>
                  <a:cubicBezTo>
                    <a:pt x="5183" y="27089"/>
                    <a:pt x="7055" y="27612"/>
                    <a:pt x="8865" y="27612"/>
                  </a:cubicBezTo>
                  <a:cubicBezTo>
                    <a:pt x="10233" y="27612"/>
                    <a:pt x="11567" y="27313"/>
                    <a:pt x="12797" y="26262"/>
                  </a:cubicBezTo>
                  <a:cubicBezTo>
                    <a:pt x="14955" y="24590"/>
                    <a:pt x="16262" y="21976"/>
                    <a:pt x="18663" y="20608"/>
                  </a:cubicBezTo>
                  <a:cubicBezTo>
                    <a:pt x="20062" y="19788"/>
                    <a:pt x="21703" y="19636"/>
                    <a:pt x="23284" y="19301"/>
                  </a:cubicBezTo>
                  <a:cubicBezTo>
                    <a:pt x="25502" y="18846"/>
                    <a:pt x="27661" y="17873"/>
                    <a:pt x="29332" y="16353"/>
                  </a:cubicBezTo>
                  <a:cubicBezTo>
                    <a:pt x="32797" y="13374"/>
                    <a:pt x="34074" y="7994"/>
                    <a:pt x="31764" y="3982"/>
                  </a:cubicBezTo>
                  <a:cubicBezTo>
                    <a:pt x="30609" y="2067"/>
                    <a:pt x="28785" y="547"/>
                    <a:pt x="266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9515650" y="3976800"/>
              <a:ext cx="83600" cy="138325"/>
            </a:xfrm>
            <a:custGeom>
              <a:avLst/>
              <a:gdLst/>
              <a:ahLst/>
              <a:cxnLst/>
              <a:rect l="l" t="t" r="r" b="b"/>
              <a:pathLst>
                <a:path w="3344" h="5533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1246" y="760"/>
                    <a:pt x="0" y="3404"/>
                    <a:pt x="760" y="5532"/>
                  </a:cubicBezTo>
                  <a:cubicBezTo>
                    <a:pt x="1125" y="3465"/>
                    <a:pt x="1976" y="1642"/>
                    <a:pt x="334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8951050" y="4113625"/>
              <a:ext cx="659600" cy="108575"/>
            </a:xfrm>
            <a:custGeom>
              <a:avLst/>
              <a:gdLst/>
              <a:ahLst/>
              <a:cxnLst/>
              <a:rect l="l" t="t" r="r" b="b"/>
              <a:pathLst>
                <a:path w="26384" h="4343" extrusionOk="0">
                  <a:moveTo>
                    <a:pt x="21907" y="1"/>
                  </a:moveTo>
                  <a:cubicBezTo>
                    <a:pt x="19893" y="1"/>
                    <a:pt x="17862" y="387"/>
                    <a:pt x="15958" y="941"/>
                  </a:cubicBezTo>
                  <a:cubicBezTo>
                    <a:pt x="12644" y="1834"/>
                    <a:pt x="9239" y="3763"/>
                    <a:pt x="5772" y="3763"/>
                  </a:cubicBezTo>
                  <a:cubicBezTo>
                    <a:pt x="4755" y="3763"/>
                    <a:pt x="3733" y="3597"/>
                    <a:pt x="2705" y="3190"/>
                  </a:cubicBezTo>
                  <a:cubicBezTo>
                    <a:pt x="1642" y="2795"/>
                    <a:pt x="699" y="2096"/>
                    <a:pt x="0" y="1123"/>
                  </a:cubicBezTo>
                  <a:lnTo>
                    <a:pt x="0" y="1123"/>
                  </a:lnTo>
                  <a:cubicBezTo>
                    <a:pt x="547" y="2156"/>
                    <a:pt x="1490" y="3008"/>
                    <a:pt x="2553" y="3524"/>
                  </a:cubicBezTo>
                  <a:cubicBezTo>
                    <a:pt x="3717" y="4111"/>
                    <a:pt x="4940" y="4342"/>
                    <a:pt x="6177" y="4342"/>
                  </a:cubicBezTo>
                  <a:cubicBezTo>
                    <a:pt x="8463" y="4342"/>
                    <a:pt x="10797" y="3553"/>
                    <a:pt x="12888" y="2764"/>
                  </a:cubicBezTo>
                  <a:cubicBezTo>
                    <a:pt x="16154" y="1514"/>
                    <a:pt x="19614" y="404"/>
                    <a:pt x="23106" y="404"/>
                  </a:cubicBezTo>
                  <a:cubicBezTo>
                    <a:pt x="24197" y="404"/>
                    <a:pt x="25291" y="512"/>
                    <a:pt x="26384" y="758"/>
                  </a:cubicBezTo>
                  <a:cubicBezTo>
                    <a:pt x="24944" y="222"/>
                    <a:pt x="23431" y="1"/>
                    <a:pt x="2190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8930525" y="3806750"/>
              <a:ext cx="430875" cy="79650"/>
            </a:xfrm>
            <a:custGeom>
              <a:avLst/>
              <a:gdLst/>
              <a:ahLst/>
              <a:cxnLst/>
              <a:rect l="l" t="t" r="r" b="b"/>
              <a:pathLst>
                <a:path w="17235" h="3186" extrusionOk="0">
                  <a:moveTo>
                    <a:pt x="8916" y="0"/>
                  </a:moveTo>
                  <a:cubicBezTo>
                    <a:pt x="5677" y="0"/>
                    <a:pt x="2436" y="1066"/>
                    <a:pt x="0" y="3185"/>
                  </a:cubicBezTo>
                  <a:cubicBezTo>
                    <a:pt x="2758" y="1582"/>
                    <a:pt x="5905" y="773"/>
                    <a:pt x="9052" y="773"/>
                  </a:cubicBezTo>
                  <a:cubicBezTo>
                    <a:pt x="11872" y="773"/>
                    <a:pt x="14693" y="1422"/>
                    <a:pt x="17235" y="2729"/>
                  </a:cubicBezTo>
                  <a:cubicBezTo>
                    <a:pt x="14887" y="906"/>
                    <a:pt x="11903" y="0"/>
                    <a:pt x="8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9648625" y="4335450"/>
              <a:ext cx="362500" cy="534225"/>
            </a:xfrm>
            <a:custGeom>
              <a:avLst/>
              <a:gdLst/>
              <a:ahLst/>
              <a:cxnLst/>
              <a:rect l="l" t="t" r="r" b="b"/>
              <a:pathLst>
                <a:path w="14500" h="21369" extrusionOk="0">
                  <a:moveTo>
                    <a:pt x="0" y="1"/>
                  </a:moveTo>
                  <a:lnTo>
                    <a:pt x="0" y="1"/>
                  </a:lnTo>
                  <a:cubicBezTo>
                    <a:pt x="7964" y="4347"/>
                    <a:pt x="13375" y="12311"/>
                    <a:pt x="14347" y="21369"/>
                  </a:cubicBezTo>
                  <a:cubicBezTo>
                    <a:pt x="14499" y="12220"/>
                    <a:pt x="8511" y="3314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9869000" y="5197175"/>
              <a:ext cx="183900" cy="42575"/>
            </a:xfrm>
            <a:custGeom>
              <a:avLst/>
              <a:gdLst/>
              <a:ahLst/>
              <a:cxnLst/>
              <a:rect l="l" t="t" r="r" b="b"/>
              <a:pathLst>
                <a:path w="7356" h="1703" extrusionOk="0">
                  <a:moveTo>
                    <a:pt x="0" y="0"/>
                  </a:moveTo>
                  <a:lnTo>
                    <a:pt x="0" y="0"/>
                  </a:lnTo>
                  <a:cubicBezTo>
                    <a:pt x="857" y="1133"/>
                    <a:pt x="2276" y="1703"/>
                    <a:pt x="3695" y="1703"/>
                  </a:cubicBezTo>
                  <a:cubicBezTo>
                    <a:pt x="5095" y="1703"/>
                    <a:pt x="6495" y="1148"/>
                    <a:pt x="7356" y="31"/>
                  </a:cubicBezTo>
                  <a:lnTo>
                    <a:pt x="7356" y="31"/>
                  </a:lnTo>
                  <a:cubicBezTo>
                    <a:pt x="6200" y="631"/>
                    <a:pt x="4956" y="928"/>
                    <a:pt x="3714" y="928"/>
                  </a:cubicBezTo>
                  <a:cubicBezTo>
                    <a:pt x="2440" y="928"/>
                    <a:pt x="1170" y="616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9231450" y="4594075"/>
              <a:ext cx="531175" cy="442800"/>
            </a:xfrm>
            <a:custGeom>
              <a:avLst/>
              <a:gdLst/>
              <a:ahLst/>
              <a:cxnLst/>
              <a:rect l="l" t="t" r="r" b="b"/>
              <a:pathLst>
                <a:path w="21247" h="17712" extrusionOk="0">
                  <a:moveTo>
                    <a:pt x="11122" y="0"/>
                  </a:moveTo>
                  <a:cubicBezTo>
                    <a:pt x="5099" y="0"/>
                    <a:pt x="0" y="2115"/>
                    <a:pt x="335" y="9383"/>
                  </a:cubicBezTo>
                  <a:cubicBezTo>
                    <a:pt x="456" y="12301"/>
                    <a:pt x="1064" y="15462"/>
                    <a:pt x="3070" y="17711"/>
                  </a:cubicBezTo>
                  <a:cubicBezTo>
                    <a:pt x="1338" y="15310"/>
                    <a:pt x="942" y="12301"/>
                    <a:pt x="942" y="9383"/>
                  </a:cubicBezTo>
                  <a:cubicBezTo>
                    <a:pt x="942" y="7924"/>
                    <a:pt x="1094" y="6495"/>
                    <a:pt x="1672" y="5188"/>
                  </a:cubicBezTo>
                  <a:cubicBezTo>
                    <a:pt x="3323" y="1149"/>
                    <a:pt x="8491" y="627"/>
                    <a:pt x="12406" y="627"/>
                  </a:cubicBezTo>
                  <a:cubicBezTo>
                    <a:pt x="12527" y="627"/>
                    <a:pt x="12648" y="628"/>
                    <a:pt x="12766" y="629"/>
                  </a:cubicBezTo>
                  <a:cubicBezTo>
                    <a:pt x="15684" y="750"/>
                    <a:pt x="18542" y="1449"/>
                    <a:pt x="21247" y="2665"/>
                  </a:cubicBezTo>
                  <a:cubicBezTo>
                    <a:pt x="18663" y="1145"/>
                    <a:pt x="15776" y="264"/>
                    <a:pt x="12797" y="51"/>
                  </a:cubicBezTo>
                  <a:cubicBezTo>
                    <a:pt x="12233" y="18"/>
                    <a:pt x="11674" y="0"/>
                    <a:pt x="1112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9514875" y="4758150"/>
              <a:ext cx="98825" cy="170050"/>
            </a:xfrm>
            <a:custGeom>
              <a:avLst/>
              <a:gdLst/>
              <a:ahLst/>
              <a:cxnLst/>
              <a:rect l="l" t="t" r="r" b="b"/>
              <a:pathLst>
                <a:path w="3953" h="6802" extrusionOk="0">
                  <a:moveTo>
                    <a:pt x="3624" y="0"/>
                  </a:moveTo>
                  <a:cubicBezTo>
                    <a:pt x="2238" y="0"/>
                    <a:pt x="1025" y="1217"/>
                    <a:pt x="517" y="2485"/>
                  </a:cubicBezTo>
                  <a:cubicBezTo>
                    <a:pt x="1" y="3883"/>
                    <a:pt x="31" y="5373"/>
                    <a:pt x="335" y="6801"/>
                  </a:cubicBezTo>
                  <a:cubicBezTo>
                    <a:pt x="821" y="4218"/>
                    <a:pt x="1095" y="965"/>
                    <a:pt x="3952" y="23"/>
                  </a:cubicBezTo>
                  <a:cubicBezTo>
                    <a:pt x="3842" y="8"/>
                    <a:pt x="3733" y="0"/>
                    <a:pt x="36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9394050" y="4375725"/>
              <a:ext cx="263725" cy="101025"/>
            </a:xfrm>
            <a:custGeom>
              <a:avLst/>
              <a:gdLst/>
              <a:ahLst/>
              <a:cxnLst/>
              <a:rect l="l" t="t" r="r" b="b"/>
              <a:pathLst>
                <a:path w="10549" h="4041" extrusionOk="0">
                  <a:moveTo>
                    <a:pt x="1" y="1"/>
                  </a:moveTo>
                  <a:lnTo>
                    <a:pt x="1" y="1"/>
                  </a:lnTo>
                  <a:cubicBezTo>
                    <a:pt x="487" y="2098"/>
                    <a:pt x="2493" y="3496"/>
                    <a:pt x="4530" y="3861"/>
                  </a:cubicBezTo>
                  <a:cubicBezTo>
                    <a:pt x="5113" y="3983"/>
                    <a:pt x="5702" y="4040"/>
                    <a:pt x="6289" y="4040"/>
                  </a:cubicBezTo>
                  <a:cubicBezTo>
                    <a:pt x="7751" y="4040"/>
                    <a:pt x="9204" y="3687"/>
                    <a:pt x="10548" y="3101"/>
                  </a:cubicBezTo>
                  <a:lnTo>
                    <a:pt x="10548" y="3101"/>
                  </a:lnTo>
                  <a:cubicBezTo>
                    <a:pt x="9545" y="3192"/>
                    <a:pt x="8542" y="3314"/>
                    <a:pt x="7569" y="3344"/>
                  </a:cubicBezTo>
                  <a:cubicBezTo>
                    <a:pt x="7362" y="3355"/>
                    <a:pt x="7154" y="3361"/>
                    <a:pt x="6944" y="3361"/>
                  </a:cubicBezTo>
                  <a:cubicBezTo>
                    <a:pt x="4240" y="3361"/>
                    <a:pt x="1440" y="2427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9518675" y="3712350"/>
              <a:ext cx="146700" cy="207475"/>
            </a:xfrm>
            <a:custGeom>
              <a:avLst/>
              <a:gdLst/>
              <a:ahLst/>
              <a:cxnLst/>
              <a:rect l="l" t="t" r="r" b="b"/>
              <a:pathLst>
                <a:path w="5868" h="8299" extrusionOk="0">
                  <a:moveTo>
                    <a:pt x="4925" y="1"/>
                  </a:moveTo>
                  <a:lnTo>
                    <a:pt x="4925" y="1"/>
                  </a:lnTo>
                  <a:cubicBezTo>
                    <a:pt x="4742" y="2523"/>
                    <a:pt x="3800" y="4925"/>
                    <a:pt x="1976" y="6688"/>
                  </a:cubicBezTo>
                  <a:cubicBezTo>
                    <a:pt x="1399" y="7295"/>
                    <a:pt x="700" y="7812"/>
                    <a:pt x="1" y="8299"/>
                  </a:cubicBezTo>
                  <a:cubicBezTo>
                    <a:pt x="3496" y="7508"/>
                    <a:pt x="5867" y="3466"/>
                    <a:pt x="4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9248150" y="5863600"/>
              <a:ext cx="344275" cy="107200"/>
            </a:xfrm>
            <a:custGeom>
              <a:avLst/>
              <a:gdLst/>
              <a:ahLst/>
              <a:cxnLst/>
              <a:rect l="l" t="t" r="r" b="b"/>
              <a:pathLst>
                <a:path w="13771" h="4288" extrusionOk="0">
                  <a:moveTo>
                    <a:pt x="1" y="0"/>
                  </a:moveTo>
                  <a:lnTo>
                    <a:pt x="1" y="0"/>
                  </a:lnTo>
                  <a:cubicBezTo>
                    <a:pt x="2685" y="2755"/>
                    <a:pt x="6573" y="4288"/>
                    <a:pt x="10435" y="4288"/>
                  </a:cubicBezTo>
                  <a:cubicBezTo>
                    <a:pt x="11559" y="4288"/>
                    <a:pt x="12681" y="4158"/>
                    <a:pt x="13770" y="3891"/>
                  </a:cubicBezTo>
                  <a:lnTo>
                    <a:pt x="13770" y="3891"/>
                  </a:lnTo>
                  <a:cubicBezTo>
                    <a:pt x="13570" y="3896"/>
                    <a:pt x="13370" y="3898"/>
                    <a:pt x="13170" y="3898"/>
                  </a:cubicBezTo>
                  <a:cubicBezTo>
                    <a:pt x="8489" y="3898"/>
                    <a:pt x="3965" y="2537"/>
                    <a:pt x="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004225" y="4208975"/>
              <a:ext cx="474200" cy="258650"/>
            </a:xfrm>
            <a:custGeom>
              <a:avLst/>
              <a:gdLst/>
              <a:ahLst/>
              <a:cxnLst/>
              <a:rect l="l" t="t" r="r" b="b"/>
              <a:pathLst>
                <a:path w="18968" h="10346" extrusionOk="0">
                  <a:moveTo>
                    <a:pt x="17019" y="1"/>
                  </a:moveTo>
                  <a:cubicBezTo>
                    <a:pt x="16661" y="1"/>
                    <a:pt x="16293" y="55"/>
                    <a:pt x="15959" y="136"/>
                  </a:cubicBezTo>
                  <a:cubicBezTo>
                    <a:pt x="13527" y="653"/>
                    <a:pt x="11217" y="1656"/>
                    <a:pt x="8816" y="2385"/>
                  </a:cubicBezTo>
                  <a:cubicBezTo>
                    <a:pt x="6937" y="2939"/>
                    <a:pt x="4962" y="3398"/>
                    <a:pt x="2998" y="3398"/>
                  </a:cubicBezTo>
                  <a:cubicBezTo>
                    <a:pt x="2484" y="3398"/>
                    <a:pt x="1971" y="3366"/>
                    <a:pt x="1460" y="3297"/>
                  </a:cubicBezTo>
                  <a:lnTo>
                    <a:pt x="1308" y="2993"/>
                  </a:lnTo>
                  <a:cubicBezTo>
                    <a:pt x="366" y="4422"/>
                    <a:pt x="1" y="7400"/>
                    <a:pt x="1065" y="8768"/>
                  </a:cubicBezTo>
                  <a:cubicBezTo>
                    <a:pt x="1854" y="9783"/>
                    <a:pt x="3178" y="10346"/>
                    <a:pt x="4466" y="10346"/>
                  </a:cubicBezTo>
                  <a:cubicBezTo>
                    <a:pt x="4915" y="10346"/>
                    <a:pt x="5360" y="10277"/>
                    <a:pt x="5776" y="10136"/>
                  </a:cubicBezTo>
                  <a:cubicBezTo>
                    <a:pt x="7235" y="9589"/>
                    <a:pt x="8299" y="8343"/>
                    <a:pt x="9393" y="7279"/>
                  </a:cubicBezTo>
                  <a:cubicBezTo>
                    <a:pt x="11247" y="5516"/>
                    <a:pt x="13557" y="4209"/>
                    <a:pt x="16050" y="3510"/>
                  </a:cubicBezTo>
                  <a:cubicBezTo>
                    <a:pt x="16718" y="3327"/>
                    <a:pt x="17448" y="3175"/>
                    <a:pt x="18025" y="2719"/>
                  </a:cubicBezTo>
                  <a:cubicBezTo>
                    <a:pt x="18603" y="2294"/>
                    <a:pt x="18968" y="1504"/>
                    <a:pt x="18694" y="865"/>
                  </a:cubicBezTo>
                  <a:cubicBezTo>
                    <a:pt x="18411" y="217"/>
                    <a:pt x="17735" y="1"/>
                    <a:pt x="17019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9313500" y="4658750"/>
              <a:ext cx="272075" cy="262375"/>
            </a:xfrm>
            <a:custGeom>
              <a:avLst/>
              <a:gdLst/>
              <a:ahLst/>
              <a:cxnLst/>
              <a:rect l="l" t="t" r="r" b="b"/>
              <a:pathLst>
                <a:path w="10883" h="10495" extrusionOk="0">
                  <a:moveTo>
                    <a:pt x="7684" y="0"/>
                  </a:moveTo>
                  <a:cubicBezTo>
                    <a:pt x="5858" y="0"/>
                    <a:pt x="4049" y="687"/>
                    <a:pt x="2676" y="1902"/>
                  </a:cubicBezTo>
                  <a:cubicBezTo>
                    <a:pt x="852" y="3574"/>
                    <a:pt x="1" y="6218"/>
                    <a:pt x="487" y="8650"/>
                  </a:cubicBezTo>
                  <a:cubicBezTo>
                    <a:pt x="609" y="9197"/>
                    <a:pt x="761" y="9714"/>
                    <a:pt x="1126" y="10078"/>
                  </a:cubicBezTo>
                  <a:cubicBezTo>
                    <a:pt x="1447" y="10379"/>
                    <a:pt x="1874" y="10495"/>
                    <a:pt x="2311" y="10495"/>
                  </a:cubicBezTo>
                  <a:cubicBezTo>
                    <a:pt x="2535" y="10495"/>
                    <a:pt x="2763" y="10464"/>
                    <a:pt x="2980" y="10413"/>
                  </a:cubicBezTo>
                  <a:cubicBezTo>
                    <a:pt x="4621" y="9987"/>
                    <a:pt x="5533" y="8315"/>
                    <a:pt x="6171" y="6765"/>
                  </a:cubicBezTo>
                  <a:cubicBezTo>
                    <a:pt x="6840" y="5215"/>
                    <a:pt x="7509" y="3483"/>
                    <a:pt x="9028" y="2723"/>
                  </a:cubicBezTo>
                  <a:cubicBezTo>
                    <a:pt x="9424" y="2540"/>
                    <a:pt x="9879" y="2388"/>
                    <a:pt x="10214" y="2176"/>
                  </a:cubicBezTo>
                  <a:cubicBezTo>
                    <a:pt x="10579" y="1963"/>
                    <a:pt x="10883" y="1568"/>
                    <a:pt x="10791" y="1112"/>
                  </a:cubicBezTo>
                  <a:cubicBezTo>
                    <a:pt x="10700" y="808"/>
                    <a:pt x="10031" y="443"/>
                    <a:pt x="9332" y="230"/>
                  </a:cubicBezTo>
                  <a:lnTo>
                    <a:pt x="9332" y="230"/>
                  </a:lnTo>
                  <a:lnTo>
                    <a:pt x="9606" y="261"/>
                  </a:lnTo>
                  <a:cubicBezTo>
                    <a:pt x="9424" y="230"/>
                    <a:pt x="9211" y="139"/>
                    <a:pt x="8998" y="109"/>
                  </a:cubicBezTo>
                  <a:cubicBezTo>
                    <a:pt x="8816" y="78"/>
                    <a:pt x="8603" y="48"/>
                    <a:pt x="8451" y="48"/>
                  </a:cubicBezTo>
                  <a:lnTo>
                    <a:pt x="8512" y="48"/>
                  </a:lnTo>
                  <a:cubicBezTo>
                    <a:pt x="8236" y="16"/>
                    <a:pt x="7960" y="0"/>
                    <a:pt x="7684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9663825" y="4498825"/>
              <a:ext cx="246225" cy="245475"/>
            </a:xfrm>
            <a:custGeom>
              <a:avLst/>
              <a:gdLst/>
              <a:ahLst/>
              <a:cxnLst/>
              <a:rect l="l" t="t" r="r" b="b"/>
              <a:pathLst>
                <a:path w="9849" h="9819" extrusionOk="0">
                  <a:moveTo>
                    <a:pt x="2462" y="1"/>
                  </a:moveTo>
                  <a:cubicBezTo>
                    <a:pt x="1794" y="1"/>
                    <a:pt x="0" y="1004"/>
                    <a:pt x="122" y="1733"/>
                  </a:cubicBezTo>
                  <a:cubicBezTo>
                    <a:pt x="3861" y="3466"/>
                    <a:pt x="7143" y="6323"/>
                    <a:pt x="9423" y="9819"/>
                  </a:cubicBezTo>
                  <a:cubicBezTo>
                    <a:pt x="9849" y="8025"/>
                    <a:pt x="9301" y="6141"/>
                    <a:pt x="8268" y="4621"/>
                  </a:cubicBezTo>
                  <a:cubicBezTo>
                    <a:pt x="7265" y="3101"/>
                    <a:pt x="5836" y="1916"/>
                    <a:pt x="4377" y="852"/>
                  </a:cubicBezTo>
                  <a:cubicBezTo>
                    <a:pt x="3800" y="426"/>
                    <a:pt x="3192" y="1"/>
                    <a:pt x="2462" y="1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9657750" y="4738975"/>
              <a:ext cx="136800" cy="107550"/>
            </a:xfrm>
            <a:custGeom>
              <a:avLst/>
              <a:gdLst/>
              <a:ahLst/>
              <a:cxnLst/>
              <a:rect l="l" t="t" r="r" b="b"/>
              <a:pathLst>
                <a:path w="5472" h="4302" extrusionOk="0">
                  <a:moveTo>
                    <a:pt x="2294" y="0"/>
                  </a:moveTo>
                  <a:cubicBezTo>
                    <a:pt x="1576" y="0"/>
                    <a:pt x="885" y="363"/>
                    <a:pt x="517" y="1033"/>
                  </a:cubicBezTo>
                  <a:cubicBezTo>
                    <a:pt x="426" y="1155"/>
                    <a:pt x="365" y="1307"/>
                    <a:pt x="304" y="1459"/>
                  </a:cubicBezTo>
                  <a:cubicBezTo>
                    <a:pt x="61" y="2067"/>
                    <a:pt x="0" y="2827"/>
                    <a:pt x="395" y="3404"/>
                  </a:cubicBezTo>
                  <a:cubicBezTo>
                    <a:pt x="699" y="3891"/>
                    <a:pt x="1307" y="4195"/>
                    <a:pt x="1885" y="4286"/>
                  </a:cubicBezTo>
                  <a:cubicBezTo>
                    <a:pt x="1992" y="4296"/>
                    <a:pt x="2098" y="4302"/>
                    <a:pt x="2202" y="4302"/>
                  </a:cubicBezTo>
                  <a:cubicBezTo>
                    <a:pt x="2687" y="4302"/>
                    <a:pt x="3142" y="4193"/>
                    <a:pt x="3617" y="4043"/>
                  </a:cubicBezTo>
                  <a:cubicBezTo>
                    <a:pt x="4499" y="3769"/>
                    <a:pt x="5471" y="3161"/>
                    <a:pt x="5228" y="2097"/>
                  </a:cubicBezTo>
                  <a:cubicBezTo>
                    <a:pt x="5137" y="1763"/>
                    <a:pt x="4955" y="1550"/>
                    <a:pt x="4772" y="1307"/>
                  </a:cubicBezTo>
                  <a:cubicBezTo>
                    <a:pt x="4316" y="821"/>
                    <a:pt x="3769" y="425"/>
                    <a:pt x="3161" y="182"/>
                  </a:cubicBezTo>
                  <a:cubicBezTo>
                    <a:pt x="2881" y="60"/>
                    <a:pt x="2585" y="0"/>
                    <a:pt x="2294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8987525" y="4606900"/>
              <a:ext cx="201375" cy="136200"/>
            </a:xfrm>
            <a:custGeom>
              <a:avLst/>
              <a:gdLst/>
              <a:ahLst/>
              <a:cxnLst/>
              <a:rect l="l" t="t" r="r" b="b"/>
              <a:pathLst>
                <a:path w="8055" h="5448" extrusionOk="0">
                  <a:moveTo>
                    <a:pt x="5057" y="0"/>
                  </a:moveTo>
                  <a:cubicBezTo>
                    <a:pt x="3978" y="0"/>
                    <a:pt x="2869" y="166"/>
                    <a:pt x="1854" y="298"/>
                  </a:cubicBezTo>
                  <a:cubicBezTo>
                    <a:pt x="1216" y="359"/>
                    <a:pt x="456" y="541"/>
                    <a:pt x="183" y="1149"/>
                  </a:cubicBezTo>
                  <a:cubicBezTo>
                    <a:pt x="0" y="1544"/>
                    <a:pt x="61" y="2031"/>
                    <a:pt x="304" y="2426"/>
                  </a:cubicBezTo>
                  <a:cubicBezTo>
                    <a:pt x="517" y="2791"/>
                    <a:pt x="821" y="3094"/>
                    <a:pt x="1186" y="3368"/>
                  </a:cubicBezTo>
                  <a:cubicBezTo>
                    <a:pt x="2341" y="4280"/>
                    <a:pt x="3678" y="4918"/>
                    <a:pt x="5107" y="5313"/>
                  </a:cubicBezTo>
                  <a:cubicBezTo>
                    <a:pt x="5432" y="5392"/>
                    <a:pt x="5780" y="5447"/>
                    <a:pt x="6117" y="5447"/>
                  </a:cubicBezTo>
                  <a:cubicBezTo>
                    <a:pt x="6566" y="5447"/>
                    <a:pt x="6995" y="5348"/>
                    <a:pt x="7325" y="5070"/>
                  </a:cubicBezTo>
                  <a:cubicBezTo>
                    <a:pt x="8055" y="4462"/>
                    <a:pt x="7994" y="3398"/>
                    <a:pt x="7903" y="2487"/>
                  </a:cubicBezTo>
                  <a:cubicBezTo>
                    <a:pt x="7812" y="1605"/>
                    <a:pt x="7660" y="693"/>
                    <a:pt x="6991" y="237"/>
                  </a:cubicBezTo>
                  <a:cubicBezTo>
                    <a:pt x="6377" y="63"/>
                    <a:pt x="5722" y="0"/>
                    <a:pt x="5057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8919125" y="5144875"/>
              <a:ext cx="1007650" cy="286575"/>
            </a:xfrm>
            <a:custGeom>
              <a:avLst/>
              <a:gdLst/>
              <a:ahLst/>
              <a:cxnLst/>
              <a:rect l="l" t="t" r="r" b="b"/>
              <a:pathLst>
                <a:path w="40306" h="11463" extrusionOk="0">
                  <a:moveTo>
                    <a:pt x="34733" y="1"/>
                  </a:moveTo>
                  <a:cubicBezTo>
                    <a:pt x="34083" y="1"/>
                    <a:pt x="33435" y="79"/>
                    <a:pt x="32828" y="208"/>
                  </a:cubicBezTo>
                  <a:cubicBezTo>
                    <a:pt x="28755" y="877"/>
                    <a:pt x="24803" y="2396"/>
                    <a:pt x="21278" y="4555"/>
                  </a:cubicBezTo>
                  <a:cubicBezTo>
                    <a:pt x="19484" y="5618"/>
                    <a:pt x="17904" y="6895"/>
                    <a:pt x="16171" y="8020"/>
                  </a:cubicBezTo>
                  <a:cubicBezTo>
                    <a:pt x="14499" y="9175"/>
                    <a:pt x="12736" y="10147"/>
                    <a:pt x="10791" y="10634"/>
                  </a:cubicBezTo>
                  <a:cubicBezTo>
                    <a:pt x="9986" y="10846"/>
                    <a:pt x="9161" y="10948"/>
                    <a:pt x="8336" y="10948"/>
                  </a:cubicBezTo>
                  <a:cubicBezTo>
                    <a:pt x="5143" y="10948"/>
                    <a:pt x="1957" y="9419"/>
                    <a:pt x="1" y="6834"/>
                  </a:cubicBezTo>
                  <a:lnTo>
                    <a:pt x="1" y="6834"/>
                  </a:lnTo>
                  <a:cubicBezTo>
                    <a:pt x="1859" y="9684"/>
                    <a:pt x="5233" y="11463"/>
                    <a:pt x="8607" y="11463"/>
                  </a:cubicBezTo>
                  <a:cubicBezTo>
                    <a:pt x="9371" y="11463"/>
                    <a:pt x="10135" y="11372"/>
                    <a:pt x="10882" y="11181"/>
                  </a:cubicBezTo>
                  <a:cubicBezTo>
                    <a:pt x="12949" y="10725"/>
                    <a:pt x="14803" y="9691"/>
                    <a:pt x="16566" y="8597"/>
                  </a:cubicBezTo>
                  <a:cubicBezTo>
                    <a:pt x="18299" y="7503"/>
                    <a:pt x="19940" y="6226"/>
                    <a:pt x="21642" y="5162"/>
                  </a:cubicBezTo>
                  <a:cubicBezTo>
                    <a:pt x="25107" y="3035"/>
                    <a:pt x="28937" y="1576"/>
                    <a:pt x="32919" y="755"/>
                  </a:cubicBezTo>
                  <a:cubicBezTo>
                    <a:pt x="33576" y="622"/>
                    <a:pt x="34261" y="533"/>
                    <a:pt x="34934" y="533"/>
                  </a:cubicBezTo>
                  <a:cubicBezTo>
                    <a:pt x="36256" y="533"/>
                    <a:pt x="37535" y="873"/>
                    <a:pt x="38481" y="1880"/>
                  </a:cubicBezTo>
                  <a:cubicBezTo>
                    <a:pt x="39971" y="3278"/>
                    <a:pt x="40153" y="5710"/>
                    <a:pt x="39059" y="7412"/>
                  </a:cubicBezTo>
                  <a:cubicBezTo>
                    <a:pt x="40305" y="5710"/>
                    <a:pt x="40184" y="3156"/>
                    <a:pt x="38755" y="1606"/>
                  </a:cubicBezTo>
                  <a:cubicBezTo>
                    <a:pt x="37737" y="419"/>
                    <a:pt x="36232" y="1"/>
                    <a:pt x="34733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9577950" y="5354950"/>
              <a:ext cx="126925" cy="268550"/>
            </a:xfrm>
            <a:custGeom>
              <a:avLst/>
              <a:gdLst/>
              <a:ahLst/>
              <a:cxnLst/>
              <a:rect l="l" t="t" r="r" b="b"/>
              <a:pathLst>
                <a:path w="5077" h="10742" extrusionOk="0">
                  <a:moveTo>
                    <a:pt x="685" y="0"/>
                  </a:moveTo>
                  <a:cubicBezTo>
                    <a:pt x="460" y="0"/>
                    <a:pt x="231" y="24"/>
                    <a:pt x="1" y="73"/>
                  </a:cubicBezTo>
                  <a:cubicBezTo>
                    <a:pt x="3739" y="377"/>
                    <a:pt x="4682" y="4389"/>
                    <a:pt x="3800" y="7550"/>
                  </a:cubicBezTo>
                  <a:cubicBezTo>
                    <a:pt x="3557" y="8614"/>
                    <a:pt x="3162" y="9678"/>
                    <a:pt x="2797" y="10741"/>
                  </a:cubicBezTo>
                  <a:cubicBezTo>
                    <a:pt x="4074" y="8887"/>
                    <a:pt x="5077" y="6608"/>
                    <a:pt x="4803" y="4267"/>
                  </a:cubicBezTo>
                  <a:cubicBezTo>
                    <a:pt x="4666" y="2121"/>
                    <a:pt x="2835" y="0"/>
                    <a:pt x="685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9625075" y="5311150"/>
              <a:ext cx="179350" cy="79525"/>
            </a:xfrm>
            <a:custGeom>
              <a:avLst/>
              <a:gdLst/>
              <a:ahLst/>
              <a:cxnLst/>
              <a:rect l="l" t="t" r="r" b="b"/>
              <a:pathLst>
                <a:path w="7174" h="3181" extrusionOk="0">
                  <a:moveTo>
                    <a:pt x="7174" y="1"/>
                  </a:moveTo>
                  <a:cubicBezTo>
                    <a:pt x="5925" y="1628"/>
                    <a:pt x="4055" y="2520"/>
                    <a:pt x="2116" y="2520"/>
                  </a:cubicBezTo>
                  <a:cubicBezTo>
                    <a:pt x="1411" y="2520"/>
                    <a:pt x="697" y="2402"/>
                    <a:pt x="0" y="2159"/>
                  </a:cubicBezTo>
                  <a:lnTo>
                    <a:pt x="0" y="2159"/>
                  </a:lnTo>
                  <a:cubicBezTo>
                    <a:pt x="774" y="2860"/>
                    <a:pt x="1765" y="3180"/>
                    <a:pt x="2765" y="3180"/>
                  </a:cubicBezTo>
                  <a:cubicBezTo>
                    <a:pt x="4711" y="3180"/>
                    <a:pt x="6692" y="1969"/>
                    <a:pt x="7174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9179000" y="5406900"/>
              <a:ext cx="339700" cy="259025"/>
            </a:xfrm>
            <a:custGeom>
              <a:avLst/>
              <a:gdLst/>
              <a:ahLst/>
              <a:cxnLst/>
              <a:rect l="l" t="t" r="r" b="b"/>
              <a:pathLst>
                <a:path w="13588" h="10361" extrusionOk="0">
                  <a:moveTo>
                    <a:pt x="2037" y="1"/>
                  </a:moveTo>
                  <a:lnTo>
                    <a:pt x="2037" y="1"/>
                  </a:lnTo>
                  <a:cubicBezTo>
                    <a:pt x="1" y="1794"/>
                    <a:pt x="366" y="5168"/>
                    <a:pt x="1977" y="7083"/>
                  </a:cubicBezTo>
                  <a:cubicBezTo>
                    <a:pt x="3709" y="9089"/>
                    <a:pt x="6354" y="10001"/>
                    <a:pt x="8876" y="10305"/>
                  </a:cubicBezTo>
                  <a:cubicBezTo>
                    <a:pt x="9188" y="10340"/>
                    <a:pt x="9516" y="10361"/>
                    <a:pt x="9851" y="10361"/>
                  </a:cubicBezTo>
                  <a:cubicBezTo>
                    <a:pt x="11248" y="10361"/>
                    <a:pt x="12754" y="10004"/>
                    <a:pt x="13588" y="8876"/>
                  </a:cubicBezTo>
                  <a:lnTo>
                    <a:pt x="13588" y="8876"/>
                  </a:lnTo>
                  <a:cubicBezTo>
                    <a:pt x="12712" y="9629"/>
                    <a:pt x="11646" y="9878"/>
                    <a:pt x="10554" y="9878"/>
                  </a:cubicBezTo>
                  <a:cubicBezTo>
                    <a:pt x="10015" y="9878"/>
                    <a:pt x="9469" y="9818"/>
                    <a:pt x="8937" y="9727"/>
                  </a:cubicBezTo>
                  <a:cubicBezTo>
                    <a:pt x="5928" y="9180"/>
                    <a:pt x="2402" y="7752"/>
                    <a:pt x="1369" y="4621"/>
                  </a:cubicBezTo>
                  <a:cubicBezTo>
                    <a:pt x="882" y="3101"/>
                    <a:pt x="1004" y="1338"/>
                    <a:pt x="2037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9425975" y="5558125"/>
              <a:ext cx="132250" cy="196075"/>
            </a:xfrm>
            <a:custGeom>
              <a:avLst/>
              <a:gdLst/>
              <a:ahLst/>
              <a:cxnLst/>
              <a:rect l="l" t="t" r="r" b="b"/>
              <a:pathLst>
                <a:path w="5290" h="7843" extrusionOk="0">
                  <a:moveTo>
                    <a:pt x="0" y="0"/>
                  </a:moveTo>
                  <a:lnTo>
                    <a:pt x="0" y="0"/>
                  </a:lnTo>
                  <a:cubicBezTo>
                    <a:pt x="4104" y="1490"/>
                    <a:pt x="3952" y="4073"/>
                    <a:pt x="3466" y="7842"/>
                  </a:cubicBezTo>
                  <a:cubicBezTo>
                    <a:pt x="5289" y="4408"/>
                    <a:pt x="4529" y="152"/>
                    <a:pt x="0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8928250" y="5654625"/>
              <a:ext cx="238625" cy="199125"/>
            </a:xfrm>
            <a:custGeom>
              <a:avLst/>
              <a:gdLst/>
              <a:ahLst/>
              <a:cxnLst/>
              <a:rect l="l" t="t" r="r" b="b"/>
              <a:pathLst>
                <a:path w="9545" h="7965" extrusionOk="0">
                  <a:moveTo>
                    <a:pt x="0" y="1"/>
                  </a:moveTo>
                  <a:cubicBezTo>
                    <a:pt x="1368" y="4378"/>
                    <a:pt x="7204" y="4347"/>
                    <a:pt x="9545" y="7964"/>
                  </a:cubicBezTo>
                  <a:cubicBezTo>
                    <a:pt x="8055" y="3678"/>
                    <a:pt x="2250" y="3709"/>
                    <a:pt x="0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9731450" y="4969350"/>
              <a:ext cx="302450" cy="89800"/>
            </a:xfrm>
            <a:custGeom>
              <a:avLst/>
              <a:gdLst/>
              <a:ahLst/>
              <a:cxnLst/>
              <a:rect l="l" t="t" r="r" b="b"/>
              <a:pathLst>
                <a:path w="12098" h="3592" extrusionOk="0">
                  <a:moveTo>
                    <a:pt x="11061" y="0"/>
                  </a:moveTo>
                  <a:cubicBezTo>
                    <a:pt x="9294" y="0"/>
                    <a:pt x="7638" y="1435"/>
                    <a:pt x="6110" y="2123"/>
                  </a:cubicBezTo>
                  <a:cubicBezTo>
                    <a:pt x="5137" y="2578"/>
                    <a:pt x="4165" y="2852"/>
                    <a:pt x="3131" y="3004"/>
                  </a:cubicBezTo>
                  <a:cubicBezTo>
                    <a:pt x="2630" y="3080"/>
                    <a:pt x="2113" y="3118"/>
                    <a:pt x="1589" y="3118"/>
                  </a:cubicBezTo>
                  <a:cubicBezTo>
                    <a:pt x="1064" y="3118"/>
                    <a:pt x="532" y="3080"/>
                    <a:pt x="1" y="3004"/>
                  </a:cubicBezTo>
                  <a:lnTo>
                    <a:pt x="1" y="3004"/>
                  </a:lnTo>
                  <a:cubicBezTo>
                    <a:pt x="911" y="3404"/>
                    <a:pt x="1902" y="3591"/>
                    <a:pt x="2901" y="3591"/>
                  </a:cubicBezTo>
                  <a:cubicBezTo>
                    <a:pt x="4104" y="3591"/>
                    <a:pt x="5318" y="3320"/>
                    <a:pt x="6414" y="2822"/>
                  </a:cubicBezTo>
                  <a:cubicBezTo>
                    <a:pt x="8357" y="1925"/>
                    <a:pt x="9771" y="176"/>
                    <a:pt x="11985" y="176"/>
                  </a:cubicBezTo>
                  <a:cubicBezTo>
                    <a:pt x="12023" y="176"/>
                    <a:pt x="12060" y="176"/>
                    <a:pt x="12098" y="177"/>
                  </a:cubicBezTo>
                  <a:cubicBezTo>
                    <a:pt x="11748" y="54"/>
                    <a:pt x="11402" y="0"/>
                    <a:pt x="11061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8942675" y="4900075"/>
              <a:ext cx="954450" cy="218675"/>
            </a:xfrm>
            <a:custGeom>
              <a:avLst/>
              <a:gdLst/>
              <a:ahLst/>
              <a:cxnLst/>
              <a:rect l="l" t="t" r="r" b="b"/>
              <a:pathLst>
                <a:path w="38178" h="8747" extrusionOk="0">
                  <a:moveTo>
                    <a:pt x="30254" y="0"/>
                  </a:moveTo>
                  <a:cubicBezTo>
                    <a:pt x="25863" y="0"/>
                    <a:pt x="21455" y="1158"/>
                    <a:pt x="17630" y="3343"/>
                  </a:cubicBezTo>
                  <a:cubicBezTo>
                    <a:pt x="14556" y="5156"/>
                    <a:pt x="11483" y="8172"/>
                    <a:pt x="7820" y="8172"/>
                  </a:cubicBezTo>
                  <a:cubicBezTo>
                    <a:pt x="7245" y="8172"/>
                    <a:pt x="6656" y="8098"/>
                    <a:pt x="6050" y="7933"/>
                  </a:cubicBezTo>
                  <a:cubicBezTo>
                    <a:pt x="3527" y="7204"/>
                    <a:pt x="1551" y="5319"/>
                    <a:pt x="1" y="3252"/>
                  </a:cubicBezTo>
                  <a:lnTo>
                    <a:pt x="1" y="3252"/>
                  </a:lnTo>
                  <a:cubicBezTo>
                    <a:pt x="1733" y="6081"/>
                    <a:pt x="4589" y="8746"/>
                    <a:pt x="8075" y="8746"/>
                  </a:cubicBezTo>
                  <a:cubicBezTo>
                    <a:pt x="8259" y="8746"/>
                    <a:pt x="8445" y="8739"/>
                    <a:pt x="8633" y="8723"/>
                  </a:cubicBezTo>
                  <a:cubicBezTo>
                    <a:pt x="12311" y="8480"/>
                    <a:pt x="15047" y="5745"/>
                    <a:pt x="18056" y="4012"/>
                  </a:cubicBezTo>
                  <a:cubicBezTo>
                    <a:pt x="22074" y="1666"/>
                    <a:pt x="26723" y="470"/>
                    <a:pt x="31385" y="470"/>
                  </a:cubicBezTo>
                  <a:cubicBezTo>
                    <a:pt x="33670" y="470"/>
                    <a:pt x="35959" y="757"/>
                    <a:pt x="38178" y="1337"/>
                  </a:cubicBezTo>
                  <a:cubicBezTo>
                    <a:pt x="35635" y="436"/>
                    <a:pt x="32948" y="0"/>
                    <a:pt x="3025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8930525" y="3863575"/>
              <a:ext cx="851875" cy="702925"/>
            </a:xfrm>
            <a:custGeom>
              <a:avLst/>
              <a:gdLst/>
              <a:ahLst/>
              <a:cxnLst/>
              <a:rect l="l" t="t" r="r" b="b"/>
              <a:pathLst>
                <a:path w="34075" h="28117" extrusionOk="0">
                  <a:moveTo>
                    <a:pt x="26627" y="0"/>
                  </a:moveTo>
                  <a:cubicBezTo>
                    <a:pt x="28724" y="699"/>
                    <a:pt x="30427" y="2280"/>
                    <a:pt x="31430" y="4195"/>
                  </a:cubicBezTo>
                  <a:cubicBezTo>
                    <a:pt x="33436" y="8055"/>
                    <a:pt x="32098" y="13070"/>
                    <a:pt x="28846" y="15806"/>
                  </a:cubicBezTo>
                  <a:cubicBezTo>
                    <a:pt x="27235" y="17204"/>
                    <a:pt x="25259" y="18116"/>
                    <a:pt x="23132" y="18542"/>
                  </a:cubicBezTo>
                  <a:cubicBezTo>
                    <a:pt x="22068" y="18785"/>
                    <a:pt x="20973" y="18937"/>
                    <a:pt x="19879" y="19271"/>
                  </a:cubicBezTo>
                  <a:cubicBezTo>
                    <a:pt x="16475" y="20183"/>
                    <a:pt x="14864" y="23770"/>
                    <a:pt x="12432" y="25806"/>
                  </a:cubicBezTo>
                  <a:cubicBezTo>
                    <a:pt x="11265" y="26882"/>
                    <a:pt x="9883" y="27155"/>
                    <a:pt x="8430" y="27155"/>
                  </a:cubicBezTo>
                  <a:cubicBezTo>
                    <a:pt x="6940" y="27155"/>
                    <a:pt x="5373" y="26868"/>
                    <a:pt x="3884" y="26868"/>
                  </a:cubicBezTo>
                  <a:cubicBezTo>
                    <a:pt x="2478" y="26868"/>
                    <a:pt x="1141" y="27123"/>
                    <a:pt x="0" y="28116"/>
                  </a:cubicBezTo>
                  <a:cubicBezTo>
                    <a:pt x="1061" y="27325"/>
                    <a:pt x="2212" y="27089"/>
                    <a:pt x="3407" y="27089"/>
                  </a:cubicBezTo>
                  <a:cubicBezTo>
                    <a:pt x="5183" y="27089"/>
                    <a:pt x="7055" y="27612"/>
                    <a:pt x="8865" y="27612"/>
                  </a:cubicBezTo>
                  <a:cubicBezTo>
                    <a:pt x="10233" y="27612"/>
                    <a:pt x="11567" y="27313"/>
                    <a:pt x="12797" y="26262"/>
                  </a:cubicBezTo>
                  <a:cubicBezTo>
                    <a:pt x="14955" y="24590"/>
                    <a:pt x="16262" y="21976"/>
                    <a:pt x="18663" y="20608"/>
                  </a:cubicBezTo>
                  <a:cubicBezTo>
                    <a:pt x="20062" y="19788"/>
                    <a:pt x="21703" y="19636"/>
                    <a:pt x="23284" y="19301"/>
                  </a:cubicBezTo>
                  <a:cubicBezTo>
                    <a:pt x="25502" y="18846"/>
                    <a:pt x="27661" y="17873"/>
                    <a:pt x="29332" y="16353"/>
                  </a:cubicBezTo>
                  <a:cubicBezTo>
                    <a:pt x="32797" y="13374"/>
                    <a:pt x="34074" y="7994"/>
                    <a:pt x="31764" y="3982"/>
                  </a:cubicBezTo>
                  <a:cubicBezTo>
                    <a:pt x="30609" y="2067"/>
                    <a:pt x="28785" y="547"/>
                    <a:pt x="2662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515650" y="3976800"/>
              <a:ext cx="83600" cy="138325"/>
            </a:xfrm>
            <a:custGeom>
              <a:avLst/>
              <a:gdLst/>
              <a:ahLst/>
              <a:cxnLst/>
              <a:rect l="l" t="t" r="r" b="b"/>
              <a:pathLst>
                <a:path w="3344" h="5533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1246" y="760"/>
                    <a:pt x="0" y="3404"/>
                    <a:pt x="760" y="5532"/>
                  </a:cubicBezTo>
                  <a:cubicBezTo>
                    <a:pt x="1125" y="3465"/>
                    <a:pt x="1976" y="1642"/>
                    <a:pt x="334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8951050" y="4113625"/>
              <a:ext cx="659600" cy="108575"/>
            </a:xfrm>
            <a:custGeom>
              <a:avLst/>
              <a:gdLst/>
              <a:ahLst/>
              <a:cxnLst/>
              <a:rect l="l" t="t" r="r" b="b"/>
              <a:pathLst>
                <a:path w="26384" h="4343" extrusionOk="0">
                  <a:moveTo>
                    <a:pt x="21907" y="1"/>
                  </a:moveTo>
                  <a:cubicBezTo>
                    <a:pt x="19893" y="1"/>
                    <a:pt x="17862" y="387"/>
                    <a:pt x="15958" y="941"/>
                  </a:cubicBezTo>
                  <a:cubicBezTo>
                    <a:pt x="12644" y="1834"/>
                    <a:pt x="9239" y="3763"/>
                    <a:pt x="5772" y="3763"/>
                  </a:cubicBezTo>
                  <a:cubicBezTo>
                    <a:pt x="4755" y="3763"/>
                    <a:pt x="3733" y="3597"/>
                    <a:pt x="2705" y="3190"/>
                  </a:cubicBezTo>
                  <a:cubicBezTo>
                    <a:pt x="1642" y="2795"/>
                    <a:pt x="699" y="2096"/>
                    <a:pt x="0" y="1123"/>
                  </a:cubicBezTo>
                  <a:lnTo>
                    <a:pt x="0" y="1123"/>
                  </a:lnTo>
                  <a:cubicBezTo>
                    <a:pt x="547" y="2156"/>
                    <a:pt x="1490" y="3008"/>
                    <a:pt x="2553" y="3524"/>
                  </a:cubicBezTo>
                  <a:cubicBezTo>
                    <a:pt x="3717" y="4111"/>
                    <a:pt x="4940" y="4342"/>
                    <a:pt x="6177" y="4342"/>
                  </a:cubicBezTo>
                  <a:cubicBezTo>
                    <a:pt x="8463" y="4342"/>
                    <a:pt x="10797" y="3553"/>
                    <a:pt x="12888" y="2764"/>
                  </a:cubicBezTo>
                  <a:cubicBezTo>
                    <a:pt x="16154" y="1514"/>
                    <a:pt x="19614" y="404"/>
                    <a:pt x="23106" y="404"/>
                  </a:cubicBezTo>
                  <a:cubicBezTo>
                    <a:pt x="24197" y="404"/>
                    <a:pt x="25291" y="512"/>
                    <a:pt x="26384" y="758"/>
                  </a:cubicBezTo>
                  <a:cubicBezTo>
                    <a:pt x="24944" y="222"/>
                    <a:pt x="23431" y="1"/>
                    <a:pt x="21907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8930525" y="3806750"/>
              <a:ext cx="430875" cy="79650"/>
            </a:xfrm>
            <a:custGeom>
              <a:avLst/>
              <a:gdLst/>
              <a:ahLst/>
              <a:cxnLst/>
              <a:rect l="l" t="t" r="r" b="b"/>
              <a:pathLst>
                <a:path w="17235" h="3186" extrusionOk="0">
                  <a:moveTo>
                    <a:pt x="8916" y="0"/>
                  </a:moveTo>
                  <a:cubicBezTo>
                    <a:pt x="5677" y="0"/>
                    <a:pt x="2436" y="1066"/>
                    <a:pt x="0" y="3185"/>
                  </a:cubicBezTo>
                  <a:cubicBezTo>
                    <a:pt x="2758" y="1582"/>
                    <a:pt x="5905" y="773"/>
                    <a:pt x="9052" y="773"/>
                  </a:cubicBezTo>
                  <a:cubicBezTo>
                    <a:pt x="11872" y="773"/>
                    <a:pt x="14693" y="1422"/>
                    <a:pt x="17235" y="2729"/>
                  </a:cubicBezTo>
                  <a:cubicBezTo>
                    <a:pt x="14887" y="906"/>
                    <a:pt x="11903" y="0"/>
                    <a:pt x="8916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648625" y="4335450"/>
              <a:ext cx="362500" cy="534225"/>
            </a:xfrm>
            <a:custGeom>
              <a:avLst/>
              <a:gdLst/>
              <a:ahLst/>
              <a:cxnLst/>
              <a:rect l="l" t="t" r="r" b="b"/>
              <a:pathLst>
                <a:path w="14500" h="21369" extrusionOk="0">
                  <a:moveTo>
                    <a:pt x="0" y="1"/>
                  </a:moveTo>
                  <a:lnTo>
                    <a:pt x="0" y="1"/>
                  </a:lnTo>
                  <a:cubicBezTo>
                    <a:pt x="7964" y="4347"/>
                    <a:pt x="13375" y="12311"/>
                    <a:pt x="14347" y="21369"/>
                  </a:cubicBezTo>
                  <a:cubicBezTo>
                    <a:pt x="14499" y="12220"/>
                    <a:pt x="8511" y="3314"/>
                    <a:pt x="0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883425" y="5190325"/>
              <a:ext cx="183925" cy="42700"/>
            </a:xfrm>
            <a:custGeom>
              <a:avLst/>
              <a:gdLst/>
              <a:ahLst/>
              <a:cxnLst/>
              <a:rect l="l" t="t" r="r" b="b"/>
              <a:pathLst>
                <a:path w="7357" h="1708" extrusionOk="0">
                  <a:moveTo>
                    <a:pt x="1" y="1"/>
                  </a:moveTo>
                  <a:lnTo>
                    <a:pt x="1" y="1"/>
                  </a:lnTo>
                  <a:cubicBezTo>
                    <a:pt x="860" y="1137"/>
                    <a:pt x="2286" y="1707"/>
                    <a:pt x="3710" y="1707"/>
                  </a:cubicBezTo>
                  <a:cubicBezTo>
                    <a:pt x="5106" y="1707"/>
                    <a:pt x="6499" y="1160"/>
                    <a:pt x="7356" y="62"/>
                  </a:cubicBezTo>
                  <a:lnTo>
                    <a:pt x="7356" y="62"/>
                  </a:lnTo>
                  <a:cubicBezTo>
                    <a:pt x="6230" y="654"/>
                    <a:pt x="5003" y="944"/>
                    <a:pt x="3773" y="944"/>
                  </a:cubicBezTo>
                  <a:cubicBezTo>
                    <a:pt x="2480" y="944"/>
                    <a:pt x="1185" y="624"/>
                    <a:pt x="1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9231450" y="4594075"/>
              <a:ext cx="531175" cy="442800"/>
            </a:xfrm>
            <a:custGeom>
              <a:avLst/>
              <a:gdLst/>
              <a:ahLst/>
              <a:cxnLst/>
              <a:rect l="l" t="t" r="r" b="b"/>
              <a:pathLst>
                <a:path w="21247" h="17712" extrusionOk="0">
                  <a:moveTo>
                    <a:pt x="11122" y="0"/>
                  </a:moveTo>
                  <a:cubicBezTo>
                    <a:pt x="5099" y="0"/>
                    <a:pt x="0" y="2115"/>
                    <a:pt x="335" y="9383"/>
                  </a:cubicBezTo>
                  <a:cubicBezTo>
                    <a:pt x="456" y="12301"/>
                    <a:pt x="1064" y="15462"/>
                    <a:pt x="3070" y="17711"/>
                  </a:cubicBezTo>
                  <a:cubicBezTo>
                    <a:pt x="1338" y="15310"/>
                    <a:pt x="942" y="12301"/>
                    <a:pt x="942" y="9383"/>
                  </a:cubicBezTo>
                  <a:cubicBezTo>
                    <a:pt x="942" y="7924"/>
                    <a:pt x="1094" y="6495"/>
                    <a:pt x="1672" y="5188"/>
                  </a:cubicBezTo>
                  <a:cubicBezTo>
                    <a:pt x="3323" y="1149"/>
                    <a:pt x="8491" y="627"/>
                    <a:pt x="12406" y="627"/>
                  </a:cubicBezTo>
                  <a:cubicBezTo>
                    <a:pt x="12527" y="627"/>
                    <a:pt x="12648" y="628"/>
                    <a:pt x="12766" y="629"/>
                  </a:cubicBezTo>
                  <a:cubicBezTo>
                    <a:pt x="15684" y="750"/>
                    <a:pt x="18542" y="1449"/>
                    <a:pt x="21247" y="2665"/>
                  </a:cubicBezTo>
                  <a:cubicBezTo>
                    <a:pt x="18663" y="1145"/>
                    <a:pt x="15776" y="264"/>
                    <a:pt x="12797" y="51"/>
                  </a:cubicBezTo>
                  <a:cubicBezTo>
                    <a:pt x="12233" y="18"/>
                    <a:pt x="11674" y="0"/>
                    <a:pt x="11122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9514875" y="4758150"/>
              <a:ext cx="98825" cy="170050"/>
            </a:xfrm>
            <a:custGeom>
              <a:avLst/>
              <a:gdLst/>
              <a:ahLst/>
              <a:cxnLst/>
              <a:rect l="l" t="t" r="r" b="b"/>
              <a:pathLst>
                <a:path w="3953" h="6802" extrusionOk="0">
                  <a:moveTo>
                    <a:pt x="3624" y="0"/>
                  </a:moveTo>
                  <a:cubicBezTo>
                    <a:pt x="2238" y="0"/>
                    <a:pt x="1025" y="1217"/>
                    <a:pt x="517" y="2485"/>
                  </a:cubicBezTo>
                  <a:cubicBezTo>
                    <a:pt x="1" y="3883"/>
                    <a:pt x="31" y="5373"/>
                    <a:pt x="335" y="6801"/>
                  </a:cubicBezTo>
                  <a:cubicBezTo>
                    <a:pt x="821" y="4218"/>
                    <a:pt x="1095" y="965"/>
                    <a:pt x="3952" y="23"/>
                  </a:cubicBezTo>
                  <a:cubicBezTo>
                    <a:pt x="3842" y="8"/>
                    <a:pt x="3733" y="0"/>
                    <a:pt x="3624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394050" y="4375725"/>
              <a:ext cx="263725" cy="101025"/>
            </a:xfrm>
            <a:custGeom>
              <a:avLst/>
              <a:gdLst/>
              <a:ahLst/>
              <a:cxnLst/>
              <a:rect l="l" t="t" r="r" b="b"/>
              <a:pathLst>
                <a:path w="10549" h="4041" extrusionOk="0">
                  <a:moveTo>
                    <a:pt x="1" y="1"/>
                  </a:moveTo>
                  <a:lnTo>
                    <a:pt x="1" y="1"/>
                  </a:lnTo>
                  <a:cubicBezTo>
                    <a:pt x="487" y="2098"/>
                    <a:pt x="2493" y="3496"/>
                    <a:pt x="4530" y="3861"/>
                  </a:cubicBezTo>
                  <a:cubicBezTo>
                    <a:pt x="5113" y="3983"/>
                    <a:pt x="5702" y="4040"/>
                    <a:pt x="6289" y="4040"/>
                  </a:cubicBezTo>
                  <a:cubicBezTo>
                    <a:pt x="7751" y="4040"/>
                    <a:pt x="9204" y="3687"/>
                    <a:pt x="10548" y="3101"/>
                  </a:cubicBezTo>
                  <a:lnTo>
                    <a:pt x="10548" y="3101"/>
                  </a:lnTo>
                  <a:cubicBezTo>
                    <a:pt x="9545" y="3192"/>
                    <a:pt x="8542" y="3314"/>
                    <a:pt x="7569" y="3344"/>
                  </a:cubicBezTo>
                  <a:cubicBezTo>
                    <a:pt x="7362" y="3355"/>
                    <a:pt x="7154" y="3361"/>
                    <a:pt x="6944" y="3361"/>
                  </a:cubicBezTo>
                  <a:cubicBezTo>
                    <a:pt x="4240" y="3361"/>
                    <a:pt x="1440" y="2427"/>
                    <a:pt x="1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9518675" y="3712350"/>
              <a:ext cx="146700" cy="207475"/>
            </a:xfrm>
            <a:custGeom>
              <a:avLst/>
              <a:gdLst/>
              <a:ahLst/>
              <a:cxnLst/>
              <a:rect l="l" t="t" r="r" b="b"/>
              <a:pathLst>
                <a:path w="5868" h="8299" extrusionOk="0">
                  <a:moveTo>
                    <a:pt x="4925" y="1"/>
                  </a:moveTo>
                  <a:lnTo>
                    <a:pt x="4925" y="1"/>
                  </a:lnTo>
                  <a:cubicBezTo>
                    <a:pt x="4742" y="2523"/>
                    <a:pt x="3800" y="4925"/>
                    <a:pt x="1976" y="6688"/>
                  </a:cubicBezTo>
                  <a:cubicBezTo>
                    <a:pt x="1399" y="7295"/>
                    <a:pt x="700" y="7812"/>
                    <a:pt x="1" y="8299"/>
                  </a:cubicBezTo>
                  <a:cubicBezTo>
                    <a:pt x="3496" y="7508"/>
                    <a:pt x="5867" y="3466"/>
                    <a:pt x="4925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248150" y="5863600"/>
              <a:ext cx="344275" cy="107200"/>
            </a:xfrm>
            <a:custGeom>
              <a:avLst/>
              <a:gdLst/>
              <a:ahLst/>
              <a:cxnLst/>
              <a:rect l="l" t="t" r="r" b="b"/>
              <a:pathLst>
                <a:path w="13771" h="4288" extrusionOk="0">
                  <a:moveTo>
                    <a:pt x="1" y="0"/>
                  </a:moveTo>
                  <a:lnTo>
                    <a:pt x="1" y="0"/>
                  </a:lnTo>
                  <a:cubicBezTo>
                    <a:pt x="2685" y="2755"/>
                    <a:pt x="6573" y="4288"/>
                    <a:pt x="10435" y="4288"/>
                  </a:cubicBezTo>
                  <a:cubicBezTo>
                    <a:pt x="11559" y="4288"/>
                    <a:pt x="12681" y="4158"/>
                    <a:pt x="13770" y="3891"/>
                  </a:cubicBezTo>
                  <a:lnTo>
                    <a:pt x="13770" y="3891"/>
                  </a:lnTo>
                  <a:cubicBezTo>
                    <a:pt x="13570" y="3896"/>
                    <a:pt x="13370" y="3898"/>
                    <a:pt x="13170" y="3898"/>
                  </a:cubicBezTo>
                  <a:cubicBezTo>
                    <a:pt x="8489" y="3898"/>
                    <a:pt x="3965" y="2537"/>
                    <a:pt x="1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9025500" y="5157250"/>
              <a:ext cx="751575" cy="310100"/>
            </a:xfrm>
            <a:custGeom>
              <a:avLst/>
              <a:gdLst/>
              <a:ahLst/>
              <a:cxnLst/>
              <a:rect l="l" t="t" r="r" b="b"/>
              <a:pathLst>
                <a:path w="30063" h="12404" extrusionOk="0">
                  <a:moveTo>
                    <a:pt x="29406" y="0"/>
                  </a:moveTo>
                  <a:cubicBezTo>
                    <a:pt x="24883" y="0"/>
                    <a:pt x="20665" y="2352"/>
                    <a:pt x="16779" y="4759"/>
                  </a:cubicBezTo>
                  <a:cubicBezTo>
                    <a:pt x="14500" y="6157"/>
                    <a:pt x="12311" y="7798"/>
                    <a:pt x="9910" y="8984"/>
                  </a:cubicBezTo>
                  <a:cubicBezTo>
                    <a:pt x="7989" y="9896"/>
                    <a:pt x="5879" y="10562"/>
                    <a:pt x="3759" y="10562"/>
                  </a:cubicBezTo>
                  <a:cubicBezTo>
                    <a:pt x="3195" y="10562"/>
                    <a:pt x="2630" y="10514"/>
                    <a:pt x="2068" y="10412"/>
                  </a:cubicBezTo>
                  <a:lnTo>
                    <a:pt x="1" y="9895"/>
                  </a:lnTo>
                  <a:lnTo>
                    <a:pt x="1" y="9895"/>
                  </a:lnTo>
                  <a:cubicBezTo>
                    <a:pt x="2157" y="11427"/>
                    <a:pt x="4789" y="12403"/>
                    <a:pt x="7453" y="12403"/>
                  </a:cubicBezTo>
                  <a:cubicBezTo>
                    <a:pt x="7644" y="12403"/>
                    <a:pt x="7835" y="12398"/>
                    <a:pt x="8025" y="12388"/>
                  </a:cubicBezTo>
                  <a:cubicBezTo>
                    <a:pt x="10852" y="12236"/>
                    <a:pt x="13527" y="10959"/>
                    <a:pt x="15837" y="9318"/>
                  </a:cubicBezTo>
                  <a:cubicBezTo>
                    <a:pt x="18208" y="7707"/>
                    <a:pt x="20275" y="5792"/>
                    <a:pt x="22585" y="4120"/>
                  </a:cubicBezTo>
                  <a:cubicBezTo>
                    <a:pt x="24925" y="2449"/>
                    <a:pt x="27235" y="382"/>
                    <a:pt x="30062" y="17"/>
                  </a:cubicBezTo>
                  <a:cubicBezTo>
                    <a:pt x="29843" y="6"/>
                    <a:pt x="29624" y="0"/>
                    <a:pt x="29406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9186600" y="4714650"/>
              <a:ext cx="120850" cy="322975"/>
            </a:xfrm>
            <a:custGeom>
              <a:avLst/>
              <a:gdLst/>
              <a:ahLst/>
              <a:cxnLst/>
              <a:rect l="l" t="t" r="r" b="b"/>
              <a:pathLst>
                <a:path w="4834" h="12919" extrusionOk="0">
                  <a:moveTo>
                    <a:pt x="2949" y="0"/>
                  </a:moveTo>
                  <a:lnTo>
                    <a:pt x="2949" y="0"/>
                  </a:lnTo>
                  <a:cubicBezTo>
                    <a:pt x="1034" y="1794"/>
                    <a:pt x="1" y="4499"/>
                    <a:pt x="274" y="7113"/>
                  </a:cubicBezTo>
                  <a:cubicBezTo>
                    <a:pt x="548" y="9696"/>
                    <a:pt x="2584" y="11551"/>
                    <a:pt x="4834" y="12918"/>
                  </a:cubicBezTo>
                  <a:cubicBezTo>
                    <a:pt x="2432" y="8815"/>
                    <a:pt x="2220" y="4438"/>
                    <a:pt x="2949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9159250" y="4375725"/>
              <a:ext cx="427850" cy="185725"/>
            </a:xfrm>
            <a:custGeom>
              <a:avLst/>
              <a:gdLst/>
              <a:ahLst/>
              <a:cxnLst/>
              <a:rect l="l" t="t" r="r" b="b"/>
              <a:pathLst>
                <a:path w="17114" h="7429" extrusionOk="0">
                  <a:moveTo>
                    <a:pt x="9393" y="1"/>
                  </a:moveTo>
                  <a:cubicBezTo>
                    <a:pt x="7721" y="1126"/>
                    <a:pt x="6992" y="2159"/>
                    <a:pt x="5654" y="3679"/>
                  </a:cubicBezTo>
                  <a:cubicBezTo>
                    <a:pt x="4286" y="5199"/>
                    <a:pt x="2675" y="6597"/>
                    <a:pt x="639" y="6901"/>
                  </a:cubicBezTo>
                  <a:lnTo>
                    <a:pt x="1" y="6901"/>
                  </a:lnTo>
                  <a:cubicBezTo>
                    <a:pt x="634" y="7265"/>
                    <a:pt x="1345" y="7429"/>
                    <a:pt x="2068" y="7429"/>
                  </a:cubicBezTo>
                  <a:cubicBezTo>
                    <a:pt x="3218" y="7429"/>
                    <a:pt x="4399" y="7013"/>
                    <a:pt x="5350" y="6323"/>
                  </a:cubicBezTo>
                  <a:cubicBezTo>
                    <a:pt x="6931" y="5229"/>
                    <a:pt x="8025" y="3648"/>
                    <a:pt x="9058" y="2037"/>
                  </a:cubicBezTo>
                  <a:cubicBezTo>
                    <a:pt x="9818" y="3405"/>
                    <a:pt x="11125" y="4439"/>
                    <a:pt x="12645" y="4773"/>
                  </a:cubicBezTo>
                  <a:cubicBezTo>
                    <a:pt x="13046" y="4861"/>
                    <a:pt x="13455" y="4905"/>
                    <a:pt x="13864" y="4905"/>
                  </a:cubicBezTo>
                  <a:cubicBezTo>
                    <a:pt x="15007" y="4905"/>
                    <a:pt x="16151" y="4563"/>
                    <a:pt x="17113" y="3891"/>
                  </a:cubicBezTo>
                  <a:lnTo>
                    <a:pt x="17113" y="3891"/>
                  </a:lnTo>
                  <a:cubicBezTo>
                    <a:pt x="16702" y="3990"/>
                    <a:pt x="16280" y="4038"/>
                    <a:pt x="15857" y="4038"/>
                  </a:cubicBezTo>
                  <a:cubicBezTo>
                    <a:pt x="14714" y="4038"/>
                    <a:pt x="13560" y="3692"/>
                    <a:pt x="12584" y="3071"/>
                  </a:cubicBezTo>
                  <a:cubicBezTo>
                    <a:pt x="11247" y="2250"/>
                    <a:pt x="9758" y="1521"/>
                    <a:pt x="9393" y="1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9238275" y="3976800"/>
              <a:ext cx="338175" cy="206700"/>
            </a:xfrm>
            <a:custGeom>
              <a:avLst/>
              <a:gdLst/>
              <a:ahLst/>
              <a:cxnLst/>
              <a:rect l="l" t="t" r="r" b="b"/>
              <a:pathLst>
                <a:path w="13527" h="8268" extrusionOk="0">
                  <a:moveTo>
                    <a:pt x="13527" y="0"/>
                  </a:moveTo>
                  <a:lnTo>
                    <a:pt x="13527" y="0"/>
                  </a:lnTo>
                  <a:cubicBezTo>
                    <a:pt x="11612" y="821"/>
                    <a:pt x="10214" y="2736"/>
                    <a:pt x="9910" y="4772"/>
                  </a:cubicBezTo>
                  <a:cubicBezTo>
                    <a:pt x="9867" y="4772"/>
                    <a:pt x="9825" y="4772"/>
                    <a:pt x="9783" y="4772"/>
                  </a:cubicBezTo>
                  <a:cubicBezTo>
                    <a:pt x="6269" y="4772"/>
                    <a:pt x="2764" y="6015"/>
                    <a:pt x="1" y="8207"/>
                  </a:cubicBezTo>
                  <a:lnTo>
                    <a:pt x="305" y="8268"/>
                  </a:lnTo>
                  <a:cubicBezTo>
                    <a:pt x="3565" y="6552"/>
                    <a:pt x="7256" y="5643"/>
                    <a:pt x="10922" y="5643"/>
                  </a:cubicBezTo>
                  <a:cubicBezTo>
                    <a:pt x="11152" y="5643"/>
                    <a:pt x="11382" y="5647"/>
                    <a:pt x="11612" y="5654"/>
                  </a:cubicBezTo>
                  <a:cubicBezTo>
                    <a:pt x="11581" y="3648"/>
                    <a:pt x="12281" y="1581"/>
                    <a:pt x="13527" y="0"/>
                  </a:cubicBezTo>
                  <a:close/>
                </a:path>
              </a:pathLst>
            </a:custGeom>
            <a:solidFill>
              <a:srgbClr val="090586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27"/>
          <p:cNvSpPr/>
          <p:nvPr/>
        </p:nvSpPr>
        <p:spPr>
          <a:xfrm>
            <a:off x="7156825" y="2911490"/>
            <a:ext cx="1128476" cy="996497"/>
          </a:xfrm>
          <a:custGeom>
            <a:avLst/>
            <a:gdLst/>
            <a:ahLst/>
            <a:cxnLst/>
            <a:rect l="l" t="t" r="r" b="b"/>
            <a:pathLst>
              <a:path w="23172" h="20463" extrusionOk="0">
                <a:moveTo>
                  <a:pt x="17715" y="0"/>
                </a:moveTo>
                <a:cubicBezTo>
                  <a:pt x="16175" y="0"/>
                  <a:pt x="13326" y="448"/>
                  <a:pt x="9042" y="3628"/>
                </a:cubicBezTo>
                <a:cubicBezTo>
                  <a:pt x="7207" y="4991"/>
                  <a:pt x="5627" y="5449"/>
                  <a:pt x="4333" y="5449"/>
                </a:cubicBezTo>
                <a:cubicBezTo>
                  <a:pt x="1844" y="5449"/>
                  <a:pt x="411" y="3755"/>
                  <a:pt x="248" y="3550"/>
                </a:cubicBezTo>
                <a:lnTo>
                  <a:pt x="248" y="5877"/>
                </a:lnTo>
                <a:cubicBezTo>
                  <a:pt x="248" y="5877"/>
                  <a:pt x="0" y="16563"/>
                  <a:pt x="1287" y="18982"/>
                </a:cubicBezTo>
                <a:cubicBezTo>
                  <a:pt x="1909" y="20159"/>
                  <a:pt x="3628" y="20463"/>
                  <a:pt x="5238" y="20463"/>
                </a:cubicBezTo>
                <a:cubicBezTo>
                  <a:pt x="6962" y="20463"/>
                  <a:pt x="8561" y="20115"/>
                  <a:pt x="8561" y="20115"/>
                </a:cubicBezTo>
                <a:cubicBezTo>
                  <a:pt x="13152" y="19479"/>
                  <a:pt x="13602" y="16563"/>
                  <a:pt x="13602" y="16563"/>
                </a:cubicBezTo>
                <a:cubicBezTo>
                  <a:pt x="19294" y="15028"/>
                  <a:pt x="21574" y="6218"/>
                  <a:pt x="21574" y="6218"/>
                </a:cubicBezTo>
                <a:cubicBezTo>
                  <a:pt x="22551" y="5396"/>
                  <a:pt x="23001" y="4481"/>
                  <a:pt x="23171" y="3675"/>
                </a:cubicBezTo>
                <a:lnTo>
                  <a:pt x="23171" y="3675"/>
                </a:lnTo>
                <a:cubicBezTo>
                  <a:pt x="23082" y="3915"/>
                  <a:pt x="22851" y="4005"/>
                  <a:pt x="22556" y="4005"/>
                </a:cubicBezTo>
                <a:cubicBezTo>
                  <a:pt x="21668" y="4005"/>
                  <a:pt x="20194" y="3194"/>
                  <a:pt x="20194" y="3194"/>
                </a:cubicBezTo>
                <a:cubicBezTo>
                  <a:pt x="20519" y="1224"/>
                  <a:pt x="19728" y="138"/>
                  <a:pt x="18767" y="61"/>
                </a:cubicBezTo>
                <a:cubicBezTo>
                  <a:pt x="18537" y="43"/>
                  <a:pt x="18188" y="0"/>
                  <a:pt x="17715" y="0"/>
                </a:cubicBezTo>
                <a:close/>
              </a:path>
            </a:pathLst>
          </a:custGeom>
          <a:solidFill>
            <a:srgbClr val="FF0000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 flipH="1">
            <a:off x="6008084" y="2911490"/>
            <a:ext cx="1128476" cy="996497"/>
          </a:xfrm>
          <a:custGeom>
            <a:avLst/>
            <a:gdLst/>
            <a:ahLst/>
            <a:cxnLst/>
            <a:rect l="l" t="t" r="r" b="b"/>
            <a:pathLst>
              <a:path w="23172" h="20463" extrusionOk="0">
                <a:moveTo>
                  <a:pt x="17715" y="0"/>
                </a:moveTo>
                <a:cubicBezTo>
                  <a:pt x="16175" y="0"/>
                  <a:pt x="13326" y="448"/>
                  <a:pt x="9042" y="3628"/>
                </a:cubicBezTo>
                <a:cubicBezTo>
                  <a:pt x="7207" y="4991"/>
                  <a:pt x="5627" y="5449"/>
                  <a:pt x="4333" y="5449"/>
                </a:cubicBezTo>
                <a:cubicBezTo>
                  <a:pt x="1844" y="5449"/>
                  <a:pt x="411" y="3755"/>
                  <a:pt x="248" y="3550"/>
                </a:cubicBezTo>
                <a:lnTo>
                  <a:pt x="248" y="5877"/>
                </a:lnTo>
                <a:cubicBezTo>
                  <a:pt x="248" y="5877"/>
                  <a:pt x="0" y="16563"/>
                  <a:pt x="1287" y="18982"/>
                </a:cubicBezTo>
                <a:cubicBezTo>
                  <a:pt x="1909" y="20159"/>
                  <a:pt x="3628" y="20463"/>
                  <a:pt x="5238" y="20463"/>
                </a:cubicBezTo>
                <a:cubicBezTo>
                  <a:pt x="6962" y="20463"/>
                  <a:pt x="8561" y="20115"/>
                  <a:pt x="8561" y="20115"/>
                </a:cubicBezTo>
                <a:cubicBezTo>
                  <a:pt x="13152" y="19479"/>
                  <a:pt x="13602" y="16563"/>
                  <a:pt x="13602" y="16563"/>
                </a:cubicBezTo>
                <a:cubicBezTo>
                  <a:pt x="19294" y="15028"/>
                  <a:pt x="21574" y="6218"/>
                  <a:pt x="21574" y="6218"/>
                </a:cubicBezTo>
                <a:cubicBezTo>
                  <a:pt x="22551" y="5396"/>
                  <a:pt x="23001" y="4481"/>
                  <a:pt x="23171" y="3675"/>
                </a:cubicBezTo>
                <a:lnTo>
                  <a:pt x="23171" y="3675"/>
                </a:lnTo>
                <a:cubicBezTo>
                  <a:pt x="23082" y="3915"/>
                  <a:pt x="22851" y="4005"/>
                  <a:pt x="22556" y="4005"/>
                </a:cubicBezTo>
                <a:cubicBezTo>
                  <a:pt x="21668" y="4005"/>
                  <a:pt x="20194" y="3194"/>
                  <a:pt x="20194" y="3194"/>
                </a:cubicBezTo>
                <a:cubicBezTo>
                  <a:pt x="20519" y="1224"/>
                  <a:pt x="19728" y="138"/>
                  <a:pt x="18767" y="61"/>
                </a:cubicBezTo>
                <a:cubicBezTo>
                  <a:pt x="18537" y="43"/>
                  <a:pt x="18188" y="0"/>
                  <a:pt x="17715" y="0"/>
                </a:cubicBezTo>
                <a:close/>
              </a:path>
            </a:pathLst>
          </a:custGeom>
          <a:solidFill>
            <a:srgbClr val="FF0000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9;p27">
            <a:extLst>
              <a:ext uri="{FF2B5EF4-FFF2-40B4-BE49-F238E27FC236}">
                <a16:creationId xmlns:a16="http://schemas.microsoft.com/office/drawing/2014/main" id="{55B85BF4-82F6-74CE-6D90-B252C2D0E8EB}"/>
              </a:ext>
            </a:extLst>
          </p:cNvPr>
          <p:cNvSpPr txBox="1">
            <a:spLocks/>
          </p:cNvSpPr>
          <p:nvPr/>
        </p:nvSpPr>
        <p:spPr>
          <a:xfrm>
            <a:off x="100851" y="3483064"/>
            <a:ext cx="6387358" cy="145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6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None/>
              <a:defRPr sz="18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Nunito Medium" panose="020B0604020202020204" charset="0"/>
              </a:rPr>
              <a:t>Basel </a:t>
            </a:r>
            <a:r>
              <a:rPr lang="en-US" dirty="0" err="1">
                <a:latin typeface="Nunito Medium" panose="020B0604020202020204" charset="0"/>
              </a:rPr>
              <a:t>Kabia</a:t>
            </a:r>
            <a:r>
              <a:rPr lang="en-US" dirty="0">
                <a:latin typeface="Nunito Medium" panose="020B0604020202020204" charset="0"/>
              </a:rPr>
              <a:t>, </a:t>
            </a:r>
            <a:r>
              <a:rPr lang="en-US" kern="100" dirty="0"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Mohammed Khatib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Nunito Medium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Nunito Medium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Supervisors: Dr. </a:t>
            </a:r>
            <a:r>
              <a:rPr lang="en-US" kern="100" dirty="0" err="1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Anat</a:t>
            </a:r>
            <a:r>
              <a:rPr lang="en-US" kern="100" dirty="0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Dahan</a:t>
            </a:r>
            <a:r>
              <a:rPr lang="en-US" kern="100" dirty="0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Dr. </a:t>
            </a:r>
            <a:r>
              <a:rPr lang="en-US" kern="100" dirty="0" err="1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Samah</a:t>
            </a:r>
            <a:r>
              <a:rPr lang="en-US" kern="100" dirty="0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Idrees-</a:t>
            </a:r>
            <a:r>
              <a:rPr lang="en-US" kern="100" dirty="0" err="1">
                <a:effectLst/>
                <a:latin typeface="Nunito Medium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Ghazawi</a:t>
            </a:r>
            <a:endParaRPr lang="en-US" kern="100" dirty="0">
              <a:effectLst/>
              <a:latin typeface="Nunito Medium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Nunito Medium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Proposed Research Plan</a:t>
            </a:r>
            <a:b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</a:br>
            <a:endParaRPr lang="en-US" sz="32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3E01539-E9B4-8A9B-853E-AB15EB5A39E3}"/>
              </a:ext>
            </a:extLst>
          </p:cNvPr>
          <p:cNvSpPr txBox="1">
            <a:spLocks/>
          </p:cNvSpPr>
          <p:nvPr/>
        </p:nvSpPr>
        <p:spPr>
          <a:xfrm>
            <a:off x="311784" y="1223891"/>
            <a:ext cx="9109802" cy="24901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First Approach: BLAST Algorithm on EEG Dataset</a:t>
            </a:r>
          </a:p>
          <a:p>
            <a:pPr algn="l"/>
            <a:endParaRPr lang="en-US" sz="1200" b="1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Segmentation of EEG Recordings: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Divide EEG recordings capturing brain electrical activity into smaller segments over time.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Identification of Dominant Frequencies: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Identify the dominant frequency within each segment, representing prevailing electrical signals.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Conversion to Sequence Representation: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Convert dominant frequencies into letters using a predefined mapping scheme.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Sequence Comparison Using BLAST: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Create a sequence representation of EEG data for each individual.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Employ BLAST to compare sequences between normal and ADHD groups.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Detection of Patterns or Distinctions: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Analyze BLAST results to discern any discernible patterns or distinctions</a:t>
            </a:r>
          </a:p>
          <a:p>
            <a:pPr marL="457200" lvl="1" algn="l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Nunito Medium" panose="020B0604020202020204" charset="0"/>
              </a:rPr>
              <a:t>      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 in brain activity between the two groups.</a:t>
            </a:r>
          </a:p>
          <a:p>
            <a:endParaRPr lang="he-IL" sz="1200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FE98B2C-5BF0-4712-482D-4CD0A548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2" r="2542"/>
          <a:stretch/>
        </p:blipFill>
        <p:spPr>
          <a:xfrm>
            <a:off x="6823801" y="2468944"/>
            <a:ext cx="2075270" cy="24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Proposed Research Plan</a:t>
            </a:r>
            <a:b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</a:br>
            <a:endParaRPr lang="en-US" sz="32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3E01539-E9B4-8A9B-853E-AB15EB5A39E3}"/>
              </a:ext>
            </a:extLst>
          </p:cNvPr>
          <p:cNvSpPr txBox="1">
            <a:spLocks/>
          </p:cNvSpPr>
          <p:nvPr/>
        </p:nvSpPr>
        <p:spPr>
          <a:xfrm>
            <a:off x="719999" y="1722665"/>
            <a:ext cx="7436122" cy="32378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Data Preparation: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Preprocess raw EEG data, ensuring it's clean and segmented.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Representation: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Represent EEG signals as sequential data, preserving their temporal order.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Algorithm Selection: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Choose a suitable order-preserving matching algorithm.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Matching Criteria: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Define criteria for similarity or dissimilarity between EEG sequences.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Analysis: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Implement the algorithm and analyze matched patterns.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FE98B2C-5BF0-4712-482D-4CD0A548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3" r="56505"/>
          <a:stretch/>
        </p:blipFill>
        <p:spPr>
          <a:xfrm>
            <a:off x="6659335" y="2982460"/>
            <a:ext cx="2060121" cy="197802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622257-909C-08A0-2D0B-7F5E6EA0A197}"/>
              </a:ext>
            </a:extLst>
          </p:cNvPr>
          <p:cNvSpPr txBox="1"/>
          <p:nvPr/>
        </p:nvSpPr>
        <p:spPr>
          <a:xfrm>
            <a:off x="457200" y="1445666"/>
            <a:ext cx="488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Nunito Medium" panose="020B0604020202020204" charset="0"/>
              </a:rPr>
              <a:t>Second approach: Order-preserving matching for raw signal data</a:t>
            </a:r>
            <a:endParaRPr lang="en-US" dirty="0">
              <a:solidFill>
                <a:schemeClr val="tx1"/>
              </a:solidFill>
              <a:latin typeface="Nuni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9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AE8FCFC3-2B36-FB14-D73E-4320C1D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Evaluation Plan</a:t>
            </a:r>
            <a:b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9547FB9-A98C-CD46-8586-C76A166FEE0D}"/>
              </a:ext>
            </a:extLst>
          </p:cNvPr>
          <p:cNvSpPr txBox="1">
            <a:spLocks/>
          </p:cNvSpPr>
          <p:nvPr/>
        </p:nvSpPr>
        <p:spPr>
          <a:xfrm>
            <a:off x="720000" y="1565955"/>
            <a:ext cx="5187043" cy="20115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Unit testing for algorithm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Integration testing for system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Data validation for preprocessing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Performance testing for computational efficiency.</a:t>
            </a:r>
          </a:p>
          <a:p>
            <a:endParaRPr lang="he-IL" dirty="0">
              <a:solidFill>
                <a:schemeClr val="tx1"/>
              </a:solidFill>
              <a:latin typeface="Nunito Medium" panose="020B060402020202020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30CC94C-29C4-1C6D-6B6E-D53C886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28" y="1820635"/>
            <a:ext cx="3818263" cy="3102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Expected Achievements</a:t>
            </a:r>
            <a:endParaRPr lang="en-US" sz="32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CF71AE8-2CE3-6434-853B-44732F751AC5}"/>
              </a:ext>
            </a:extLst>
          </p:cNvPr>
          <p:cNvSpPr txBox="1"/>
          <p:nvPr/>
        </p:nvSpPr>
        <p:spPr>
          <a:xfrm>
            <a:off x="720000" y="1479202"/>
            <a:ext cx="64171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Accurate differentiation between ADHD and healthy EEG patterns.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Identification of EEG features as potential ADHD biomarkers.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Development of a user-friendly system.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Contribution to ADHD diagnosis and treatment.</a:t>
            </a:r>
          </a:p>
          <a:p>
            <a:pPr algn="l"/>
            <a:endParaRPr lang="he-IL" dirty="0">
              <a:solidFill>
                <a:schemeClr val="tx1"/>
              </a:solidFill>
              <a:latin typeface="Nunito Medium" panose="020B0604020202020204" charset="0"/>
            </a:endParaRPr>
          </a:p>
        </p:txBody>
      </p:sp>
      <p:grpSp>
        <p:nvGrpSpPr>
          <p:cNvPr id="2" name="Google Shape;4458;p57">
            <a:extLst>
              <a:ext uri="{FF2B5EF4-FFF2-40B4-BE49-F238E27FC236}">
                <a16:creationId xmlns:a16="http://schemas.microsoft.com/office/drawing/2014/main" id="{56191EB1-F9B8-9E9E-AB1B-F695ECCB1519}"/>
              </a:ext>
            </a:extLst>
          </p:cNvPr>
          <p:cNvGrpSpPr/>
          <p:nvPr/>
        </p:nvGrpSpPr>
        <p:grpSpPr>
          <a:xfrm>
            <a:off x="5699223" y="3236813"/>
            <a:ext cx="2575589" cy="1675389"/>
            <a:chOff x="3967651" y="3645904"/>
            <a:chExt cx="1479304" cy="745292"/>
          </a:xfrm>
        </p:grpSpPr>
        <p:grpSp>
          <p:nvGrpSpPr>
            <p:cNvPr id="3" name="Google Shape;4459;p57">
              <a:extLst>
                <a:ext uri="{FF2B5EF4-FFF2-40B4-BE49-F238E27FC236}">
                  <a16:creationId xmlns:a16="http://schemas.microsoft.com/office/drawing/2014/main" id="{C40C4C2D-E33A-D91C-5BAF-BB223BD89C7D}"/>
                </a:ext>
              </a:extLst>
            </p:cNvPr>
            <p:cNvGrpSpPr/>
            <p:nvPr/>
          </p:nvGrpSpPr>
          <p:grpSpPr>
            <a:xfrm>
              <a:off x="3967651" y="4009026"/>
              <a:ext cx="1479304" cy="382170"/>
              <a:chOff x="3967651" y="4009026"/>
              <a:chExt cx="1479304" cy="382170"/>
            </a:xfrm>
          </p:grpSpPr>
          <p:grpSp>
            <p:nvGrpSpPr>
              <p:cNvPr id="16" name="Google Shape;4460;p57">
                <a:extLst>
                  <a:ext uri="{FF2B5EF4-FFF2-40B4-BE49-F238E27FC236}">
                    <a16:creationId xmlns:a16="http://schemas.microsoft.com/office/drawing/2014/main" id="{6F35A295-215A-922C-B9F0-6BCBE7280101}"/>
                  </a:ext>
                </a:extLst>
              </p:cNvPr>
              <p:cNvGrpSpPr/>
              <p:nvPr/>
            </p:nvGrpSpPr>
            <p:grpSpPr>
              <a:xfrm>
                <a:off x="4892216" y="4195630"/>
                <a:ext cx="554739" cy="195566"/>
                <a:chOff x="3604375" y="4892160"/>
                <a:chExt cx="1651500" cy="582215"/>
              </a:xfrm>
            </p:grpSpPr>
            <p:sp>
              <p:nvSpPr>
                <p:cNvPr id="23" name="Google Shape;4461;p57">
                  <a:extLst>
                    <a:ext uri="{FF2B5EF4-FFF2-40B4-BE49-F238E27FC236}">
                      <a16:creationId xmlns:a16="http://schemas.microsoft.com/office/drawing/2014/main" id="{EBD40B48-E582-8F14-C439-F946FA15596E}"/>
                    </a:ext>
                  </a:extLst>
                </p:cNvPr>
                <p:cNvSpPr/>
                <p:nvPr/>
              </p:nvSpPr>
              <p:spPr>
                <a:xfrm>
                  <a:off x="3604375" y="4892160"/>
                  <a:ext cx="1651500" cy="1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0" h="5873" extrusionOk="0">
                      <a:moveTo>
                        <a:pt x="1" y="0"/>
                      </a:moveTo>
                      <a:lnTo>
                        <a:pt x="7340" y="5872"/>
                      </a:lnTo>
                      <a:lnTo>
                        <a:pt x="66060" y="5872"/>
                      </a:lnTo>
                      <a:lnTo>
                        <a:pt x="5138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462;p57">
                  <a:extLst>
                    <a:ext uri="{FF2B5EF4-FFF2-40B4-BE49-F238E27FC236}">
                      <a16:creationId xmlns:a16="http://schemas.microsoft.com/office/drawing/2014/main" id="{AF718822-7F0B-F2A7-4024-3A3067447054}"/>
                    </a:ext>
                  </a:extLst>
                </p:cNvPr>
                <p:cNvSpPr/>
                <p:nvPr/>
              </p:nvSpPr>
              <p:spPr>
                <a:xfrm>
                  <a:off x="3787875" y="5033975"/>
                  <a:ext cx="1468000" cy="44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0" h="17616" extrusionOk="0">
                      <a:moveTo>
                        <a:pt x="0" y="0"/>
                      </a:moveTo>
                      <a:lnTo>
                        <a:pt x="0" y="17615"/>
                      </a:lnTo>
                      <a:lnTo>
                        <a:pt x="58720" y="17615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4463;p57">
                <a:extLst>
                  <a:ext uri="{FF2B5EF4-FFF2-40B4-BE49-F238E27FC236}">
                    <a16:creationId xmlns:a16="http://schemas.microsoft.com/office/drawing/2014/main" id="{DD4E1B10-EED8-8DB6-8777-2412CA8BB217}"/>
                  </a:ext>
                </a:extLst>
              </p:cNvPr>
              <p:cNvGrpSpPr/>
              <p:nvPr/>
            </p:nvGrpSpPr>
            <p:grpSpPr>
              <a:xfrm>
                <a:off x="3967651" y="4146303"/>
                <a:ext cx="579402" cy="244893"/>
                <a:chOff x="851875" y="4745310"/>
                <a:chExt cx="1724925" cy="729065"/>
              </a:xfrm>
            </p:grpSpPr>
            <p:sp>
              <p:nvSpPr>
                <p:cNvPr id="21" name="Google Shape;4464;p57">
                  <a:extLst>
                    <a:ext uri="{FF2B5EF4-FFF2-40B4-BE49-F238E27FC236}">
                      <a16:creationId xmlns:a16="http://schemas.microsoft.com/office/drawing/2014/main" id="{109F0921-9FD6-3AB7-2B76-125F031986A5}"/>
                    </a:ext>
                  </a:extLst>
                </p:cNvPr>
                <p:cNvSpPr/>
                <p:nvPr/>
              </p:nvSpPr>
              <p:spPr>
                <a:xfrm>
                  <a:off x="851925" y="4745310"/>
                  <a:ext cx="1724875" cy="1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95" h="5875" extrusionOk="0">
                      <a:moveTo>
                        <a:pt x="14679" y="0"/>
                      </a:moveTo>
                      <a:lnTo>
                        <a:pt x="1" y="5874"/>
                      </a:lnTo>
                      <a:lnTo>
                        <a:pt x="58718" y="5874"/>
                      </a:lnTo>
                      <a:lnTo>
                        <a:pt x="68994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465;p57">
                  <a:extLst>
                    <a:ext uri="{FF2B5EF4-FFF2-40B4-BE49-F238E27FC236}">
                      <a16:creationId xmlns:a16="http://schemas.microsoft.com/office/drawing/2014/main" id="{F6790FAB-3B8E-F5F8-30B9-76EE5F92305F}"/>
                    </a:ext>
                  </a:extLst>
                </p:cNvPr>
                <p:cNvSpPr/>
                <p:nvPr/>
              </p:nvSpPr>
              <p:spPr>
                <a:xfrm>
                  <a:off x="851875" y="4887175"/>
                  <a:ext cx="1468025" cy="58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23488" extrusionOk="0">
                      <a:moveTo>
                        <a:pt x="0" y="0"/>
                      </a:moveTo>
                      <a:lnTo>
                        <a:pt x="0" y="23487"/>
                      </a:lnTo>
                      <a:lnTo>
                        <a:pt x="58720" y="2348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4466;p57">
                <a:extLst>
                  <a:ext uri="{FF2B5EF4-FFF2-40B4-BE49-F238E27FC236}">
                    <a16:creationId xmlns:a16="http://schemas.microsoft.com/office/drawing/2014/main" id="{ABEACD88-7BB0-2B15-843A-D449E440E0F7}"/>
                  </a:ext>
                </a:extLst>
              </p:cNvPr>
              <p:cNvGrpSpPr/>
              <p:nvPr/>
            </p:nvGrpSpPr>
            <p:grpSpPr>
              <a:xfrm>
                <a:off x="4460753" y="4009026"/>
                <a:ext cx="493110" cy="382170"/>
                <a:chOff x="2319875" y="4336625"/>
                <a:chExt cx="1468025" cy="1137750"/>
              </a:xfrm>
            </p:grpSpPr>
            <p:sp>
              <p:nvSpPr>
                <p:cNvPr id="19" name="Google Shape;4467;p57">
                  <a:extLst>
                    <a:ext uri="{FF2B5EF4-FFF2-40B4-BE49-F238E27FC236}">
                      <a16:creationId xmlns:a16="http://schemas.microsoft.com/office/drawing/2014/main" id="{82C338EF-0E9A-E68F-4AE2-45B693CCEDB1}"/>
                    </a:ext>
                  </a:extLst>
                </p:cNvPr>
                <p:cNvSpPr/>
                <p:nvPr/>
              </p:nvSpPr>
              <p:spPr>
                <a:xfrm>
                  <a:off x="2319875" y="4336625"/>
                  <a:ext cx="1468025" cy="1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5875" extrusionOk="0">
                      <a:moveTo>
                        <a:pt x="14681" y="0"/>
                      </a:moveTo>
                      <a:lnTo>
                        <a:pt x="0" y="5874"/>
                      </a:lnTo>
                      <a:lnTo>
                        <a:pt x="58720" y="5874"/>
                      </a:lnTo>
                      <a:lnTo>
                        <a:pt x="4404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468;p57">
                  <a:extLst>
                    <a:ext uri="{FF2B5EF4-FFF2-40B4-BE49-F238E27FC236}">
                      <a16:creationId xmlns:a16="http://schemas.microsoft.com/office/drawing/2014/main" id="{8AF008ED-5D5A-2D15-EB4F-B3F7A0B734C4}"/>
                    </a:ext>
                  </a:extLst>
                </p:cNvPr>
                <p:cNvSpPr/>
                <p:nvPr/>
              </p:nvSpPr>
              <p:spPr>
                <a:xfrm>
                  <a:off x="2319875" y="4483425"/>
                  <a:ext cx="1468025" cy="9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1" h="39638" extrusionOk="0">
                      <a:moveTo>
                        <a:pt x="0" y="0"/>
                      </a:moveTo>
                      <a:lnTo>
                        <a:pt x="0" y="39637"/>
                      </a:lnTo>
                      <a:lnTo>
                        <a:pt x="58720" y="3963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DBE2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oogle Shape;4469;p57">
              <a:extLst>
                <a:ext uri="{FF2B5EF4-FFF2-40B4-BE49-F238E27FC236}">
                  <a16:creationId xmlns:a16="http://schemas.microsoft.com/office/drawing/2014/main" id="{DE6B31A8-D506-532B-4425-C24BEF8F8C65}"/>
                </a:ext>
              </a:extLst>
            </p:cNvPr>
            <p:cNvGrpSpPr/>
            <p:nvPr/>
          </p:nvGrpSpPr>
          <p:grpSpPr>
            <a:xfrm>
              <a:off x="4479443" y="3645904"/>
              <a:ext cx="455965" cy="388789"/>
              <a:chOff x="2957425" y="238100"/>
              <a:chExt cx="1910200" cy="1628775"/>
            </a:xfrm>
          </p:grpSpPr>
          <p:sp>
            <p:nvSpPr>
              <p:cNvPr id="5" name="Google Shape;4470;p57">
                <a:extLst>
                  <a:ext uri="{FF2B5EF4-FFF2-40B4-BE49-F238E27FC236}">
                    <a16:creationId xmlns:a16="http://schemas.microsoft.com/office/drawing/2014/main" id="{2058E0FE-0819-4542-A286-B47029C01BA2}"/>
                  </a:ext>
                </a:extLst>
              </p:cNvPr>
              <p:cNvSpPr/>
              <p:nvPr/>
            </p:nvSpPr>
            <p:spPr>
              <a:xfrm>
                <a:off x="4035900" y="239600"/>
                <a:ext cx="831725" cy="90635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6254" extrusionOk="0">
                    <a:moveTo>
                      <a:pt x="22705" y="0"/>
                    </a:moveTo>
                    <a:cubicBezTo>
                      <a:pt x="21111" y="0"/>
                      <a:pt x="19679" y="297"/>
                      <a:pt x="18461" y="685"/>
                    </a:cubicBezTo>
                    <a:cubicBezTo>
                      <a:pt x="17166" y="1102"/>
                      <a:pt x="15926" y="1669"/>
                      <a:pt x="14763" y="2373"/>
                    </a:cubicBezTo>
                    <a:cubicBezTo>
                      <a:pt x="13810" y="2945"/>
                      <a:pt x="13109" y="3505"/>
                      <a:pt x="12609" y="3900"/>
                    </a:cubicBezTo>
                    <a:lnTo>
                      <a:pt x="11977" y="4448"/>
                    </a:lnTo>
                    <a:lnTo>
                      <a:pt x="14023" y="6907"/>
                    </a:lnTo>
                    <a:lnTo>
                      <a:pt x="14679" y="6385"/>
                    </a:lnTo>
                    <a:cubicBezTo>
                      <a:pt x="15052" y="6124"/>
                      <a:pt x="15622" y="5698"/>
                      <a:pt x="16443" y="5255"/>
                    </a:cubicBezTo>
                    <a:cubicBezTo>
                      <a:pt x="17250" y="4815"/>
                      <a:pt x="18260" y="4326"/>
                      <a:pt x="19466" y="3977"/>
                    </a:cubicBezTo>
                    <a:cubicBezTo>
                      <a:pt x="20363" y="3713"/>
                      <a:pt x="21373" y="3535"/>
                      <a:pt x="22421" y="3535"/>
                    </a:cubicBezTo>
                    <a:cubicBezTo>
                      <a:pt x="22772" y="3535"/>
                      <a:pt x="23127" y="3555"/>
                      <a:pt x="23483" y="3599"/>
                    </a:cubicBezTo>
                    <a:cubicBezTo>
                      <a:pt x="24177" y="3661"/>
                      <a:pt x="24938" y="3905"/>
                      <a:pt x="25537" y="4168"/>
                    </a:cubicBezTo>
                    <a:cubicBezTo>
                      <a:pt x="25740" y="4271"/>
                      <a:pt x="25982" y="4377"/>
                      <a:pt x="26159" y="4475"/>
                    </a:cubicBezTo>
                    <a:cubicBezTo>
                      <a:pt x="26289" y="4568"/>
                      <a:pt x="26415" y="4659"/>
                      <a:pt x="26552" y="4740"/>
                    </a:cubicBezTo>
                    <a:cubicBezTo>
                      <a:pt x="26818" y="4941"/>
                      <a:pt x="27160" y="5171"/>
                      <a:pt x="27411" y="5458"/>
                    </a:cubicBezTo>
                    <a:cubicBezTo>
                      <a:pt x="28529" y="6528"/>
                      <a:pt x="29264" y="8171"/>
                      <a:pt x="29427" y="9930"/>
                    </a:cubicBezTo>
                    <a:cubicBezTo>
                      <a:pt x="29508" y="10808"/>
                      <a:pt x="29448" y="11723"/>
                      <a:pt x="29211" y="12589"/>
                    </a:cubicBezTo>
                    <a:cubicBezTo>
                      <a:pt x="29087" y="13020"/>
                      <a:pt x="28946" y="13451"/>
                      <a:pt x="28747" y="13853"/>
                    </a:cubicBezTo>
                    <a:lnTo>
                      <a:pt x="28677" y="14006"/>
                    </a:lnTo>
                    <a:cubicBezTo>
                      <a:pt x="28677" y="14006"/>
                      <a:pt x="28651" y="14062"/>
                      <a:pt x="28653" y="14062"/>
                    </a:cubicBezTo>
                    <a:cubicBezTo>
                      <a:pt x="28654" y="14062"/>
                      <a:pt x="28658" y="14055"/>
                      <a:pt x="28668" y="14038"/>
                    </a:cubicBezTo>
                    <a:lnTo>
                      <a:pt x="28668" y="14038"/>
                    </a:lnTo>
                    <a:lnTo>
                      <a:pt x="28618" y="14131"/>
                    </a:lnTo>
                    <a:lnTo>
                      <a:pt x="28409" y="14504"/>
                    </a:lnTo>
                    <a:cubicBezTo>
                      <a:pt x="28270" y="14744"/>
                      <a:pt x="28177" y="14878"/>
                      <a:pt x="28045" y="15084"/>
                    </a:cubicBezTo>
                    <a:cubicBezTo>
                      <a:pt x="26952" y="16678"/>
                      <a:pt x="25336" y="18021"/>
                      <a:pt x="23512" y="19098"/>
                    </a:cubicBezTo>
                    <a:cubicBezTo>
                      <a:pt x="21688" y="20170"/>
                      <a:pt x="19591" y="20984"/>
                      <a:pt x="17487" y="21695"/>
                    </a:cubicBezTo>
                    <a:cubicBezTo>
                      <a:pt x="15371" y="22408"/>
                      <a:pt x="13207" y="23019"/>
                      <a:pt x="11089" y="23679"/>
                    </a:cubicBezTo>
                    <a:cubicBezTo>
                      <a:pt x="9119" y="24319"/>
                      <a:pt x="6955" y="24728"/>
                      <a:pt x="4860" y="25736"/>
                    </a:cubicBezTo>
                    <a:cubicBezTo>
                      <a:pt x="3800" y="26233"/>
                      <a:pt x="2785" y="26940"/>
                      <a:pt x="1988" y="27763"/>
                    </a:cubicBezTo>
                    <a:cubicBezTo>
                      <a:pt x="1179" y="28589"/>
                      <a:pt x="468" y="29604"/>
                      <a:pt x="180" y="30868"/>
                    </a:cubicBezTo>
                    <a:cubicBezTo>
                      <a:pt x="32" y="31488"/>
                      <a:pt x="1" y="32165"/>
                      <a:pt x="135" y="32795"/>
                    </a:cubicBezTo>
                    <a:cubicBezTo>
                      <a:pt x="259" y="33436"/>
                      <a:pt x="470" y="33968"/>
                      <a:pt x="882" y="34540"/>
                    </a:cubicBezTo>
                    <a:cubicBezTo>
                      <a:pt x="1657" y="35540"/>
                      <a:pt x="2675" y="36002"/>
                      <a:pt x="3620" y="36184"/>
                    </a:cubicBezTo>
                    <a:cubicBezTo>
                      <a:pt x="3889" y="36231"/>
                      <a:pt x="4153" y="36254"/>
                      <a:pt x="4411" y="36254"/>
                    </a:cubicBezTo>
                    <a:cubicBezTo>
                      <a:pt x="5087" y="36254"/>
                      <a:pt x="5719" y="36098"/>
                      <a:pt x="6270" y="35808"/>
                    </a:cubicBezTo>
                    <a:cubicBezTo>
                      <a:pt x="6643" y="35617"/>
                      <a:pt x="6971" y="35351"/>
                      <a:pt x="7235" y="35026"/>
                    </a:cubicBezTo>
                    <a:cubicBezTo>
                      <a:pt x="7500" y="34722"/>
                      <a:pt x="7682" y="34200"/>
                      <a:pt x="7701" y="33901"/>
                    </a:cubicBezTo>
                    <a:cubicBezTo>
                      <a:pt x="7768" y="33237"/>
                      <a:pt x="7644" y="32706"/>
                      <a:pt x="7441" y="32268"/>
                    </a:cubicBezTo>
                    <a:cubicBezTo>
                      <a:pt x="7247" y="31835"/>
                      <a:pt x="6962" y="31483"/>
                      <a:pt x="6636" y="31342"/>
                    </a:cubicBezTo>
                    <a:cubicBezTo>
                      <a:pt x="6470" y="31265"/>
                      <a:pt x="6319" y="31239"/>
                      <a:pt x="6193" y="31239"/>
                    </a:cubicBezTo>
                    <a:cubicBezTo>
                      <a:pt x="6075" y="31239"/>
                      <a:pt x="5979" y="31261"/>
                      <a:pt x="5911" y="31284"/>
                    </a:cubicBezTo>
                    <a:lnTo>
                      <a:pt x="5700" y="31378"/>
                    </a:lnTo>
                    <a:cubicBezTo>
                      <a:pt x="5674" y="31404"/>
                      <a:pt x="6095" y="31342"/>
                      <a:pt x="6354" y="31717"/>
                    </a:cubicBezTo>
                    <a:cubicBezTo>
                      <a:pt x="6598" y="32045"/>
                      <a:pt x="6634" y="32854"/>
                      <a:pt x="6301" y="33558"/>
                    </a:cubicBezTo>
                    <a:cubicBezTo>
                      <a:pt x="6212" y="33840"/>
                      <a:pt x="5743" y="34057"/>
                      <a:pt x="5206" y="34057"/>
                    </a:cubicBezTo>
                    <a:cubicBezTo>
                      <a:pt x="4902" y="34057"/>
                      <a:pt x="4577" y="33987"/>
                      <a:pt x="4286" y="33822"/>
                    </a:cubicBezTo>
                    <a:cubicBezTo>
                      <a:pt x="3874" y="33620"/>
                      <a:pt x="3520" y="33237"/>
                      <a:pt x="3414" y="32898"/>
                    </a:cubicBezTo>
                    <a:cubicBezTo>
                      <a:pt x="3366" y="32720"/>
                      <a:pt x="3345" y="32536"/>
                      <a:pt x="3350" y="32352"/>
                    </a:cubicBezTo>
                    <a:cubicBezTo>
                      <a:pt x="3347" y="32156"/>
                      <a:pt x="3400" y="31959"/>
                      <a:pt x="3474" y="31739"/>
                    </a:cubicBezTo>
                    <a:cubicBezTo>
                      <a:pt x="3778" y="30851"/>
                      <a:pt x="4927" y="29589"/>
                      <a:pt x="6390" y="28955"/>
                    </a:cubicBezTo>
                    <a:cubicBezTo>
                      <a:pt x="7922" y="28220"/>
                      <a:pt x="9954" y="27823"/>
                      <a:pt x="12149" y="27157"/>
                    </a:cubicBezTo>
                    <a:cubicBezTo>
                      <a:pt x="14212" y="26537"/>
                      <a:pt x="16407" y="25946"/>
                      <a:pt x="18650" y="25219"/>
                    </a:cubicBezTo>
                    <a:cubicBezTo>
                      <a:pt x="20896" y="24481"/>
                      <a:pt x="23193" y="23644"/>
                      <a:pt x="25412" y="22377"/>
                    </a:cubicBezTo>
                    <a:cubicBezTo>
                      <a:pt x="27617" y="21130"/>
                      <a:pt x="29683" y="19416"/>
                      <a:pt x="31179" y="17202"/>
                    </a:cubicBezTo>
                    <a:cubicBezTo>
                      <a:pt x="31361" y="16927"/>
                      <a:pt x="31576" y="16577"/>
                      <a:pt x="31720" y="16321"/>
                    </a:cubicBezTo>
                    <a:lnTo>
                      <a:pt x="31926" y="15945"/>
                    </a:lnTo>
                    <a:lnTo>
                      <a:pt x="31976" y="15852"/>
                    </a:lnTo>
                    <a:lnTo>
                      <a:pt x="32055" y="15687"/>
                    </a:lnTo>
                    <a:lnTo>
                      <a:pt x="32160" y="15450"/>
                    </a:lnTo>
                    <a:cubicBezTo>
                      <a:pt x="32459" y="14827"/>
                      <a:pt x="32673" y="14179"/>
                      <a:pt x="32850" y="13528"/>
                    </a:cubicBezTo>
                    <a:cubicBezTo>
                      <a:pt x="33192" y="12218"/>
                      <a:pt x="33269" y="10875"/>
                      <a:pt x="33142" y="9583"/>
                    </a:cubicBezTo>
                    <a:cubicBezTo>
                      <a:pt x="32883" y="7000"/>
                      <a:pt x="31780" y="4549"/>
                      <a:pt x="29994" y="2837"/>
                    </a:cubicBezTo>
                    <a:cubicBezTo>
                      <a:pt x="29783" y="2615"/>
                      <a:pt x="29556" y="2411"/>
                      <a:pt x="29309" y="2227"/>
                    </a:cubicBezTo>
                    <a:cubicBezTo>
                      <a:pt x="29060" y="2040"/>
                      <a:pt x="28862" y="1846"/>
                      <a:pt x="28570" y="1676"/>
                    </a:cubicBezTo>
                    <a:cubicBezTo>
                      <a:pt x="28292" y="1502"/>
                      <a:pt x="28010" y="1337"/>
                      <a:pt x="27732" y="1176"/>
                    </a:cubicBezTo>
                    <a:cubicBezTo>
                      <a:pt x="27488" y="1054"/>
                      <a:pt x="27289" y="975"/>
                      <a:pt x="27066" y="872"/>
                    </a:cubicBezTo>
                    <a:cubicBezTo>
                      <a:pt x="25934" y="398"/>
                      <a:pt x="24917" y="147"/>
                      <a:pt x="23871" y="54"/>
                    </a:cubicBezTo>
                    <a:cubicBezTo>
                      <a:pt x="23474" y="17"/>
                      <a:pt x="23085" y="0"/>
                      <a:pt x="2270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471;p57">
                <a:extLst>
                  <a:ext uri="{FF2B5EF4-FFF2-40B4-BE49-F238E27FC236}">
                    <a16:creationId xmlns:a16="http://schemas.microsoft.com/office/drawing/2014/main" id="{F9D7769D-4F04-2E96-2679-94BCD2FDBA74}"/>
                  </a:ext>
                </a:extLst>
              </p:cNvPr>
              <p:cNvSpPr/>
              <p:nvPr/>
            </p:nvSpPr>
            <p:spPr>
              <a:xfrm>
                <a:off x="4062725" y="270525"/>
                <a:ext cx="775400" cy="8556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34225" extrusionOk="0">
                    <a:moveTo>
                      <a:pt x="4627" y="30141"/>
                    </a:moveTo>
                    <a:cubicBezTo>
                      <a:pt x="4626" y="30143"/>
                      <a:pt x="4626" y="30145"/>
                      <a:pt x="4628" y="30145"/>
                    </a:cubicBezTo>
                    <a:lnTo>
                      <a:pt x="4628" y="30145"/>
                    </a:lnTo>
                    <a:cubicBezTo>
                      <a:pt x="4627" y="30144"/>
                      <a:pt x="4627" y="30143"/>
                      <a:pt x="4627" y="30141"/>
                    </a:cubicBezTo>
                    <a:close/>
                    <a:moveTo>
                      <a:pt x="4628" y="30145"/>
                    </a:moveTo>
                    <a:cubicBezTo>
                      <a:pt x="4629" y="30146"/>
                      <a:pt x="4631" y="30147"/>
                      <a:pt x="4633" y="30147"/>
                    </a:cubicBezTo>
                    <a:cubicBezTo>
                      <a:pt x="4634" y="30147"/>
                      <a:pt x="4634" y="30147"/>
                      <a:pt x="4636" y="30147"/>
                    </a:cubicBezTo>
                    <a:lnTo>
                      <a:pt x="4636" y="30147"/>
                    </a:lnTo>
                    <a:cubicBezTo>
                      <a:pt x="4635" y="30147"/>
                      <a:pt x="4635" y="30147"/>
                      <a:pt x="4635" y="30147"/>
                    </a:cubicBezTo>
                    <a:cubicBezTo>
                      <a:pt x="4632" y="30147"/>
                      <a:pt x="4630" y="30146"/>
                      <a:pt x="4628" y="30145"/>
                    </a:cubicBezTo>
                    <a:close/>
                    <a:moveTo>
                      <a:pt x="21530" y="0"/>
                    </a:moveTo>
                    <a:cubicBezTo>
                      <a:pt x="20130" y="0"/>
                      <a:pt x="18844" y="256"/>
                      <a:pt x="17738" y="602"/>
                    </a:cubicBezTo>
                    <a:cubicBezTo>
                      <a:pt x="16529" y="983"/>
                      <a:pt x="15368" y="1502"/>
                      <a:pt x="14279" y="2146"/>
                    </a:cubicBezTo>
                    <a:cubicBezTo>
                      <a:pt x="13369" y="2670"/>
                      <a:pt x="12713" y="3183"/>
                      <a:pt x="12258" y="3530"/>
                    </a:cubicBezTo>
                    <a:lnTo>
                      <a:pt x="11617" y="4068"/>
                    </a:lnTo>
                    <a:lnTo>
                      <a:pt x="12234" y="4813"/>
                    </a:lnTo>
                    <a:lnTo>
                      <a:pt x="12881" y="4279"/>
                    </a:lnTo>
                    <a:cubicBezTo>
                      <a:pt x="13297" y="3973"/>
                      <a:pt x="13912" y="3496"/>
                      <a:pt x="14779" y="3008"/>
                    </a:cubicBezTo>
                    <a:cubicBezTo>
                      <a:pt x="15808" y="2412"/>
                      <a:pt x="16902" y="1936"/>
                      <a:pt x="18039" y="1588"/>
                    </a:cubicBezTo>
                    <a:cubicBezTo>
                      <a:pt x="19049" y="1281"/>
                      <a:pt x="20205" y="1064"/>
                      <a:pt x="21437" y="1064"/>
                    </a:cubicBezTo>
                    <a:cubicBezTo>
                      <a:pt x="21800" y="1064"/>
                      <a:pt x="22170" y="1083"/>
                      <a:pt x="22544" y="1124"/>
                    </a:cubicBezTo>
                    <a:cubicBezTo>
                      <a:pt x="23363" y="1198"/>
                      <a:pt x="24213" y="1442"/>
                      <a:pt x="24998" y="1782"/>
                    </a:cubicBezTo>
                    <a:cubicBezTo>
                      <a:pt x="25206" y="1883"/>
                      <a:pt x="25433" y="1981"/>
                      <a:pt x="25634" y="2089"/>
                    </a:cubicBezTo>
                    <a:lnTo>
                      <a:pt x="26183" y="2433"/>
                    </a:lnTo>
                    <a:cubicBezTo>
                      <a:pt x="26537" y="2694"/>
                      <a:pt x="26927" y="2962"/>
                      <a:pt x="27241" y="3305"/>
                    </a:cubicBezTo>
                    <a:cubicBezTo>
                      <a:pt x="28593" y="4597"/>
                      <a:pt x="29462" y="6522"/>
                      <a:pt x="29663" y="8571"/>
                    </a:cubicBezTo>
                    <a:cubicBezTo>
                      <a:pt x="29888" y="10637"/>
                      <a:pt x="29323" y="12791"/>
                      <a:pt x="28083" y="14598"/>
                    </a:cubicBezTo>
                    <a:cubicBezTo>
                      <a:pt x="26853" y="16415"/>
                      <a:pt x="25081" y="17897"/>
                      <a:pt x="23116" y="19029"/>
                    </a:cubicBezTo>
                    <a:cubicBezTo>
                      <a:pt x="21151" y="20168"/>
                      <a:pt x="18980" y="20987"/>
                      <a:pt x="16826" y="21708"/>
                    </a:cubicBezTo>
                    <a:cubicBezTo>
                      <a:pt x="14664" y="22423"/>
                      <a:pt x="12488" y="23024"/>
                      <a:pt x="10389" y="23666"/>
                    </a:cubicBezTo>
                    <a:cubicBezTo>
                      <a:pt x="8338" y="24314"/>
                      <a:pt x="6224" y="24716"/>
                      <a:pt x="4321" y="25624"/>
                    </a:cubicBezTo>
                    <a:cubicBezTo>
                      <a:pt x="3368" y="26069"/>
                      <a:pt x="2495" y="26677"/>
                      <a:pt x="1791" y="27395"/>
                    </a:cubicBezTo>
                    <a:cubicBezTo>
                      <a:pt x="1082" y="28106"/>
                      <a:pt x="508" y="28965"/>
                      <a:pt x="259" y="29935"/>
                    </a:cubicBezTo>
                    <a:cubicBezTo>
                      <a:pt x="0" y="30909"/>
                      <a:pt x="170" y="31941"/>
                      <a:pt x="694" y="32731"/>
                    </a:cubicBezTo>
                    <a:cubicBezTo>
                      <a:pt x="1235" y="33501"/>
                      <a:pt x="2023" y="33935"/>
                      <a:pt x="2782" y="34121"/>
                    </a:cubicBezTo>
                    <a:cubicBezTo>
                      <a:pt x="3070" y="34191"/>
                      <a:pt x="3358" y="34225"/>
                      <a:pt x="3638" y="34225"/>
                    </a:cubicBezTo>
                    <a:cubicBezTo>
                      <a:pt x="4106" y="34225"/>
                      <a:pt x="4553" y="34131"/>
                      <a:pt x="4946" y="33954"/>
                    </a:cubicBezTo>
                    <a:cubicBezTo>
                      <a:pt x="5250" y="33820"/>
                      <a:pt x="5523" y="33623"/>
                      <a:pt x="5748" y="33379"/>
                    </a:cubicBezTo>
                    <a:cubicBezTo>
                      <a:pt x="5965" y="33145"/>
                      <a:pt x="6087" y="32805"/>
                      <a:pt x="6138" y="32544"/>
                    </a:cubicBezTo>
                    <a:cubicBezTo>
                      <a:pt x="6332" y="31462"/>
                      <a:pt x="5963" y="30567"/>
                      <a:pt x="5465" y="30236"/>
                    </a:cubicBezTo>
                    <a:cubicBezTo>
                      <a:pt x="5261" y="30119"/>
                      <a:pt x="5087" y="30085"/>
                      <a:pt x="4953" y="30085"/>
                    </a:cubicBezTo>
                    <a:cubicBezTo>
                      <a:pt x="4777" y="30085"/>
                      <a:pt x="4666" y="30143"/>
                      <a:pt x="4636" y="30147"/>
                    </a:cubicBezTo>
                    <a:lnTo>
                      <a:pt x="4636" y="30147"/>
                    </a:lnTo>
                    <a:cubicBezTo>
                      <a:pt x="4659" y="30146"/>
                      <a:pt x="4725" y="30130"/>
                      <a:pt x="4819" y="30130"/>
                    </a:cubicBezTo>
                    <a:cubicBezTo>
                      <a:pt x="4961" y="30130"/>
                      <a:pt x="5166" y="30167"/>
                      <a:pt x="5381" y="30349"/>
                    </a:cubicBezTo>
                    <a:cubicBezTo>
                      <a:pt x="5760" y="30682"/>
                      <a:pt x="5968" y="31534"/>
                      <a:pt x="5719" y="32443"/>
                    </a:cubicBezTo>
                    <a:cubicBezTo>
                      <a:pt x="5587" y="33111"/>
                      <a:pt x="4764" y="33560"/>
                      <a:pt x="3860" y="33560"/>
                    </a:cubicBezTo>
                    <a:cubicBezTo>
                      <a:pt x="3569" y="33560"/>
                      <a:pt x="3269" y="33514"/>
                      <a:pt x="2980" y="33413"/>
                    </a:cubicBezTo>
                    <a:cubicBezTo>
                      <a:pt x="2382" y="33216"/>
                      <a:pt x="1798" y="32805"/>
                      <a:pt x="1458" y="32235"/>
                    </a:cubicBezTo>
                    <a:cubicBezTo>
                      <a:pt x="1125" y="31682"/>
                      <a:pt x="1044" y="30904"/>
                      <a:pt x="1252" y="30198"/>
                    </a:cubicBezTo>
                    <a:cubicBezTo>
                      <a:pt x="1688" y="28745"/>
                      <a:pt x="3091" y="27381"/>
                      <a:pt x="4783" y="26591"/>
                    </a:cubicBezTo>
                    <a:cubicBezTo>
                      <a:pt x="6511" y="25758"/>
                      <a:pt x="8589" y="25356"/>
                      <a:pt x="10703" y="24695"/>
                    </a:cubicBezTo>
                    <a:cubicBezTo>
                      <a:pt x="12785" y="24061"/>
                      <a:pt x="14968" y="23460"/>
                      <a:pt x="17166" y="22734"/>
                    </a:cubicBezTo>
                    <a:cubicBezTo>
                      <a:pt x="19361" y="22002"/>
                      <a:pt x="21587" y="21171"/>
                      <a:pt x="23662" y="19972"/>
                    </a:cubicBezTo>
                    <a:cubicBezTo>
                      <a:pt x="25730" y="18782"/>
                      <a:pt x="27636" y="17205"/>
                      <a:pt x="28990" y="15211"/>
                    </a:cubicBezTo>
                    <a:cubicBezTo>
                      <a:pt x="30357" y="13236"/>
                      <a:pt x="31015" y="10761"/>
                      <a:pt x="30757" y="8468"/>
                    </a:cubicBezTo>
                    <a:cubicBezTo>
                      <a:pt x="30537" y="6175"/>
                      <a:pt x="29567" y="4006"/>
                      <a:pt x="28016" y="2517"/>
                    </a:cubicBezTo>
                    <a:cubicBezTo>
                      <a:pt x="27652" y="2122"/>
                      <a:pt x="27221" y="1818"/>
                      <a:pt x="26791" y="1507"/>
                    </a:cubicBezTo>
                    <a:lnTo>
                      <a:pt x="26108" y="1091"/>
                    </a:lnTo>
                    <a:cubicBezTo>
                      <a:pt x="25888" y="976"/>
                      <a:pt x="25673" y="887"/>
                      <a:pt x="25457" y="787"/>
                    </a:cubicBezTo>
                    <a:cubicBezTo>
                      <a:pt x="24512" y="384"/>
                      <a:pt x="23585" y="138"/>
                      <a:pt x="22659" y="56"/>
                    </a:cubicBezTo>
                    <a:cubicBezTo>
                      <a:pt x="22276" y="18"/>
                      <a:pt x="21899" y="0"/>
                      <a:pt x="21530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72;p57">
                <a:extLst>
                  <a:ext uri="{FF2B5EF4-FFF2-40B4-BE49-F238E27FC236}">
                    <a16:creationId xmlns:a16="http://schemas.microsoft.com/office/drawing/2014/main" id="{C20C8E82-E910-A431-1EF1-9F12878EEA4A}"/>
                  </a:ext>
                </a:extLst>
              </p:cNvPr>
              <p:cNvSpPr/>
              <p:nvPr/>
            </p:nvSpPr>
            <p:spPr>
              <a:xfrm>
                <a:off x="2957425" y="254350"/>
                <a:ext cx="842900" cy="896500"/>
              </a:xfrm>
              <a:custGeom>
                <a:avLst/>
                <a:gdLst/>
                <a:ahLst/>
                <a:cxnLst/>
                <a:rect l="l" t="t" r="r" b="b"/>
                <a:pathLst>
                  <a:path w="33716" h="35860" extrusionOk="0">
                    <a:moveTo>
                      <a:pt x="10613" y="1"/>
                    </a:moveTo>
                    <a:cubicBezTo>
                      <a:pt x="10145" y="1"/>
                      <a:pt x="9663" y="27"/>
                      <a:pt x="9169" y="83"/>
                    </a:cubicBezTo>
                    <a:cubicBezTo>
                      <a:pt x="8120" y="196"/>
                      <a:pt x="7110" y="471"/>
                      <a:pt x="5987" y="969"/>
                    </a:cubicBezTo>
                    <a:cubicBezTo>
                      <a:pt x="5769" y="1077"/>
                      <a:pt x="5573" y="1158"/>
                      <a:pt x="5329" y="1288"/>
                    </a:cubicBezTo>
                    <a:cubicBezTo>
                      <a:pt x="5054" y="1453"/>
                      <a:pt x="4776" y="1623"/>
                      <a:pt x="4501" y="1805"/>
                    </a:cubicBezTo>
                    <a:cubicBezTo>
                      <a:pt x="4211" y="1982"/>
                      <a:pt x="4020" y="2180"/>
                      <a:pt x="3773" y="2374"/>
                    </a:cubicBezTo>
                    <a:cubicBezTo>
                      <a:pt x="3531" y="2561"/>
                      <a:pt x="3306" y="2769"/>
                      <a:pt x="3103" y="2997"/>
                    </a:cubicBezTo>
                    <a:cubicBezTo>
                      <a:pt x="1353" y="4746"/>
                      <a:pt x="305" y="7222"/>
                      <a:pt x="101" y="9807"/>
                    </a:cubicBezTo>
                    <a:cubicBezTo>
                      <a:pt x="1" y="11104"/>
                      <a:pt x="108" y="12445"/>
                      <a:pt x="477" y="13744"/>
                    </a:cubicBezTo>
                    <a:cubicBezTo>
                      <a:pt x="669" y="14393"/>
                      <a:pt x="896" y="15037"/>
                      <a:pt x="1207" y="15655"/>
                    </a:cubicBezTo>
                    <a:lnTo>
                      <a:pt x="1317" y="15887"/>
                    </a:lnTo>
                    <a:lnTo>
                      <a:pt x="1399" y="16050"/>
                    </a:lnTo>
                    <a:lnTo>
                      <a:pt x="1454" y="16143"/>
                    </a:lnTo>
                    <a:lnTo>
                      <a:pt x="1664" y="16514"/>
                    </a:lnTo>
                    <a:cubicBezTo>
                      <a:pt x="1815" y="16768"/>
                      <a:pt x="2038" y="17112"/>
                      <a:pt x="2227" y="17383"/>
                    </a:cubicBezTo>
                    <a:cubicBezTo>
                      <a:pt x="3768" y="19563"/>
                      <a:pt x="5870" y="21234"/>
                      <a:pt x="8101" y="22431"/>
                    </a:cubicBezTo>
                    <a:cubicBezTo>
                      <a:pt x="10346" y="23652"/>
                      <a:pt x="12661" y="24439"/>
                      <a:pt x="14923" y="25131"/>
                    </a:cubicBezTo>
                    <a:cubicBezTo>
                      <a:pt x="17183" y="25811"/>
                      <a:pt x="19387" y="26354"/>
                      <a:pt x="21465" y="26929"/>
                    </a:cubicBezTo>
                    <a:cubicBezTo>
                      <a:pt x="23674" y="27549"/>
                      <a:pt x="25714" y="27901"/>
                      <a:pt x="27263" y="28605"/>
                    </a:cubicBezTo>
                    <a:cubicBezTo>
                      <a:pt x="28737" y="29208"/>
                      <a:pt x="29912" y="30443"/>
                      <a:pt x="30235" y="31324"/>
                    </a:cubicBezTo>
                    <a:cubicBezTo>
                      <a:pt x="30314" y="31544"/>
                      <a:pt x="30372" y="31738"/>
                      <a:pt x="30372" y="31934"/>
                    </a:cubicBezTo>
                    <a:cubicBezTo>
                      <a:pt x="30382" y="32118"/>
                      <a:pt x="30362" y="32303"/>
                      <a:pt x="30319" y="32482"/>
                    </a:cubicBezTo>
                    <a:cubicBezTo>
                      <a:pt x="30221" y="32825"/>
                      <a:pt x="29876" y="33215"/>
                      <a:pt x="29470" y="33423"/>
                    </a:cubicBezTo>
                    <a:cubicBezTo>
                      <a:pt x="29168" y="33604"/>
                      <a:pt x="28826" y="33680"/>
                      <a:pt x="28510" y="33680"/>
                    </a:cubicBezTo>
                    <a:cubicBezTo>
                      <a:pt x="27991" y="33680"/>
                      <a:pt x="27541" y="33476"/>
                      <a:pt x="27447" y="33203"/>
                    </a:cubicBezTo>
                    <a:cubicBezTo>
                      <a:pt x="27102" y="32509"/>
                      <a:pt x="27119" y="31700"/>
                      <a:pt x="27356" y="31364"/>
                    </a:cubicBezTo>
                    <a:cubicBezTo>
                      <a:pt x="27607" y="30981"/>
                      <a:pt x="28028" y="31037"/>
                      <a:pt x="28000" y="31010"/>
                    </a:cubicBezTo>
                    <a:lnTo>
                      <a:pt x="27789" y="30922"/>
                    </a:lnTo>
                    <a:cubicBezTo>
                      <a:pt x="27724" y="30901"/>
                      <a:pt x="27634" y="30882"/>
                      <a:pt x="27526" y="30882"/>
                    </a:cubicBezTo>
                    <a:cubicBezTo>
                      <a:pt x="27395" y="30882"/>
                      <a:pt x="27238" y="30910"/>
                      <a:pt x="27064" y="30996"/>
                    </a:cubicBezTo>
                    <a:cubicBezTo>
                      <a:pt x="26741" y="31144"/>
                      <a:pt x="26465" y="31501"/>
                      <a:pt x="26279" y="31937"/>
                    </a:cubicBezTo>
                    <a:cubicBezTo>
                      <a:pt x="26087" y="32379"/>
                      <a:pt x="25975" y="32913"/>
                      <a:pt x="26056" y="33576"/>
                    </a:cubicBezTo>
                    <a:cubicBezTo>
                      <a:pt x="26082" y="33875"/>
                      <a:pt x="26274" y="34392"/>
                      <a:pt x="26544" y="34692"/>
                    </a:cubicBezTo>
                    <a:cubicBezTo>
                      <a:pt x="26815" y="35010"/>
                      <a:pt x="27150" y="35269"/>
                      <a:pt x="27526" y="35453"/>
                    </a:cubicBezTo>
                    <a:cubicBezTo>
                      <a:pt x="28058" y="35717"/>
                      <a:pt x="28661" y="35859"/>
                      <a:pt x="29301" y="35859"/>
                    </a:cubicBezTo>
                    <a:cubicBezTo>
                      <a:pt x="29589" y="35859"/>
                      <a:pt x="29884" y="35831"/>
                      <a:pt x="30183" y="35771"/>
                    </a:cubicBezTo>
                    <a:cubicBezTo>
                      <a:pt x="31126" y="35568"/>
                      <a:pt x="32134" y="35087"/>
                      <a:pt x="32885" y="34067"/>
                    </a:cubicBezTo>
                    <a:cubicBezTo>
                      <a:pt x="33287" y="33485"/>
                      <a:pt x="33484" y="32951"/>
                      <a:pt x="33596" y="32308"/>
                    </a:cubicBezTo>
                    <a:cubicBezTo>
                      <a:pt x="33716" y="31673"/>
                      <a:pt x="33670" y="30998"/>
                      <a:pt x="33510" y="30381"/>
                    </a:cubicBezTo>
                    <a:cubicBezTo>
                      <a:pt x="33194" y="29124"/>
                      <a:pt x="32462" y="28123"/>
                      <a:pt x="31638" y="27317"/>
                    </a:cubicBezTo>
                    <a:cubicBezTo>
                      <a:pt x="30822" y="26508"/>
                      <a:pt x="29793" y="25825"/>
                      <a:pt x="28723" y="25349"/>
                    </a:cubicBezTo>
                    <a:cubicBezTo>
                      <a:pt x="26604" y="24389"/>
                      <a:pt x="24436" y="24025"/>
                      <a:pt x="22451" y="23427"/>
                    </a:cubicBezTo>
                    <a:cubicBezTo>
                      <a:pt x="20318" y="22812"/>
                      <a:pt x="18143" y="22249"/>
                      <a:pt x="16012" y="21581"/>
                    </a:cubicBezTo>
                    <a:cubicBezTo>
                      <a:pt x="13894" y="20914"/>
                      <a:pt x="11778" y="20148"/>
                      <a:pt x="9935" y="19113"/>
                    </a:cubicBezTo>
                    <a:cubicBezTo>
                      <a:pt x="8084" y="18075"/>
                      <a:pt x="6442" y="16765"/>
                      <a:pt x="5315" y="15193"/>
                    </a:cubicBezTo>
                    <a:cubicBezTo>
                      <a:pt x="5178" y="14991"/>
                      <a:pt x="5082" y="14862"/>
                      <a:pt x="4939" y="14625"/>
                    </a:cubicBezTo>
                    <a:lnTo>
                      <a:pt x="4723" y="14254"/>
                    </a:lnTo>
                    <a:lnTo>
                      <a:pt x="4679" y="14181"/>
                    </a:lnTo>
                    <a:lnTo>
                      <a:pt x="4679" y="14181"/>
                    </a:lnTo>
                    <a:cubicBezTo>
                      <a:pt x="4682" y="14186"/>
                      <a:pt x="4684" y="14188"/>
                      <a:pt x="4684" y="14188"/>
                    </a:cubicBezTo>
                    <a:cubicBezTo>
                      <a:pt x="4687" y="14188"/>
                      <a:pt x="4659" y="14132"/>
                      <a:pt x="4659" y="14132"/>
                    </a:cubicBezTo>
                    <a:lnTo>
                      <a:pt x="4587" y="13979"/>
                    </a:lnTo>
                    <a:cubicBezTo>
                      <a:pt x="4379" y="13582"/>
                      <a:pt x="4228" y="13156"/>
                      <a:pt x="4096" y="12727"/>
                    </a:cubicBezTo>
                    <a:cubicBezTo>
                      <a:pt x="3838" y="11865"/>
                      <a:pt x="3761" y="10953"/>
                      <a:pt x="3823" y="10072"/>
                    </a:cubicBezTo>
                    <a:cubicBezTo>
                      <a:pt x="3948" y="8311"/>
                      <a:pt x="4649" y="6654"/>
                      <a:pt x="5743" y="5558"/>
                    </a:cubicBezTo>
                    <a:cubicBezTo>
                      <a:pt x="5987" y="5268"/>
                      <a:pt x="6325" y="5029"/>
                      <a:pt x="6586" y="4823"/>
                    </a:cubicBezTo>
                    <a:cubicBezTo>
                      <a:pt x="6720" y="4737"/>
                      <a:pt x="6847" y="4646"/>
                      <a:pt x="6971" y="4550"/>
                    </a:cubicBezTo>
                    <a:cubicBezTo>
                      <a:pt x="7148" y="4447"/>
                      <a:pt x="7388" y="4335"/>
                      <a:pt x="7589" y="4229"/>
                    </a:cubicBezTo>
                    <a:cubicBezTo>
                      <a:pt x="8180" y="3952"/>
                      <a:pt x="8936" y="3693"/>
                      <a:pt x="9631" y="3614"/>
                    </a:cubicBezTo>
                    <a:cubicBezTo>
                      <a:pt x="10052" y="3554"/>
                      <a:pt x="10473" y="3527"/>
                      <a:pt x="10888" y="3527"/>
                    </a:cubicBezTo>
                    <a:cubicBezTo>
                      <a:pt x="11865" y="3527"/>
                      <a:pt x="12809" y="3678"/>
                      <a:pt x="13654" y="3909"/>
                    </a:cubicBezTo>
                    <a:cubicBezTo>
                      <a:pt x="14866" y="4232"/>
                      <a:pt x="15888" y="4699"/>
                      <a:pt x="16704" y="5120"/>
                    </a:cubicBezTo>
                    <a:cubicBezTo>
                      <a:pt x="17532" y="5546"/>
                      <a:pt x="18111" y="5960"/>
                      <a:pt x="18492" y="6214"/>
                    </a:cubicBezTo>
                    <a:lnTo>
                      <a:pt x="19157" y="6721"/>
                    </a:lnTo>
                    <a:lnTo>
                      <a:pt x="21151" y="4222"/>
                    </a:lnTo>
                    <a:lnTo>
                      <a:pt x="20507" y="3686"/>
                    </a:lnTo>
                    <a:cubicBezTo>
                      <a:pt x="19998" y="3303"/>
                      <a:pt x="19287" y="2757"/>
                      <a:pt x="18322" y="2207"/>
                    </a:cubicBezTo>
                    <a:cubicBezTo>
                      <a:pt x="17144" y="1527"/>
                      <a:pt x="15892" y="986"/>
                      <a:pt x="14590" y="598"/>
                    </a:cubicBezTo>
                    <a:cubicBezTo>
                      <a:pt x="13435" y="258"/>
                      <a:pt x="12094" y="1"/>
                      <a:pt x="1061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473;p57">
                <a:extLst>
                  <a:ext uri="{FF2B5EF4-FFF2-40B4-BE49-F238E27FC236}">
                    <a16:creationId xmlns:a16="http://schemas.microsoft.com/office/drawing/2014/main" id="{F8B3EFB5-368A-D8A1-0F93-C75279EE80B8}"/>
                  </a:ext>
                </a:extLst>
              </p:cNvPr>
              <p:cNvSpPr/>
              <p:nvPr/>
            </p:nvSpPr>
            <p:spPr>
              <a:xfrm>
                <a:off x="2987525" y="285250"/>
                <a:ext cx="786050" cy="845950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33838" extrusionOk="0">
                    <a:moveTo>
                      <a:pt x="26798" y="29774"/>
                    </a:moveTo>
                    <a:cubicBezTo>
                      <a:pt x="26799" y="29776"/>
                      <a:pt x="26799" y="29778"/>
                      <a:pt x="26798" y="29779"/>
                    </a:cubicBezTo>
                    <a:lnTo>
                      <a:pt x="26798" y="29779"/>
                    </a:lnTo>
                    <a:cubicBezTo>
                      <a:pt x="26799" y="29778"/>
                      <a:pt x="26799" y="29776"/>
                      <a:pt x="26798" y="29774"/>
                    </a:cubicBezTo>
                    <a:close/>
                    <a:moveTo>
                      <a:pt x="26798" y="29779"/>
                    </a:moveTo>
                    <a:cubicBezTo>
                      <a:pt x="26797" y="29780"/>
                      <a:pt x="26795" y="29780"/>
                      <a:pt x="26791" y="29780"/>
                    </a:cubicBezTo>
                    <a:lnTo>
                      <a:pt x="26791" y="29780"/>
                    </a:lnTo>
                    <a:cubicBezTo>
                      <a:pt x="26792" y="29780"/>
                      <a:pt x="26793" y="29781"/>
                      <a:pt x="26793" y="29781"/>
                    </a:cubicBezTo>
                    <a:cubicBezTo>
                      <a:pt x="26796" y="29781"/>
                      <a:pt x="26797" y="29780"/>
                      <a:pt x="26798" y="29779"/>
                    </a:cubicBezTo>
                    <a:close/>
                    <a:moveTo>
                      <a:pt x="9497" y="0"/>
                    </a:moveTo>
                    <a:cubicBezTo>
                      <a:pt x="9051" y="0"/>
                      <a:pt x="8593" y="26"/>
                      <a:pt x="8125" y="83"/>
                    </a:cubicBezTo>
                    <a:cubicBezTo>
                      <a:pt x="7203" y="183"/>
                      <a:pt x="6279" y="451"/>
                      <a:pt x="5343" y="873"/>
                    </a:cubicBezTo>
                    <a:cubicBezTo>
                      <a:pt x="5130" y="978"/>
                      <a:pt x="4920" y="1071"/>
                      <a:pt x="4700" y="1191"/>
                    </a:cubicBezTo>
                    <a:lnTo>
                      <a:pt x="4025" y="1622"/>
                    </a:lnTo>
                    <a:cubicBezTo>
                      <a:pt x="3603" y="1940"/>
                      <a:pt x="3180" y="2256"/>
                      <a:pt x="2823" y="2658"/>
                    </a:cubicBezTo>
                    <a:cubicBezTo>
                      <a:pt x="1305" y="4178"/>
                      <a:pt x="381" y="6369"/>
                      <a:pt x="209" y="8664"/>
                    </a:cubicBezTo>
                    <a:cubicBezTo>
                      <a:pt x="1" y="10964"/>
                      <a:pt x="712" y="13423"/>
                      <a:pt x="2122" y="15371"/>
                    </a:cubicBezTo>
                    <a:cubicBezTo>
                      <a:pt x="3517" y="17334"/>
                      <a:pt x="5458" y="18868"/>
                      <a:pt x="7550" y="20015"/>
                    </a:cubicBezTo>
                    <a:cubicBezTo>
                      <a:pt x="9652" y="21171"/>
                      <a:pt x="11895" y="21954"/>
                      <a:pt x="14104" y="22639"/>
                    </a:cubicBezTo>
                    <a:cubicBezTo>
                      <a:pt x="16319" y="23316"/>
                      <a:pt x="18511" y="23869"/>
                      <a:pt x="20608" y="24460"/>
                    </a:cubicBezTo>
                    <a:cubicBezTo>
                      <a:pt x="22736" y="25075"/>
                      <a:pt x="24821" y="25434"/>
                      <a:pt x="26568" y="26229"/>
                    </a:cubicBezTo>
                    <a:cubicBezTo>
                      <a:pt x="28277" y="26981"/>
                      <a:pt x="29709" y="28316"/>
                      <a:pt x="30176" y="29760"/>
                    </a:cubicBezTo>
                    <a:cubicBezTo>
                      <a:pt x="30396" y="30464"/>
                      <a:pt x="30331" y="31242"/>
                      <a:pt x="30011" y="31802"/>
                    </a:cubicBezTo>
                    <a:cubicBezTo>
                      <a:pt x="29683" y="32379"/>
                      <a:pt x="29110" y="32802"/>
                      <a:pt x="28514" y="33010"/>
                    </a:cubicBezTo>
                    <a:cubicBezTo>
                      <a:pt x="28209" y="33125"/>
                      <a:pt x="27890" y="33178"/>
                      <a:pt x="27580" y="33178"/>
                    </a:cubicBezTo>
                    <a:cubicBezTo>
                      <a:pt x="26699" y="33178"/>
                      <a:pt x="25900" y="32750"/>
                      <a:pt x="25757" y="32098"/>
                    </a:cubicBezTo>
                    <a:cubicBezTo>
                      <a:pt x="25486" y="31196"/>
                      <a:pt x="25678" y="30341"/>
                      <a:pt x="26051" y="29999"/>
                    </a:cubicBezTo>
                    <a:cubicBezTo>
                      <a:pt x="26270" y="29804"/>
                      <a:pt x="26483" y="29768"/>
                      <a:pt x="26625" y="29768"/>
                    </a:cubicBezTo>
                    <a:cubicBezTo>
                      <a:pt x="26708" y="29768"/>
                      <a:pt x="26768" y="29780"/>
                      <a:pt x="26790" y="29780"/>
                    </a:cubicBezTo>
                    <a:cubicBezTo>
                      <a:pt x="26790" y="29780"/>
                      <a:pt x="26791" y="29780"/>
                      <a:pt x="26791" y="29780"/>
                    </a:cubicBezTo>
                    <a:lnTo>
                      <a:pt x="26791" y="29780"/>
                    </a:lnTo>
                    <a:cubicBezTo>
                      <a:pt x="26764" y="29777"/>
                      <a:pt x="26659" y="29726"/>
                      <a:pt x="26493" y="29726"/>
                    </a:cubicBezTo>
                    <a:cubicBezTo>
                      <a:pt x="26356" y="29726"/>
                      <a:pt x="26177" y="29761"/>
                      <a:pt x="25965" y="29889"/>
                    </a:cubicBezTo>
                    <a:cubicBezTo>
                      <a:pt x="25477" y="30229"/>
                      <a:pt x="25127" y="31131"/>
                      <a:pt x="25343" y="32211"/>
                    </a:cubicBezTo>
                    <a:cubicBezTo>
                      <a:pt x="25398" y="32470"/>
                      <a:pt x="25527" y="32807"/>
                      <a:pt x="25750" y="33037"/>
                    </a:cubicBezTo>
                    <a:cubicBezTo>
                      <a:pt x="25980" y="33276"/>
                      <a:pt x="26257" y="33465"/>
                      <a:pt x="26564" y="33592"/>
                    </a:cubicBezTo>
                    <a:cubicBezTo>
                      <a:pt x="26941" y="33753"/>
                      <a:pt x="27364" y="33838"/>
                      <a:pt x="27807" y="33838"/>
                    </a:cubicBezTo>
                    <a:cubicBezTo>
                      <a:pt x="28109" y="33838"/>
                      <a:pt x="28419" y="33798"/>
                      <a:pt x="28730" y="33717"/>
                    </a:cubicBezTo>
                    <a:cubicBezTo>
                      <a:pt x="29486" y="33511"/>
                      <a:pt x="30264" y="33063"/>
                      <a:pt x="30788" y="32280"/>
                    </a:cubicBezTo>
                    <a:cubicBezTo>
                      <a:pt x="31296" y="31481"/>
                      <a:pt x="31442" y="30442"/>
                      <a:pt x="31162" y="29475"/>
                    </a:cubicBezTo>
                    <a:cubicBezTo>
                      <a:pt x="30894" y="28510"/>
                      <a:pt x="30303" y="27665"/>
                      <a:pt x="29577" y="26969"/>
                    </a:cubicBezTo>
                    <a:cubicBezTo>
                      <a:pt x="28859" y="26267"/>
                      <a:pt x="27971" y="25679"/>
                      <a:pt x="27009" y="25255"/>
                    </a:cubicBezTo>
                    <a:cubicBezTo>
                      <a:pt x="25089" y="24386"/>
                      <a:pt x="22966" y="24029"/>
                      <a:pt x="20900" y="23426"/>
                    </a:cubicBezTo>
                    <a:cubicBezTo>
                      <a:pt x="18789" y="22828"/>
                      <a:pt x="16601" y="22272"/>
                      <a:pt x="14423" y="21604"/>
                    </a:cubicBezTo>
                    <a:cubicBezTo>
                      <a:pt x="12254" y="20932"/>
                      <a:pt x="10066" y="20159"/>
                      <a:pt x="8077" y="19060"/>
                    </a:cubicBezTo>
                    <a:cubicBezTo>
                      <a:pt x="6090" y="17971"/>
                      <a:pt x="4285" y="16527"/>
                      <a:pt x="3014" y="14737"/>
                    </a:cubicBezTo>
                    <a:cubicBezTo>
                      <a:pt x="1739" y="12956"/>
                      <a:pt x="1128" y="10816"/>
                      <a:pt x="1310" y="8743"/>
                    </a:cubicBezTo>
                    <a:cubicBezTo>
                      <a:pt x="1466" y="6692"/>
                      <a:pt x="2291" y="4750"/>
                      <a:pt x="3618" y="3429"/>
                    </a:cubicBezTo>
                    <a:cubicBezTo>
                      <a:pt x="3924" y="3080"/>
                      <a:pt x="4309" y="2802"/>
                      <a:pt x="4656" y="2536"/>
                    </a:cubicBezTo>
                    <a:lnTo>
                      <a:pt x="5197" y="2177"/>
                    </a:lnTo>
                    <a:cubicBezTo>
                      <a:pt x="5396" y="2065"/>
                      <a:pt x="5621" y="1962"/>
                      <a:pt x="5829" y="1856"/>
                    </a:cubicBezTo>
                    <a:cubicBezTo>
                      <a:pt x="6605" y="1502"/>
                      <a:pt x="7450" y="1236"/>
                      <a:pt x="8266" y="1145"/>
                    </a:cubicBezTo>
                    <a:cubicBezTo>
                      <a:pt x="8716" y="1086"/>
                      <a:pt x="9160" y="1060"/>
                      <a:pt x="9594" y="1060"/>
                    </a:cubicBezTo>
                    <a:cubicBezTo>
                      <a:pt x="10744" y="1060"/>
                      <a:pt x="11825" y="1247"/>
                      <a:pt x="12781" y="1514"/>
                    </a:cubicBezTo>
                    <a:cubicBezTo>
                      <a:pt x="13922" y="1837"/>
                      <a:pt x="15026" y="2290"/>
                      <a:pt x="16067" y="2864"/>
                    </a:cubicBezTo>
                    <a:cubicBezTo>
                      <a:pt x="16943" y="3333"/>
                      <a:pt x="17570" y="3795"/>
                      <a:pt x="17992" y="4094"/>
                    </a:cubicBezTo>
                    <a:lnTo>
                      <a:pt x="18650" y="4614"/>
                    </a:lnTo>
                    <a:lnTo>
                      <a:pt x="19253" y="3858"/>
                    </a:lnTo>
                    <a:lnTo>
                      <a:pt x="18600" y="3333"/>
                    </a:lnTo>
                    <a:cubicBezTo>
                      <a:pt x="18135" y="2996"/>
                      <a:pt x="17470" y="2498"/>
                      <a:pt x="16551" y="1993"/>
                    </a:cubicBezTo>
                    <a:cubicBezTo>
                      <a:pt x="15445" y="1373"/>
                      <a:pt x="14274" y="880"/>
                      <a:pt x="13058" y="523"/>
                    </a:cubicBezTo>
                    <a:cubicBezTo>
                      <a:pt x="12009" y="220"/>
                      <a:pt x="10803" y="0"/>
                      <a:pt x="9497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74;p57">
                <a:extLst>
                  <a:ext uri="{FF2B5EF4-FFF2-40B4-BE49-F238E27FC236}">
                    <a16:creationId xmlns:a16="http://schemas.microsoft.com/office/drawing/2014/main" id="{8E787846-018E-3B79-8C48-49A2067E1A55}"/>
                  </a:ext>
                </a:extLst>
              </p:cNvPr>
              <p:cNvSpPr/>
              <p:nvPr/>
            </p:nvSpPr>
            <p:spPr>
              <a:xfrm>
                <a:off x="3368550" y="238100"/>
                <a:ext cx="1089150" cy="1354050"/>
              </a:xfrm>
              <a:custGeom>
                <a:avLst/>
                <a:gdLst/>
                <a:ahLst/>
                <a:cxnLst/>
                <a:rect l="l" t="t" r="r" b="b"/>
                <a:pathLst>
                  <a:path w="43566" h="54162" extrusionOk="0">
                    <a:moveTo>
                      <a:pt x="40538" y="1"/>
                    </a:moveTo>
                    <a:cubicBezTo>
                      <a:pt x="40536" y="1"/>
                      <a:pt x="40535" y="1"/>
                      <a:pt x="40533" y="1"/>
                    </a:cubicBezTo>
                    <a:lnTo>
                      <a:pt x="23581" y="183"/>
                    </a:lnTo>
                    <a:lnTo>
                      <a:pt x="19703" y="224"/>
                    </a:lnTo>
                    <a:lnTo>
                      <a:pt x="2751" y="406"/>
                    </a:lnTo>
                    <a:cubicBezTo>
                      <a:pt x="2416" y="408"/>
                      <a:pt x="2128" y="645"/>
                      <a:pt x="2061" y="973"/>
                    </a:cubicBezTo>
                    <a:cubicBezTo>
                      <a:pt x="1530" y="3469"/>
                      <a:pt x="0" y="13846"/>
                      <a:pt x="8783" y="22600"/>
                    </a:cubicBezTo>
                    <a:cubicBezTo>
                      <a:pt x="18846" y="32630"/>
                      <a:pt x="19789" y="34399"/>
                      <a:pt x="18887" y="42942"/>
                    </a:cubicBezTo>
                    <a:cubicBezTo>
                      <a:pt x="17982" y="51485"/>
                      <a:pt x="13855" y="54161"/>
                      <a:pt x="13855" y="54161"/>
                    </a:cubicBezTo>
                    <a:lnTo>
                      <a:pt x="22106" y="54072"/>
                    </a:lnTo>
                    <a:lnTo>
                      <a:pt x="22326" y="54070"/>
                    </a:lnTo>
                    <a:lnTo>
                      <a:pt x="30577" y="53982"/>
                    </a:lnTo>
                    <a:cubicBezTo>
                      <a:pt x="30577" y="53982"/>
                      <a:pt x="26396" y="51394"/>
                      <a:pt x="25309" y="42870"/>
                    </a:cubicBezTo>
                    <a:cubicBezTo>
                      <a:pt x="24222" y="34348"/>
                      <a:pt x="25127" y="32560"/>
                      <a:pt x="34972" y="22320"/>
                    </a:cubicBezTo>
                    <a:cubicBezTo>
                      <a:pt x="43566" y="13379"/>
                      <a:pt x="41816" y="3039"/>
                      <a:pt x="41232" y="554"/>
                    </a:cubicBezTo>
                    <a:cubicBezTo>
                      <a:pt x="41158" y="228"/>
                      <a:pt x="40869" y="1"/>
                      <a:pt x="4053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75;p57">
                <a:extLst>
                  <a:ext uri="{FF2B5EF4-FFF2-40B4-BE49-F238E27FC236}">
                    <a16:creationId xmlns:a16="http://schemas.microsoft.com/office/drawing/2014/main" id="{C039A22B-E562-65A0-C494-CE3F13D03DD2}"/>
                  </a:ext>
                </a:extLst>
              </p:cNvPr>
              <p:cNvSpPr/>
              <p:nvPr/>
            </p:nvSpPr>
            <p:spPr>
              <a:xfrm>
                <a:off x="3588225" y="1559325"/>
                <a:ext cx="673800" cy="265125"/>
              </a:xfrm>
              <a:custGeom>
                <a:avLst/>
                <a:gdLst/>
                <a:ahLst/>
                <a:cxnLst/>
                <a:rect l="l" t="t" r="r" b="b"/>
                <a:pathLst>
                  <a:path w="26952" h="10605" extrusionOk="0">
                    <a:moveTo>
                      <a:pt x="26784" y="0"/>
                    </a:moveTo>
                    <a:lnTo>
                      <a:pt x="58" y="285"/>
                    </a:lnTo>
                    <a:cubicBezTo>
                      <a:pt x="27" y="285"/>
                      <a:pt x="1" y="311"/>
                      <a:pt x="1" y="343"/>
                    </a:cubicBezTo>
                    <a:lnTo>
                      <a:pt x="111" y="10604"/>
                    </a:lnTo>
                    <a:lnTo>
                      <a:pt x="26951" y="10320"/>
                    </a:lnTo>
                    <a:lnTo>
                      <a:pt x="26841" y="58"/>
                    </a:lnTo>
                    <a:cubicBezTo>
                      <a:pt x="26841" y="27"/>
                      <a:pt x="26815" y="0"/>
                      <a:pt x="2678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76;p57">
                <a:extLst>
                  <a:ext uri="{FF2B5EF4-FFF2-40B4-BE49-F238E27FC236}">
                    <a16:creationId xmlns:a16="http://schemas.microsoft.com/office/drawing/2014/main" id="{68CFE7A9-5B13-75A5-ECB3-AE6FF7CF18A1}"/>
                  </a:ext>
                </a:extLst>
              </p:cNvPr>
              <p:cNvSpPr/>
              <p:nvPr/>
            </p:nvSpPr>
            <p:spPr>
              <a:xfrm>
                <a:off x="3513850" y="1774875"/>
                <a:ext cx="82530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33012" h="3680" extrusionOk="0">
                    <a:moveTo>
                      <a:pt x="32921" y="0"/>
                    </a:moveTo>
                    <a:lnTo>
                      <a:pt x="58" y="350"/>
                    </a:lnTo>
                    <a:cubicBezTo>
                      <a:pt x="27" y="350"/>
                      <a:pt x="0" y="376"/>
                      <a:pt x="0" y="410"/>
                    </a:cubicBezTo>
                    <a:lnTo>
                      <a:pt x="36" y="3680"/>
                    </a:lnTo>
                    <a:lnTo>
                      <a:pt x="33012" y="3328"/>
                    </a:lnTo>
                    <a:lnTo>
                      <a:pt x="32978" y="58"/>
                    </a:lnTo>
                    <a:cubicBezTo>
                      <a:pt x="32978" y="27"/>
                      <a:pt x="32952" y="0"/>
                      <a:pt x="32921" y="0"/>
                    </a:cubicBezTo>
                    <a:close/>
                  </a:path>
                </a:pathLst>
              </a:custGeom>
              <a:solidFill>
                <a:srgbClr val="E7E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477;p57">
                <a:extLst>
                  <a:ext uri="{FF2B5EF4-FFF2-40B4-BE49-F238E27FC236}">
                    <a16:creationId xmlns:a16="http://schemas.microsoft.com/office/drawing/2014/main" id="{B5AC24AE-D221-6713-F15A-E527D0858E13}"/>
                  </a:ext>
                </a:extLst>
              </p:cNvPr>
              <p:cNvSpPr/>
              <p:nvPr/>
            </p:nvSpPr>
            <p:spPr>
              <a:xfrm>
                <a:off x="3466550" y="322000"/>
                <a:ext cx="893500" cy="458025"/>
              </a:xfrm>
              <a:custGeom>
                <a:avLst/>
                <a:gdLst/>
                <a:ahLst/>
                <a:cxnLst/>
                <a:rect l="l" t="t" r="r" b="b"/>
                <a:pathLst>
                  <a:path w="35740" h="18321" extrusionOk="0">
                    <a:moveTo>
                      <a:pt x="34103" y="1"/>
                    </a:moveTo>
                    <a:cubicBezTo>
                      <a:pt x="34097" y="1"/>
                      <a:pt x="34091" y="1"/>
                      <a:pt x="34085" y="1"/>
                    </a:cubicBezTo>
                    <a:lnTo>
                      <a:pt x="18162" y="171"/>
                    </a:lnTo>
                    <a:lnTo>
                      <a:pt x="17351" y="181"/>
                    </a:lnTo>
                    <a:lnTo>
                      <a:pt x="1428" y="350"/>
                    </a:lnTo>
                    <a:cubicBezTo>
                      <a:pt x="834" y="353"/>
                      <a:pt x="348" y="820"/>
                      <a:pt x="320" y="1413"/>
                    </a:cubicBezTo>
                    <a:cubicBezTo>
                      <a:pt x="315" y="1492"/>
                      <a:pt x="312" y="1578"/>
                      <a:pt x="310" y="1667"/>
                    </a:cubicBezTo>
                    <a:cubicBezTo>
                      <a:pt x="1" y="10807"/>
                      <a:pt x="7459" y="18321"/>
                      <a:pt x="16585" y="18321"/>
                    </a:cubicBezTo>
                    <a:cubicBezTo>
                      <a:pt x="16644" y="18321"/>
                      <a:pt x="16703" y="18321"/>
                      <a:pt x="16762" y="18320"/>
                    </a:cubicBezTo>
                    <a:lnTo>
                      <a:pt x="17545" y="18310"/>
                    </a:lnTo>
                    <a:lnTo>
                      <a:pt x="18354" y="18303"/>
                    </a:lnTo>
                    <a:lnTo>
                      <a:pt x="19136" y="18294"/>
                    </a:lnTo>
                    <a:cubicBezTo>
                      <a:pt x="28343" y="18196"/>
                      <a:pt x="35739" y="10485"/>
                      <a:pt x="35229" y="1294"/>
                    </a:cubicBezTo>
                    <a:cubicBezTo>
                      <a:pt x="35225" y="1203"/>
                      <a:pt x="35220" y="1119"/>
                      <a:pt x="35215" y="1040"/>
                    </a:cubicBezTo>
                    <a:cubicBezTo>
                      <a:pt x="35175" y="455"/>
                      <a:pt x="34689" y="1"/>
                      <a:pt x="34103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478;p57">
                <a:extLst>
                  <a:ext uri="{FF2B5EF4-FFF2-40B4-BE49-F238E27FC236}">
                    <a16:creationId xmlns:a16="http://schemas.microsoft.com/office/drawing/2014/main" id="{5445A854-97AC-F984-85CE-1D3A865FC1B9}"/>
                  </a:ext>
                </a:extLst>
              </p:cNvPr>
              <p:cNvSpPr/>
              <p:nvPr/>
            </p:nvSpPr>
            <p:spPr>
              <a:xfrm>
                <a:off x="3472850" y="260850"/>
                <a:ext cx="87437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34975" h="2266" extrusionOk="0">
                    <a:moveTo>
                      <a:pt x="34014" y="1"/>
                    </a:moveTo>
                    <a:cubicBezTo>
                      <a:pt x="34011" y="1"/>
                      <a:pt x="34008" y="1"/>
                      <a:pt x="34005" y="1"/>
                    </a:cubicBezTo>
                    <a:lnTo>
                      <a:pt x="953" y="355"/>
                    </a:lnTo>
                    <a:cubicBezTo>
                      <a:pt x="424" y="360"/>
                      <a:pt x="1" y="791"/>
                      <a:pt x="8" y="1320"/>
                    </a:cubicBezTo>
                    <a:cubicBezTo>
                      <a:pt x="13" y="1843"/>
                      <a:pt x="441" y="2265"/>
                      <a:pt x="964" y="2265"/>
                    </a:cubicBezTo>
                    <a:cubicBezTo>
                      <a:pt x="967" y="2265"/>
                      <a:pt x="969" y="2265"/>
                      <a:pt x="972" y="2265"/>
                    </a:cubicBezTo>
                    <a:lnTo>
                      <a:pt x="34022" y="1913"/>
                    </a:lnTo>
                    <a:cubicBezTo>
                      <a:pt x="34551" y="1906"/>
                      <a:pt x="34975" y="1473"/>
                      <a:pt x="34968" y="946"/>
                    </a:cubicBezTo>
                    <a:cubicBezTo>
                      <a:pt x="34963" y="422"/>
                      <a:pt x="34537" y="1"/>
                      <a:pt x="34014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479;p57">
                <a:extLst>
                  <a:ext uri="{FF2B5EF4-FFF2-40B4-BE49-F238E27FC236}">
                    <a16:creationId xmlns:a16="http://schemas.microsoft.com/office/drawing/2014/main" id="{4F23A736-877E-DA21-7C35-FEFC4C90789D}"/>
                  </a:ext>
                </a:extLst>
              </p:cNvPr>
              <p:cNvSpPr/>
              <p:nvPr/>
            </p:nvSpPr>
            <p:spPr>
              <a:xfrm>
                <a:off x="3746150" y="421050"/>
                <a:ext cx="3326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2654" extrusionOk="0">
                    <a:moveTo>
                      <a:pt x="6653" y="1"/>
                    </a:moveTo>
                    <a:lnTo>
                      <a:pt x="4597" y="4166"/>
                    </a:lnTo>
                    <a:lnTo>
                      <a:pt x="1" y="4833"/>
                    </a:lnTo>
                    <a:lnTo>
                      <a:pt x="3325" y="8075"/>
                    </a:lnTo>
                    <a:lnTo>
                      <a:pt x="2540" y="12654"/>
                    </a:lnTo>
                    <a:lnTo>
                      <a:pt x="6653" y="10492"/>
                    </a:lnTo>
                    <a:lnTo>
                      <a:pt x="10765" y="12654"/>
                    </a:lnTo>
                    <a:lnTo>
                      <a:pt x="9978" y="8075"/>
                    </a:lnTo>
                    <a:lnTo>
                      <a:pt x="13305" y="4833"/>
                    </a:lnTo>
                    <a:lnTo>
                      <a:pt x="8709" y="4166"/>
                    </a:lnTo>
                    <a:lnTo>
                      <a:pt x="6653" y="1"/>
                    </a:lnTo>
                    <a:close/>
                    <a:moveTo>
                      <a:pt x="2540" y="12654"/>
                    </a:moveTo>
                    <a:lnTo>
                      <a:pt x="2540" y="12654"/>
                    </a:lnTo>
                    <a:lnTo>
                      <a:pt x="2540" y="126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References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CF71AE8-2CE3-6434-853B-44732F751AC5}"/>
              </a:ext>
            </a:extLst>
          </p:cNvPr>
          <p:cNvSpPr txBox="1"/>
          <p:nvPr/>
        </p:nvSpPr>
        <p:spPr>
          <a:xfrm>
            <a:off x="426086" y="1091204"/>
            <a:ext cx="8717914" cy="4264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</a:t>
            </a:r>
            <a:r>
              <a:rPr lang="en-US" sz="900" kern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Centers for Disease Control and Prevention. (n.d.). Facts About ADHD. Retrieved from </a:t>
            </a:r>
            <a:r>
              <a:rPr lang="en-US" sz="900" u="sng" kern="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https://www.cdc.gov/ncbddd/adhd/facts.html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[2]</a:t>
            </a:r>
            <a:r>
              <a:rPr lang="en-US" sz="9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Adamou, M., </a:t>
            </a:r>
            <a:r>
              <a:rPr lang="en-US" sz="9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Fullen</a:t>
            </a:r>
            <a:r>
              <a:rPr lang="en-US" sz="9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T., &amp; Jones, S. L. (2020). EEG for Diagnosis of Adult ADHD: A Systematic Review With Narrative Analysis. 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Frontiers in Psychiatry, 11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[3] </a:t>
            </a:r>
            <a:r>
              <a:rPr lang="en-US" sz="9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Manos, M. J., &amp; Short, E. J. (2023). A new paradigm for adult ADHD: A focused strategy to monitor treatment. 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Cleveland Clinic Journal of Medicine, 90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[4]</a:t>
            </a:r>
            <a:r>
              <a:rPr lang="en-US" sz="9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Mayo Clinic. (2022). 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EEG (electroencephalogram)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[5]</a:t>
            </a:r>
            <a:r>
              <a:rPr lang="en-US" sz="9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Thakor, N. V., &amp; Sherman, D. L. (2012). EEG Signal Processing: Theory and Applications. In Neural Engineering. 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SpringerLink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[6]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Bakhtyari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Mirzaei, S. (2022). ADHD detection using dynamic connectivity patterns of EEG data and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ConvLSTM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with attention framework.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Biomedical Signal Processing and Control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76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103708</a:t>
            </a:r>
            <a:r>
              <a:rPr lang="ar-SA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https://doi.org/10.1016/j.bspc.2022.103708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[7]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Barua, P. D., Dogan, S.,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Baygin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Tuncer, T., Palmer, E. E.,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Ciaccio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 J., &amp; Acharya, U. R. (2022). TMP19: A Novel Ternary Motif Pattern-Based ADHD Detection Model Using EEG Signals.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Diagnostics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(10), 2544.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https://doi.org/10.3390/diagnostics12102544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[8]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TaghiBeyglou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B.,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Shahbazi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A., Bagheri, F.,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Akbarian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&amp;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Jahed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 (2022). Detection of ADHD cases using CNN and classical classifiers of raw EEG.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Computer Methods and Programs in Biomedicine Update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100080.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https://doi.org/10.1016/j.cmpbup.2022.100080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[9]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Ombao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H., &amp; Pinto, M. (2022). Spectral dependence.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Econometrics and Statistics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n-US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https://doi.org/10.1016/j.ecosta.2022.10.005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[10]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Ekhlasi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A., </a:t>
            </a:r>
            <a:r>
              <a:rPr lang="en-US" sz="9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Nasrabadi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A. M., &amp; Mohammadi, M. (2023). Analysis of EEG brain connectivity of children with ADHD using graph theory and directional information transfer.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Biomedical Engineering/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Biomedizinische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Technik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68</a:t>
            </a:r>
            <a:r>
              <a:rPr lang="en-US" sz="9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(2), 133-146.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https://doi.org/10.1515/bmt-2022-0100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[11]</a:t>
            </a:r>
            <a:r>
              <a:rPr lang="en-US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Computational Biology. Retrieved from</a:t>
            </a:r>
            <a:r>
              <a:rPr lang="en-US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9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3"/>
              </a:rPr>
              <a:t>https://en.wikipedia.org/wiki/Computational_biology</a:t>
            </a:r>
            <a:r>
              <a:rPr lang="en-US" sz="9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, </a:t>
            </a:r>
            <a:r>
              <a:rPr lang="en-US" sz="9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4"/>
              </a:rPr>
              <a:t>https://cbd.cmu.edu/about-us/what-is-computational-biology.html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[12]</a:t>
            </a:r>
            <a:r>
              <a:rPr lang="en-US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Pattern Matching. Retrieved from: </a:t>
            </a:r>
            <a:r>
              <a:rPr lang="en-US" sz="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9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5"/>
              </a:rPr>
              <a:t>https://en.wikipedia.org/wiki/Pattern_matching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[13] </a:t>
            </a:r>
            <a:r>
              <a:rPr lang="en-US" sz="9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Kim, J., </a:t>
            </a:r>
            <a:r>
              <a:rPr lang="en-US" sz="9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Eades</a:t>
            </a:r>
            <a:r>
              <a:rPr lang="en-US" sz="9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P., Fleischer, R., Hong, S. H., Iliopoulos, C. S., Park, K., ... &amp; Tokuyama, T. (2014). Order-preserving matching. </a:t>
            </a:r>
            <a:r>
              <a:rPr lang="en-US" sz="900" i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Theoretical Computer Science</a:t>
            </a:r>
            <a:r>
              <a:rPr lang="en-US" sz="9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900" i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525</a:t>
            </a:r>
            <a:r>
              <a:rPr lang="en-US" sz="9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68-79.  </a:t>
            </a:r>
            <a:r>
              <a:rPr lang="en-US" sz="900" u="sng" kern="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6"/>
              </a:rPr>
              <a:t>https://www.sciencedirect.com/science/article/pii/S0304397513007585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[14]</a:t>
            </a:r>
            <a:r>
              <a:rPr lang="en-US" sz="9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Exploring Local and Global Multiple Sequence Alignment Methods and Their Applications </a:t>
            </a:r>
            <a:r>
              <a:rPr lang="en-US" sz="9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7"/>
              </a:rPr>
              <a:t>SpringerLink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[15]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differences between global alignment and local alignment. Received from: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8"/>
              </a:rPr>
              <a:t>https://www.majordifferences.com/2016/05/difference-between-global-and-local.html</a:t>
            </a:r>
            <a:r>
              <a:rPr lang="en-US" sz="9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[16]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Altschul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 F., Gish, W., Miller, W., Myers, E. W., &amp; Lipman, D. J. (1990). Basic local alignment search tool. Journal of molecular biology, 215(3), 403-410. </a:t>
            </a:r>
            <a:r>
              <a:rPr lang="en-US" sz="9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9"/>
              </a:rPr>
              <a:t>https://www.sciencedirect.com/science/article/abs/pii/S0022283605803602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9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[17]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Bray, N., </a:t>
            </a:r>
            <a:r>
              <a:rPr lang="en-US" sz="9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Dubchak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I., &amp; </a:t>
            </a:r>
            <a:r>
              <a:rPr lang="en-US" sz="9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Pachter</a:t>
            </a:r>
            <a:r>
              <a:rPr lang="en-US" sz="9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L. (2003). AVID: A global alignment program. Genome research, 13(1), 97-102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900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.</a:t>
            </a:r>
          </a:p>
          <a:p>
            <a:pPr algn="l"/>
            <a:endParaRPr lang="he-IL" sz="900" dirty="0">
              <a:solidFill>
                <a:schemeClr val="tx1"/>
              </a:solidFill>
              <a:latin typeface="Nuni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7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4504D7E-5EF7-F493-39B0-DDAF442E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34" y="1093045"/>
            <a:ext cx="1991360" cy="17310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1C3D3D-5171-8CF2-0CEB-0A14DF582B4D}"/>
              </a:ext>
            </a:extLst>
          </p:cNvPr>
          <p:cNvSpPr txBox="1">
            <a:spLocks/>
          </p:cNvSpPr>
          <p:nvPr/>
        </p:nvSpPr>
        <p:spPr>
          <a:xfrm>
            <a:off x="2470694" y="3295228"/>
            <a:ext cx="5943600" cy="75522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8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30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br>
              <a:rPr lang="en-US" sz="3200" dirty="0"/>
            </a:b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4"/>
          </p:nvPr>
        </p:nvSpPr>
        <p:spPr>
          <a:xfrm>
            <a:off x="720000" y="1817209"/>
            <a:ext cx="246688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Overview of ADHD Diagnosis</a:t>
            </a:r>
          </a:p>
        </p:txBody>
      </p:sp>
      <p:sp>
        <p:nvSpPr>
          <p:cNvPr id="577" name="Google Shape;577;p33"/>
          <p:cNvSpPr txBox="1">
            <a:spLocks noGrp="1"/>
          </p:cNvSpPr>
          <p:nvPr>
            <p:ph type="subTitle" idx="5"/>
          </p:nvPr>
        </p:nvSpPr>
        <p:spPr>
          <a:xfrm>
            <a:off x="3484350" y="1806676"/>
            <a:ext cx="234495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Importance of Accurate Diagnosis</a:t>
            </a:r>
            <a:endParaRPr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78" name="Google Shape;578;p33"/>
          <p:cNvSpPr txBox="1">
            <a:spLocks noGrp="1"/>
          </p:cNvSpPr>
          <p:nvPr>
            <p:ph type="subTitle" idx="1"/>
          </p:nvPr>
        </p:nvSpPr>
        <p:spPr>
          <a:xfrm>
            <a:off x="720000" y="2563677"/>
            <a:ext cx="2475582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ADHD (Attention-Deficit/Hyperactivity Disorder) affects millions worldwide.</a:t>
            </a:r>
          </a:p>
        </p:txBody>
      </p:sp>
      <p:sp>
        <p:nvSpPr>
          <p:cNvPr id="579" name="Google Shape;579;p33"/>
          <p:cNvSpPr txBox="1">
            <a:spLocks noGrp="1"/>
          </p:cNvSpPr>
          <p:nvPr>
            <p:ph type="subTitle" idx="2"/>
          </p:nvPr>
        </p:nvSpPr>
        <p:spPr>
          <a:xfrm>
            <a:off x="3416358" y="2571750"/>
            <a:ext cx="2475582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Misdiagnosis can lead to ineffective treatments.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There is a need for more objective, data-driven diagnostic methods.</a:t>
            </a:r>
          </a:p>
        </p:txBody>
      </p:sp>
      <p:sp>
        <p:nvSpPr>
          <p:cNvPr id="580" name="Google Shape;580;p33"/>
          <p:cNvSpPr txBox="1">
            <a:spLocks noGrp="1"/>
          </p:cNvSpPr>
          <p:nvPr>
            <p:ph type="subTitle" idx="3"/>
          </p:nvPr>
        </p:nvSpPr>
        <p:spPr>
          <a:xfrm>
            <a:off x="6031075" y="2571750"/>
            <a:ext cx="3111862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 Medium" panose="020B0604020202020204" charset="0"/>
              </a:rPr>
              <a:t>Utilizing EEG (Electroencephalography) signals for a more accurate ADHD diagnosis, using novel methods of pattern matching.</a:t>
            </a:r>
          </a:p>
        </p:txBody>
      </p:sp>
      <p:sp>
        <p:nvSpPr>
          <p:cNvPr id="581" name="Google Shape;581;p33"/>
          <p:cNvSpPr txBox="1">
            <a:spLocks noGrp="1"/>
          </p:cNvSpPr>
          <p:nvPr>
            <p:ph type="subTitle" idx="6"/>
          </p:nvPr>
        </p:nvSpPr>
        <p:spPr>
          <a:xfrm>
            <a:off x="6031075" y="156152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Project Focus</a:t>
            </a:r>
            <a:endParaRPr 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oogle Shape;467;p32">
            <a:extLst>
              <a:ext uri="{FF2B5EF4-FFF2-40B4-BE49-F238E27FC236}">
                <a16:creationId xmlns:a16="http://schemas.microsoft.com/office/drawing/2014/main" id="{13E5A77D-514B-8DAA-E6F8-43998D7B5F37}"/>
              </a:ext>
            </a:extLst>
          </p:cNvPr>
          <p:cNvGrpSpPr/>
          <p:nvPr/>
        </p:nvGrpSpPr>
        <p:grpSpPr>
          <a:xfrm>
            <a:off x="6178822" y="3643248"/>
            <a:ext cx="2245178" cy="1404867"/>
            <a:chOff x="5637072" y="1089046"/>
            <a:chExt cx="3108386" cy="2965653"/>
          </a:xfrm>
        </p:grpSpPr>
        <p:grpSp>
          <p:nvGrpSpPr>
            <p:cNvPr id="3" name="Google Shape;468;p32">
              <a:extLst>
                <a:ext uri="{FF2B5EF4-FFF2-40B4-BE49-F238E27FC236}">
                  <a16:creationId xmlns:a16="http://schemas.microsoft.com/office/drawing/2014/main" id="{E54A933A-BD46-D7DD-7196-2829C47560B4}"/>
                </a:ext>
              </a:extLst>
            </p:cNvPr>
            <p:cNvGrpSpPr/>
            <p:nvPr/>
          </p:nvGrpSpPr>
          <p:grpSpPr>
            <a:xfrm>
              <a:off x="5637072" y="1089046"/>
              <a:ext cx="3108386" cy="2965653"/>
              <a:chOff x="5637072" y="1089046"/>
              <a:chExt cx="3108386" cy="2965653"/>
            </a:xfrm>
          </p:grpSpPr>
          <p:sp>
            <p:nvSpPr>
              <p:cNvPr id="5" name="Google Shape;469;p32">
                <a:extLst>
                  <a:ext uri="{FF2B5EF4-FFF2-40B4-BE49-F238E27FC236}">
                    <a16:creationId xmlns:a16="http://schemas.microsoft.com/office/drawing/2014/main" id="{7F7491E8-A86C-1E0D-FB13-F4EC1AC67776}"/>
                  </a:ext>
                </a:extLst>
              </p:cNvPr>
              <p:cNvSpPr/>
              <p:nvPr/>
            </p:nvSpPr>
            <p:spPr>
              <a:xfrm>
                <a:off x="5789300" y="2627450"/>
                <a:ext cx="2762188" cy="837744"/>
              </a:xfrm>
              <a:custGeom>
                <a:avLst/>
                <a:gdLst/>
                <a:ahLst/>
                <a:cxnLst/>
                <a:rect l="l" t="t" r="r" b="b"/>
                <a:pathLst>
                  <a:path w="54331" h="16919" extrusionOk="0">
                    <a:moveTo>
                      <a:pt x="18907" y="0"/>
                    </a:moveTo>
                    <a:cubicBezTo>
                      <a:pt x="18907" y="0"/>
                      <a:pt x="19309" y="4234"/>
                      <a:pt x="3940" y="4622"/>
                    </a:cubicBezTo>
                    <a:cubicBezTo>
                      <a:pt x="3940" y="4622"/>
                      <a:pt x="3661" y="5526"/>
                      <a:pt x="2549" y="5526"/>
                    </a:cubicBezTo>
                    <a:cubicBezTo>
                      <a:pt x="2154" y="5526"/>
                      <a:pt x="1654" y="5412"/>
                      <a:pt x="1024" y="5103"/>
                    </a:cubicBezTo>
                    <a:lnTo>
                      <a:pt x="1024" y="5103"/>
                    </a:lnTo>
                    <a:cubicBezTo>
                      <a:pt x="0" y="5785"/>
                      <a:pt x="931" y="8654"/>
                      <a:pt x="2854" y="10236"/>
                    </a:cubicBezTo>
                    <a:cubicBezTo>
                      <a:pt x="5152" y="14931"/>
                      <a:pt x="9983" y="16918"/>
                      <a:pt x="14516" y="16918"/>
                    </a:cubicBezTo>
                    <a:cubicBezTo>
                      <a:pt x="19927" y="16918"/>
                      <a:pt x="24914" y="14086"/>
                      <a:pt x="24661" y="9647"/>
                    </a:cubicBezTo>
                    <a:cubicBezTo>
                      <a:pt x="25653" y="9445"/>
                      <a:pt x="27592" y="7119"/>
                      <a:pt x="27592" y="7119"/>
                    </a:cubicBezTo>
                    <a:cubicBezTo>
                      <a:pt x="28042" y="8608"/>
                      <a:pt x="29748" y="9694"/>
                      <a:pt x="29748" y="9694"/>
                    </a:cubicBezTo>
                    <a:cubicBezTo>
                      <a:pt x="29686" y="10934"/>
                      <a:pt x="31780" y="14098"/>
                      <a:pt x="31780" y="14098"/>
                    </a:cubicBezTo>
                    <a:cubicBezTo>
                      <a:pt x="33569" y="15974"/>
                      <a:pt x="36220" y="16892"/>
                      <a:pt x="39748" y="16892"/>
                    </a:cubicBezTo>
                    <a:cubicBezTo>
                      <a:pt x="41879" y="16892"/>
                      <a:pt x="44329" y="16557"/>
                      <a:pt x="47103" y="15897"/>
                    </a:cubicBezTo>
                    <a:cubicBezTo>
                      <a:pt x="50081" y="13571"/>
                      <a:pt x="52733" y="10609"/>
                      <a:pt x="52469" y="10221"/>
                    </a:cubicBezTo>
                    <a:cubicBezTo>
                      <a:pt x="54331" y="9151"/>
                      <a:pt x="54129" y="6623"/>
                      <a:pt x="54315" y="4886"/>
                    </a:cubicBezTo>
                    <a:lnTo>
                      <a:pt x="54315" y="4886"/>
                    </a:lnTo>
                    <a:cubicBezTo>
                      <a:pt x="53235" y="5649"/>
                      <a:pt x="51572" y="6532"/>
                      <a:pt x="49585" y="6532"/>
                    </a:cubicBezTo>
                    <a:cubicBezTo>
                      <a:pt x="48463" y="6532"/>
                      <a:pt x="47237" y="6250"/>
                      <a:pt x="45955" y="5506"/>
                    </a:cubicBezTo>
                    <a:cubicBezTo>
                      <a:pt x="45955" y="5506"/>
                      <a:pt x="45400" y="5613"/>
                      <a:pt x="44586" y="5613"/>
                    </a:cubicBezTo>
                    <a:cubicBezTo>
                      <a:pt x="43347" y="5613"/>
                      <a:pt x="41509" y="5365"/>
                      <a:pt x="40124" y="4110"/>
                    </a:cubicBezTo>
                    <a:cubicBezTo>
                      <a:pt x="40124" y="4110"/>
                      <a:pt x="39460" y="4252"/>
                      <a:pt x="38298" y="4252"/>
                    </a:cubicBezTo>
                    <a:cubicBezTo>
                      <a:pt x="36487" y="4252"/>
                      <a:pt x="33465" y="3907"/>
                      <a:pt x="29856" y="2140"/>
                    </a:cubicBezTo>
                    <a:cubicBezTo>
                      <a:pt x="28895" y="1799"/>
                      <a:pt x="27608" y="1055"/>
                      <a:pt x="27437" y="993"/>
                    </a:cubicBezTo>
                    <a:cubicBezTo>
                      <a:pt x="26559" y="2056"/>
                      <a:pt x="25554" y="2530"/>
                      <a:pt x="24428" y="2530"/>
                    </a:cubicBezTo>
                    <a:cubicBezTo>
                      <a:pt x="22827" y="2530"/>
                      <a:pt x="20982" y="1575"/>
                      <a:pt x="18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470;p32">
                <a:extLst>
                  <a:ext uri="{FF2B5EF4-FFF2-40B4-BE49-F238E27FC236}">
                    <a16:creationId xmlns:a16="http://schemas.microsoft.com/office/drawing/2014/main" id="{90072D01-EE4E-28EC-095A-76F0241BD1CF}"/>
                  </a:ext>
                </a:extLst>
              </p:cNvPr>
              <p:cNvGrpSpPr/>
              <p:nvPr/>
            </p:nvGrpSpPr>
            <p:grpSpPr>
              <a:xfrm>
                <a:off x="5637072" y="1089046"/>
                <a:ext cx="3108386" cy="2965653"/>
                <a:chOff x="3804663" y="-4374575"/>
                <a:chExt cx="3421825" cy="3264700"/>
              </a:xfrm>
            </p:grpSpPr>
            <p:sp>
              <p:nvSpPr>
                <p:cNvPr id="8" name="Google Shape;471;p32">
                  <a:extLst>
                    <a:ext uri="{FF2B5EF4-FFF2-40B4-BE49-F238E27FC236}">
                      <a16:creationId xmlns:a16="http://schemas.microsoft.com/office/drawing/2014/main" id="{74C9A51D-2969-C930-1C02-7CC0410955E3}"/>
                    </a:ext>
                  </a:extLst>
                </p:cNvPr>
                <p:cNvSpPr/>
                <p:nvPr/>
              </p:nvSpPr>
              <p:spPr>
                <a:xfrm>
                  <a:off x="4341138" y="-2159325"/>
                  <a:ext cx="2315425" cy="6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17" h="24430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1" y="6262"/>
                        <a:pt x="700" y="13253"/>
                        <a:pt x="5077" y="17874"/>
                      </a:cubicBezTo>
                      <a:cubicBezTo>
                        <a:pt x="8238" y="21247"/>
                        <a:pt x="12949" y="22828"/>
                        <a:pt x="17539" y="23132"/>
                      </a:cubicBezTo>
                      <a:cubicBezTo>
                        <a:pt x="18225" y="23177"/>
                        <a:pt x="18912" y="23198"/>
                        <a:pt x="19598" y="23198"/>
                      </a:cubicBezTo>
                      <a:cubicBezTo>
                        <a:pt x="23507" y="23198"/>
                        <a:pt x="27421" y="22518"/>
                        <a:pt x="31248" y="21795"/>
                      </a:cubicBezTo>
                      <a:cubicBezTo>
                        <a:pt x="33788" y="23553"/>
                        <a:pt x="36867" y="24429"/>
                        <a:pt x="39941" y="24429"/>
                      </a:cubicBezTo>
                      <a:cubicBezTo>
                        <a:pt x="42127" y="24429"/>
                        <a:pt x="44310" y="23986"/>
                        <a:pt x="46294" y="23102"/>
                      </a:cubicBezTo>
                      <a:cubicBezTo>
                        <a:pt x="48281" y="23982"/>
                        <a:pt x="50460" y="24420"/>
                        <a:pt x="52639" y="24420"/>
                      </a:cubicBezTo>
                      <a:cubicBezTo>
                        <a:pt x="55725" y="24420"/>
                        <a:pt x="58809" y="23541"/>
                        <a:pt x="61339" y="21795"/>
                      </a:cubicBezTo>
                      <a:cubicBezTo>
                        <a:pt x="65208" y="22496"/>
                        <a:pt x="69121" y="23197"/>
                        <a:pt x="73060" y="23197"/>
                      </a:cubicBezTo>
                      <a:cubicBezTo>
                        <a:pt x="73732" y="23197"/>
                        <a:pt x="74405" y="23176"/>
                        <a:pt x="75078" y="23132"/>
                      </a:cubicBezTo>
                      <a:cubicBezTo>
                        <a:pt x="79668" y="22828"/>
                        <a:pt x="84349" y="21247"/>
                        <a:pt x="87541" y="17874"/>
                      </a:cubicBezTo>
                      <a:cubicBezTo>
                        <a:pt x="91917" y="13284"/>
                        <a:pt x="92617" y="6262"/>
                        <a:pt x="91674" y="1"/>
                      </a:cubicBezTo>
                      <a:lnTo>
                        <a:pt x="91674" y="1"/>
                      </a:lnTo>
                      <a:lnTo>
                        <a:pt x="46294" y="1126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472;p32">
                  <a:extLst>
                    <a:ext uri="{FF2B5EF4-FFF2-40B4-BE49-F238E27FC236}">
                      <a16:creationId xmlns:a16="http://schemas.microsoft.com/office/drawing/2014/main" id="{F0C51663-176E-9268-9C04-D6BBF450CCA9}"/>
                    </a:ext>
                  </a:extLst>
                </p:cNvPr>
                <p:cNvSpPr/>
                <p:nvPr/>
              </p:nvSpPr>
              <p:spPr>
                <a:xfrm>
                  <a:off x="4341138" y="-2159325"/>
                  <a:ext cx="2315425" cy="6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17" h="24430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1" y="6262"/>
                        <a:pt x="700" y="13253"/>
                        <a:pt x="5077" y="17874"/>
                      </a:cubicBezTo>
                      <a:cubicBezTo>
                        <a:pt x="8238" y="21247"/>
                        <a:pt x="12949" y="22828"/>
                        <a:pt x="17539" y="23132"/>
                      </a:cubicBezTo>
                      <a:cubicBezTo>
                        <a:pt x="18225" y="23177"/>
                        <a:pt x="18912" y="23198"/>
                        <a:pt x="19598" y="23198"/>
                      </a:cubicBezTo>
                      <a:cubicBezTo>
                        <a:pt x="23507" y="23198"/>
                        <a:pt x="27421" y="22518"/>
                        <a:pt x="31248" y="21795"/>
                      </a:cubicBezTo>
                      <a:cubicBezTo>
                        <a:pt x="33788" y="23553"/>
                        <a:pt x="36867" y="24429"/>
                        <a:pt x="39941" y="24429"/>
                      </a:cubicBezTo>
                      <a:cubicBezTo>
                        <a:pt x="42127" y="24429"/>
                        <a:pt x="44310" y="23986"/>
                        <a:pt x="46294" y="23102"/>
                      </a:cubicBezTo>
                      <a:cubicBezTo>
                        <a:pt x="48281" y="23982"/>
                        <a:pt x="50460" y="24420"/>
                        <a:pt x="52639" y="24420"/>
                      </a:cubicBezTo>
                      <a:cubicBezTo>
                        <a:pt x="55725" y="24420"/>
                        <a:pt x="58809" y="23541"/>
                        <a:pt x="61339" y="21795"/>
                      </a:cubicBezTo>
                      <a:cubicBezTo>
                        <a:pt x="65208" y="22496"/>
                        <a:pt x="69121" y="23197"/>
                        <a:pt x="73060" y="23197"/>
                      </a:cubicBezTo>
                      <a:cubicBezTo>
                        <a:pt x="73732" y="23197"/>
                        <a:pt x="74405" y="23176"/>
                        <a:pt x="75078" y="23132"/>
                      </a:cubicBezTo>
                      <a:cubicBezTo>
                        <a:pt x="79668" y="22828"/>
                        <a:pt x="84349" y="21247"/>
                        <a:pt x="87541" y="17874"/>
                      </a:cubicBezTo>
                      <a:cubicBezTo>
                        <a:pt x="91917" y="13284"/>
                        <a:pt x="92617" y="6262"/>
                        <a:pt x="91674" y="1"/>
                      </a:cubicBezTo>
                      <a:lnTo>
                        <a:pt x="91674" y="1"/>
                      </a:lnTo>
                      <a:lnTo>
                        <a:pt x="46294" y="1126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73;p32">
                  <a:extLst>
                    <a:ext uri="{FF2B5EF4-FFF2-40B4-BE49-F238E27FC236}">
                      <a16:creationId xmlns:a16="http://schemas.microsoft.com/office/drawing/2014/main" id="{D255B3F5-BF02-DE7A-8C30-0CDE4000C10D}"/>
                    </a:ext>
                  </a:extLst>
                </p:cNvPr>
                <p:cNvSpPr/>
                <p:nvPr/>
              </p:nvSpPr>
              <p:spPr>
                <a:xfrm>
                  <a:off x="5028838" y="-2077250"/>
                  <a:ext cx="943075" cy="5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3" h="21155" extrusionOk="0">
                      <a:moveTo>
                        <a:pt x="36172" y="1"/>
                      </a:moveTo>
                      <a:lnTo>
                        <a:pt x="335" y="8633"/>
                      </a:lnTo>
                      <a:cubicBezTo>
                        <a:pt x="1" y="10761"/>
                        <a:pt x="1065" y="13010"/>
                        <a:pt x="2889" y="14135"/>
                      </a:cubicBezTo>
                      <a:cubicBezTo>
                        <a:pt x="4104" y="14894"/>
                        <a:pt x="5624" y="15138"/>
                        <a:pt x="6718" y="16050"/>
                      </a:cubicBezTo>
                      <a:cubicBezTo>
                        <a:pt x="7509" y="16688"/>
                        <a:pt x="8056" y="17630"/>
                        <a:pt x="8725" y="18390"/>
                      </a:cubicBezTo>
                      <a:cubicBezTo>
                        <a:pt x="11004" y="20882"/>
                        <a:pt x="14743" y="21065"/>
                        <a:pt x="18086" y="21126"/>
                      </a:cubicBezTo>
                      <a:cubicBezTo>
                        <a:pt x="18698" y="21141"/>
                        <a:pt x="19313" y="21155"/>
                        <a:pt x="19928" y="21155"/>
                      </a:cubicBezTo>
                      <a:cubicBezTo>
                        <a:pt x="21730" y="21155"/>
                        <a:pt x="23530" y="21039"/>
                        <a:pt x="25229" y="20518"/>
                      </a:cubicBezTo>
                      <a:cubicBezTo>
                        <a:pt x="27540" y="19849"/>
                        <a:pt x="29698" y="18299"/>
                        <a:pt x="30549" y="16050"/>
                      </a:cubicBezTo>
                      <a:cubicBezTo>
                        <a:pt x="30883" y="15107"/>
                        <a:pt x="31035" y="13983"/>
                        <a:pt x="31643" y="13192"/>
                      </a:cubicBezTo>
                      <a:cubicBezTo>
                        <a:pt x="32555" y="12007"/>
                        <a:pt x="34227" y="11764"/>
                        <a:pt x="35442" y="10882"/>
                      </a:cubicBezTo>
                      <a:cubicBezTo>
                        <a:pt x="37053" y="9697"/>
                        <a:pt x="37722" y="7600"/>
                        <a:pt x="37661" y="5685"/>
                      </a:cubicBezTo>
                      <a:cubicBezTo>
                        <a:pt x="37570" y="3739"/>
                        <a:pt x="36841" y="1824"/>
                        <a:pt x="36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474;p32">
                  <a:extLst>
                    <a:ext uri="{FF2B5EF4-FFF2-40B4-BE49-F238E27FC236}">
                      <a16:creationId xmlns:a16="http://schemas.microsoft.com/office/drawing/2014/main" id="{88B330AF-6C93-2E48-89C2-9561107F37E0}"/>
                    </a:ext>
                  </a:extLst>
                </p:cNvPr>
                <p:cNvSpPr/>
                <p:nvPr/>
              </p:nvSpPr>
              <p:spPr>
                <a:xfrm>
                  <a:off x="5131438" y="-2450350"/>
                  <a:ext cx="700650" cy="1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6" h="53619" extrusionOk="0">
                      <a:moveTo>
                        <a:pt x="10852" y="0"/>
                      </a:moveTo>
                      <a:lnTo>
                        <a:pt x="10852" y="1459"/>
                      </a:lnTo>
                      <a:lnTo>
                        <a:pt x="3344" y="3192"/>
                      </a:lnTo>
                      <a:lnTo>
                        <a:pt x="213" y="17934"/>
                      </a:lnTo>
                      <a:cubicBezTo>
                        <a:pt x="0" y="21672"/>
                        <a:pt x="1976" y="25472"/>
                        <a:pt x="5168" y="27387"/>
                      </a:cubicBezTo>
                      <a:cubicBezTo>
                        <a:pt x="5806" y="27782"/>
                        <a:pt x="6535" y="28147"/>
                        <a:pt x="6870" y="28846"/>
                      </a:cubicBezTo>
                      <a:cubicBezTo>
                        <a:pt x="7174" y="29484"/>
                        <a:pt x="6991" y="30274"/>
                        <a:pt x="6870" y="30974"/>
                      </a:cubicBezTo>
                      <a:cubicBezTo>
                        <a:pt x="6414" y="33557"/>
                        <a:pt x="6748" y="36293"/>
                        <a:pt x="7751" y="38724"/>
                      </a:cubicBezTo>
                      <a:cubicBezTo>
                        <a:pt x="8572" y="40670"/>
                        <a:pt x="9879" y="42828"/>
                        <a:pt x="9028" y="44773"/>
                      </a:cubicBezTo>
                      <a:cubicBezTo>
                        <a:pt x="8633" y="45685"/>
                        <a:pt x="7751" y="46597"/>
                        <a:pt x="8116" y="47539"/>
                      </a:cubicBezTo>
                      <a:cubicBezTo>
                        <a:pt x="8481" y="48451"/>
                        <a:pt x="9788" y="48725"/>
                        <a:pt x="10031" y="49636"/>
                      </a:cubicBezTo>
                      <a:cubicBezTo>
                        <a:pt x="10335" y="50791"/>
                        <a:pt x="8572" y="51977"/>
                        <a:pt x="9302" y="53071"/>
                      </a:cubicBezTo>
                      <a:cubicBezTo>
                        <a:pt x="9514" y="53436"/>
                        <a:pt x="9940" y="53618"/>
                        <a:pt x="10365" y="53618"/>
                      </a:cubicBezTo>
                      <a:cubicBezTo>
                        <a:pt x="10669" y="53618"/>
                        <a:pt x="10943" y="53588"/>
                        <a:pt x="11156" y="53557"/>
                      </a:cubicBezTo>
                      <a:cubicBezTo>
                        <a:pt x="12098" y="53405"/>
                        <a:pt x="13033" y="53329"/>
                        <a:pt x="13963" y="53329"/>
                      </a:cubicBezTo>
                      <a:cubicBezTo>
                        <a:pt x="14894" y="53329"/>
                        <a:pt x="15821" y="53405"/>
                        <a:pt x="16748" y="53557"/>
                      </a:cubicBezTo>
                      <a:cubicBezTo>
                        <a:pt x="17022" y="53588"/>
                        <a:pt x="17296" y="53618"/>
                        <a:pt x="17539" y="53618"/>
                      </a:cubicBezTo>
                      <a:cubicBezTo>
                        <a:pt x="17964" y="53618"/>
                        <a:pt x="18390" y="53436"/>
                        <a:pt x="18603" y="53071"/>
                      </a:cubicBezTo>
                      <a:cubicBezTo>
                        <a:pt x="19332" y="51977"/>
                        <a:pt x="17600" y="50791"/>
                        <a:pt x="17873" y="49636"/>
                      </a:cubicBezTo>
                      <a:cubicBezTo>
                        <a:pt x="18116" y="48694"/>
                        <a:pt x="19454" y="48421"/>
                        <a:pt x="19788" y="47539"/>
                      </a:cubicBezTo>
                      <a:cubicBezTo>
                        <a:pt x="20183" y="46597"/>
                        <a:pt x="19302" y="45685"/>
                        <a:pt x="18876" y="44773"/>
                      </a:cubicBezTo>
                      <a:cubicBezTo>
                        <a:pt x="18055" y="42828"/>
                        <a:pt x="19332" y="40700"/>
                        <a:pt x="20183" y="38724"/>
                      </a:cubicBezTo>
                      <a:cubicBezTo>
                        <a:pt x="21186" y="36293"/>
                        <a:pt x="21490" y="33588"/>
                        <a:pt x="21034" y="30974"/>
                      </a:cubicBezTo>
                      <a:cubicBezTo>
                        <a:pt x="20943" y="30244"/>
                        <a:pt x="20730" y="29484"/>
                        <a:pt x="21034" y="28846"/>
                      </a:cubicBezTo>
                      <a:cubicBezTo>
                        <a:pt x="21338" y="28147"/>
                        <a:pt x="22098" y="27782"/>
                        <a:pt x="22767" y="27387"/>
                      </a:cubicBezTo>
                      <a:cubicBezTo>
                        <a:pt x="26050" y="25472"/>
                        <a:pt x="28025" y="21672"/>
                        <a:pt x="27812" y="17934"/>
                      </a:cubicBezTo>
                      <a:lnTo>
                        <a:pt x="24682" y="3192"/>
                      </a:lnTo>
                      <a:lnTo>
                        <a:pt x="17174" y="1459"/>
                      </a:lnTo>
                      <a:lnTo>
                        <a:pt x="17174" y="0"/>
                      </a:lnTo>
                      <a:lnTo>
                        <a:pt x="14013" y="730"/>
                      </a:lnTo>
                      <a:lnTo>
                        <a:pt x="10852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75;p32">
                  <a:extLst>
                    <a:ext uri="{FF2B5EF4-FFF2-40B4-BE49-F238E27FC236}">
                      <a16:creationId xmlns:a16="http://schemas.microsoft.com/office/drawing/2014/main" id="{B5C08EB7-EA5F-2E35-10E7-5FE83B0C5ED7}"/>
                    </a:ext>
                  </a:extLst>
                </p:cNvPr>
                <p:cNvSpPr/>
                <p:nvPr/>
              </p:nvSpPr>
              <p:spPr>
                <a:xfrm>
                  <a:off x="5131438" y="-2450350"/>
                  <a:ext cx="700650" cy="1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26" h="53619" extrusionOk="0">
                      <a:moveTo>
                        <a:pt x="10852" y="0"/>
                      </a:moveTo>
                      <a:lnTo>
                        <a:pt x="10852" y="1459"/>
                      </a:lnTo>
                      <a:lnTo>
                        <a:pt x="3344" y="3192"/>
                      </a:lnTo>
                      <a:lnTo>
                        <a:pt x="213" y="17934"/>
                      </a:lnTo>
                      <a:cubicBezTo>
                        <a:pt x="0" y="21672"/>
                        <a:pt x="1976" y="25472"/>
                        <a:pt x="5168" y="27387"/>
                      </a:cubicBezTo>
                      <a:cubicBezTo>
                        <a:pt x="5806" y="27782"/>
                        <a:pt x="6535" y="28147"/>
                        <a:pt x="6870" y="28846"/>
                      </a:cubicBezTo>
                      <a:cubicBezTo>
                        <a:pt x="7174" y="29484"/>
                        <a:pt x="6991" y="30274"/>
                        <a:pt x="6870" y="30974"/>
                      </a:cubicBezTo>
                      <a:cubicBezTo>
                        <a:pt x="6414" y="33557"/>
                        <a:pt x="6748" y="36293"/>
                        <a:pt x="7751" y="38724"/>
                      </a:cubicBezTo>
                      <a:cubicBezTo>
                        <a:pt x="8572" y="40670"/>
                        <a:pt x="9879" y="42828"/>
                        <a:pt x="9028" y="44773"/>
                      </a:cubicBezTo>
                      <a:cubicBezTo>
                        <a:pt x="8633" y="45685"/>
                        <a:pt x="7751" y="46597"/>
                        <a:pt x="8116" y="47539"/>
                      </a:cubicBezTo>
                      <a:cubicBezTo>
                        <a:pt x="8481" y="48451"/>
                        <a:pt x="9788" y="48725"/>
                        <a:pt x="10031" y="49636"/>
                      </a:cubicBezTo>
                      <a:cubicBezTo>
                        <a:pt x="10335" y="50791"/>
                        <a:pt x="8572" y="51977"/>
                        <a:pt x="9302" y="53071"/>
                      </a:cubicBezTo>
                      <a:cubicBezTo>
                        <a:pt x="9514" y="53436"/>
                        <a:pt x="9940" y="53618"/>
                        <a:pt x="10365" y="53618"/>
                      </a:cubicBezTo>
                      <a:cubicBezTo>
                        <a:pt x="10669" y="53618"/>
                        <a:pt x="10943" y="53588"/>
                        <a:pt x="11156" y="53557"/>
                      </a:cubicBezTo>
                      <a:cubicBezTo>
                        <a:pt x="12098" y="53405"/>
                        <a:pt x="13033" y="53329"/>
                        <a:pt x="13963" y="53329"/>
                      </a:cubicBezTo>
                      <a:cubicBezTo>
                        <a:pt x="14894" y="53329"/>
                        <a:pt x="15821" y="53405"/>
                        <a:pt x="16748" y="53557"/>
                      </a:cubicBezTo>
                      <a:cubicBezTo>
                        <a:pt x="17022" y="53588"/>
                        <a:pt x="17296" y="53618"/>
                        <a:pt x="17539" y="53618"/>
                      </a:cubicBezTo>
                      <a:cubicBezTo>
                        <a:pt x="17964" y="53618"/>
                        <a:pt x="18390" y="53436"/>
                        <a:pt x="18603" y="53071"/>
                      </a:cubicBezTo>
                      <a:cubicBezTo>
                        <a:pt x="19332" y="51977"/>
                        <a:pt x="17600" y="50791"/>
                        <a:pt x="17873" y="49636"/>
                      </a:cubicBezTo>
                      <a:cubicBezTo>
                        <a:pt x="18116" y="48694"/>
                        <a:pt x="19454" y="48421"/>
                        <a:pt x="19788" y="47539"/>
                      </a:cubicBezTo>
                      <a:cubicBezTo>
                        <a:pt x="20183" y="46597"/>
                        <a:pt x="19302" y="45685"/>
                        <a:pt x="18876" y="44773"/>
                      </a:cubicBezTo>
                      <a:cubicBezTo>
                        <a:pt x="18055" y="42828"/>
                        <a:pt x="19332" y="40700"/>
                        <a:pt x="20183" y="38724"/>
                      </a:cubicBezTo>
                      <a:cubicBezTo>
                        <a:pt x="21186" y="36293"/>
                        <a:pt x="21490" y="33588"/>
                        <a:pt x="21034" y="30974"/>
                      </a:cubicBezTo>
                      <a:cubicBezTo>
                        <a:pt x="20943" y="30244"/>
                        <a:pt x="20730" y="29484"/>
                        <a:pt x="21034" y="28846"/>
                      </a:cubicBezTo>
                      <a:cubicBezTo>
                        <a:pt x="21338" y="28147"/>
                        <a:pt x="22098" y="27782"/>
                        <a:pt x="22767" y="27387"/>
                      </a:cubicBezTo>
                      <a:cubicBezTo>
                        <a:pt x="26050" y="25472"/>
                        <a:pt x="28025" y="21672"/>
                        <a:pt x="27812" y="17934"/>
                      </a:cubicBezTo>
                      <a:lnTo>
                        <a:pt x="24682" y="3192"/>
                      </a:lnTo>
                      <a:lnTo>
                        <a:pt x="17174" y="1459"/>
                      </a:lnTo>
                      <a:lnTo>
                        <a:pt x="17174" y="0"/>
                      </a:lnTo>
                      <a:lnTo>
                        <a:pt x="14013" y="730"/>
                      </a:lnTo>
                      <a:lnTo>
                        <a:pt x="108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76;p32">
                  <a:extLst>
                    <a:ext uri="{FF2B5EF4-FFF2-40B4-BE49-F238E27FC236}">
                      <a16:creationId xmlns:a16="http://schemas.microsoft.com/office/drawing/2014/main" id="{66D5B98E-108D-22AD-4959-289344FAB5BF}"/>
                    </a:ext>
                  </a:extLst>
                </p:cNvPr>
                <p:cNvSpPr/>
                <p:nvPr/>
              </p:nvSpPr>
              <p:spPr>
                <a:xfrm>
                  <a:off x="5205571" y="-2362200"/>
                  <a:ext cx="552475" cy="12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9" h="50062" extrusionOk="0">
                      <a:moveTo>
                        <a:pt x="10730" y="0"/>
                      </a:moveTo>
                      <a:lnTo>
                        <a:pt x="10730" y="152"/>
                      </a:lnTo>
                      <a:lnTo>
                        <a:pt x="2767" y="1976"/>
                      </a:lnTo>
                      <a:lnTo>
                        <a:pt x="92" y="14803"/>
                      </a:lnTo>
                      <a:cubicBezTo>
                        <a:pt x="1" y="17447"/>
                        <a:pt x="1460" y="20153"/>
                        <a:pt x="3739" y="21551"/>
                      </a:cubicBezTo>
                      <a:lnTo>
                        <a:pt x="3922" y="21672"/>
                      </a:lnTo>
                      <a:cubicBezTo>
                        <a:pt x="4682" y="22128"/>
                        <a:pt x="5867" y="22797"/>
                        <a:pt x="6475" y="24226"/>
                      </a:cubicBezTo>
                      <a:cubicBezTo>
                        <a:pt x="7113" y="25624"/>
                        <a:pt x="6840" y="26900"/>
                        <a:pt x="6688" y="27782"/>
                      </a:cubicBezTo>
                      <a:lnTo>
                        <a:pt x="6657" y="27934"/>
                      </a:lnTo>
                      <a:cubicBezTo>
                        <a:pt x="6323" y="30001"/>
                        <a:pt x="6536" y="32189"/>
                        <a:pt x="7387" y="34135"/>
                      </a:cubicBezTo>
                      <a:cubicBezTo>
                        <a:pt x="7509" y="34438"/>
                        <a:pt x="7630" y="34712"/>
                        <a:pt x="7752" y="35016"/>
                      </a:cubicBezTo>
                      <a:cubicBezTo>
                        <a:pt x="8633" y="36961"/>
                        <a:pt x="9849" y="39575"/>
                        <a:pt x="8633" y="42341"/>
                      </a:cubicBezTo>
                      <a:lnTo>
                        <a:pt x="8512" y="42584"/>
                      </a:lnTo>
                      <a:cubicBezTo>
                        <a:pt x="8360" y="42919"/>
                        <a:pt x="8451" y="43344"/>
                        <a:pt x="8694" y="43588"/>
                      </a:cubicBezTo>
                      <a:cubicBezTo>
                        <a:pt x="9120" y="44043"/>
                        <a:pt x="9575" y="44651"/>
                        <a:pt x="9788" y="45472"/>
                      </a:cubicBezTo>
                      <a:cubicBezTo>
                        <a:pt x="9940" y="46019"/>
                        <a:pt x="8785" y="49484"/>
                        <a:pt x="8694" y="49971"/>
                      </a:cubicBezTo>
                      <a:cubicBezTo>
                        <a:pt x="9452" y="49878"/>
                        <a:pt x="10193" y="49831"/>
                        <a:pt x="10933" y="49831"/>
                      </a:cubicBezTo>
                      <a:cubicBezTo>
                        <a:pt x="11886" y="49831"/>
                        <a:pt x="12839" y="49908"/>
                        <a:pt x="13831" y="50062"/>
                      </a:cubicBezTo>
                      <a:cubicBezTo>
                        <a:pt x="13770" y="49545"/>
                        <a:pt x="12159" y="46080"/>
                        <a:pt x="12311" y="45472"/>
                      </a:cubicBezTo>
                      <a:cubicBezTo>
                        <a:pt x="12493" y="44651"/>
                        <a:pt x="12949" y="44043"/>
                        <a:pt x="13375" y="43588"/>
                      </a:cubicBezTo>
                      <a:cubicBezTo>
                        <a:pt x="13648" y="43344"/>
                        <a:pt x="13740" y="42919"/>
                        <a:pt x="13588" y="42584"/>
                      </a:cubicBezTo>
                      <a:lnTo>
                        <a:pt x="13466" y="42341"/>
                      </a:lnTo>
                      <a:cubicBezTo>
                        <a:pt x="12281" y="39575"/>
                        <a:pt x="13466" y="36961"/>
                        <a:pt x="14348" y="35016"/>
                      </a:cubicBezTo>
                      <a:cubicBezTo>
                        <a:pt x="14500" y="34712"/>
                        <a:pt x="14591" y="34408"/>
                        <a:pt x="14712" y="34135"/>
                      </a:cubicBezTo>
                      <a:cubicBezTo>
                        <a:pt x="15503" y="32189"/>
                        <a:pt x="15776" y="30001"/>
                        <a:pt x="15442" y="27934"/>
                      </a:cubicBezTo>
                      <a:lnTo>
                        <a:pt x="15411" y="27782"/>
                      </a:lnTo>
                      <a:cubicBezTo>
                        <a:pt x="15259" y="26900"/>
                        <a:pt x="15016" y="25593"/>
                        <a:pt x="15624" y="24226"/>
                      </a:cubicBezTo>
                      <a:cubicBezTo>
                        <a:pt x="16263" y="22797"/>
                        <a:pt x="17418" y="22128"/>
                        <a:pt x="18177" y="21672"/>
                      </a:cubicBezTo>
                      <a:lnTo>
                        <a:pt x="18360" y="21551"/>
                      </a:lnTo>
                      <a:cubicBezTo>
                        <a:pt x="20639" y="20153"/>
                        <a:pt x="22098" y="17447"/>
                        <a:pt x="22007" y="14803"/>
                      </a:cubicBezTo>
                      <a:lnTo>
                        <a:pt x="19424" y="1976"/>
                      </a:lnTo>
                      <a:lnTo>
                        <a:pt x="11490" y="152"/>
                      </a:lnTo>
                      <a:lnTo>
                        <a:pt x="11490" y="0"/>
                      </a:lnTo>
                      <a:lnTo>
                        <a:pt x="11095" y="91"/>
                      </a:lnTo>
                      <a:lnTo>
                        <a:pt x="10730" y="0"/>
                      </a:ln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77;p32">
                  <a:extLst>
                    <a:ext uri="{FF2B5EF4-FFF2-40B4-BE49-F238E27FC236}">
                      <a16:creationId xmlns:a16="http://schemas.microsoft.com/office/drawing/2014/main" id="{677D0A0D-5D62-D6E1-2260-89053DC8C016}"/>
                    </a:ext>
                  </a:extLst>
                </p:cNvPr>
                <p:cNvSpPr/>
                <p:nvPr/>
              </p:nvSpPr>
              <p:spPr>
                <a:xfrm>
                  <a:off x="4978688" y="-2438200"/>
                  <a:ext cx="534250" cy="6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0" h="24656" extrusionOk="0">
                      <a:moveTo>
                        <a:pt x="20579" y="1"/>
                      </a:moveTo>
                      <a:lnTo>
                        <a:pt x="14621" y="730"/>
                      </a:lnTo>
                      <a:lnTo>
                        <a:pt x="2888" y="8025"/>
                      </a:lnTo>
                      <a:lnTo>
                        <a:pt x="1" y="24378"/>
                      </a:lnTo>
                      <a:cubicBezTo>
                        <a:pt x="1" y="24378"/>
                        <a:pt x="856" y="24656"/>
                        <a:pt x="2130" y="24656"/>
                      </a:cubicBezTo>
                      <a:cubicBezTo>
                        <a:pt x="3866" y="24656"/>
                        <a:pt x="6381" y="24140"/>
                        <a:pt x="8572" y="21703"/>
                      </a:cubicBezTo>
                      <a:cubicBezTo>
                        <a:pt x="12342" y="17478"/>
                        <a:pt x="14378" y="11399"/>
                        <a:pt x="14682" y="9393"/>
                      </a:cubicBezTo>
                      <a:cubicBezTo>
                        <a:pt x="14682" y="9393"/>
                        <a:pt x="21369" y="7691"/>
                        <a:pt x="20579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78;p32">
                  <a:extLst>
                    <a:ext uri="{FF2B5EF4-FFF2-40B4-BE49-F238E27FC236}">
                      <a16:creationId xmlns:a16="http://schemas.microsoft.com/office/drawing/2014/main" id="{5267D9DF-2C83-709F-79CC-D1F1F551DFF9}"/>
                    </a:ext>
                  </a:extLst>
                </p:cNvPr>
                <p:cNvSpPr/>
                <p:nvPr/>
              </p:nvSpPr>
              <p:spPr>
                <a:xfrm>
                  <a:off x="5481738" y="-2438200"/>
                  <a:ext cx="535000" cy="6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24656" extrusionOk="0">
                      <a:moveTo>
                        <a:pt x="791" y="1"/>
                      </a:moveTo>
                      <a:cubicBezTo>
                        <a:pt x="1" y="7691"/>
                        <a:pt x="6688" y="9393"/>
                        <a:pt x="6688" y="9393"/>
                      </a:cubicBezTo>
                      <a:cubicBezTo>
                        <a:pt x="6992" y="11399"/>
                        <a:pt x="9059" y="17478"/>
                        <a:pt x="12797" y="21703"/>
                      </a:cubicBezTo>
                      <a:cubicBezTo>
                        <a:pt x="14989" y="24140"/>
                        <a:pt x="17514" y="24656"/>
                        <a:pt x="19259" y="24656"/>
                      </a:cubicBezTo>
                      <a:cubicBezTo>
                        <a:pt x="20539" y="24656"/>
                        <a:pt x="21399" y="24378"/>
                        <a:pt x="21399" y="24378"/>
                      </a:cubicBezTo>
                      <a:lnTo>
                        <a:pt x="18512" y="8025"/>
                      </a:lnTo>
                      <a:lnTo>
                        <a:pt x="6779" y="730"/>
                      </a:lnTo>
                      <a:lnTo>
                        <a:pt x="791" y="1"/>
                      </a:ln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79;p32">
                  <a:extLst>
                    <a:ext uri="{FF2B5EF4-FFF2-40B4-BE49-F238E27FC236}">
                      <a16:creationId xmlns:a16="http://schemas.microsoft.com/office/drawing/2014/main" id="{1BFBF178-F508-6357-68ED-E454C5FA42F7}"/>
                    </a:ext>
                  </a:extLst>
                </p:cNvPr>
                <p:cNvSpPr/>
                <p:nvPr/>
              </p:nvSpPr>
              <p:spPr>
                <a:xfrm>
                  <a:off x="5379913" y="-4337925"/>
                  <a:ext cx="258400" cy="189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6" h="75990" extrusionOk="0">
                      <a:moveTo>
                        <a:pt x="1" y="1"/>
                      </a:moveTo>
                      <a:lnTo>
                        <a:pt x="1" y="75990"/>
                      </a:lnTo>
                      <a:lnTo>
                        <a:pt x="10335" y="75990"/>
                      </a:lnTo>
                      <a:lnTo>
                        <a:pt x="103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0;p32">
                  <a:extLst>
                    <a:ext uri="{FF2B5EF4-FFF2-40B4-BE49-F238E27FC236}">
                      <a16:creationId xmlns:a16="http://schemas.microsoft.com/office/drawing/2014/main" id="{0A956BF5-DBFB-7882-752D-643B20845020}"/>
                    </a:ext>
                  </a:extLst>
                </p:cNvPr>
                <p:cNvSpPr/>
                <p:nvPr/>
              </p:nvSpPr>
              <p:spPr>
                <a:xfrm>
                  <a:off x="5379913" y="-4337925"/>
                  <a:ext cx="258400" cy="189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6" h="75990" extrusionOk="0">
                      <a:moveTo>
                        <a:pt x="1" y="1"/>
                      </a:moveTo>
                      <a:lnTo>
                        <a:pt x="1" y="75990"/>
                      </a:lnTo>
                      <a:lnTo>
                        <a:pt x="10335" y="75990"/>
                      </a:lnTo>
                      <a:lnTo>
                        <a:pt x="103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1;p32">
                  <a:extLst>
                    <a:ext uri="{FF2B5EF4-FFF2-40B4-BE49-F238E27FC236}">
                      <a16:creationId xmlns:a16="http://schemas.microsoft.com/office/drawing/2014/main" id="{3C703229-7589-EBA6-D322-E48442BB4DBB}"/>
                    </a:ext>
                  </a:extLst>
                </p:cNvPr>
                <p:cNvSpPr/>
                <p:nvPr/>
              </p:nvSpPr>
              <p:spPr>
                <a:xfrm>
                  <a:off x="3804663" y="-4373375"/>
                  <a:ext cx="1723450" cy="259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8" h="103776" extrusionOk="0">
                      <a:moveTo>
                        <a:pt x="63295" y="1"/>
                      </a:moveTo>
                      <a:cubicBezTo>
                        <a:pt x="61865" y="1"/>
                        <a:pt x="60073" y="356"/>
                        <a:pt x="57844" y="1328"/>
                      </a:cubicBezTo>
                      <a:cubicBezTo>
                        <a:pt x="57844" y="1328"/>
                        <a:pt x="57602" y="1311"/>
                        <a:pt x="57155" y="1311"/>
                      </a:cubicBezTo>
                      <a:cubicBezTo>
                        <a:pt x="53834" y="1311"/>
                        <a:pt x="39150" y="2232"/>
                        <a:pt x="27417" y="17741"/>
                      </a:cubicBezTo>
                      <a:cubicBezTo>
                        <a:pt x="27417" y="17741"/>
                        <a:pt x="9879" y="26313"/>
                        <a:pt x="8846" y="47164"/>
                      </a:cubicBezTo>
                      <a:lnTo>
                        <a:pt x="8846" y="53608"/>
                      </a:lnTo>
                      <a:cubicBezTo>
                        <a:pt x="8846" y="53608"/>
                        <a:pt x="1" y="65462"/>
                        <a:pt x="8846" y="75888"/>
                      </a:cubicBezTo>
                      <a:cubicBezTo>
                        <a:pt x="8846" y="75888"/>
                        <a:pt x="6262" y="83943"/>
                        <a:pt x="13283" y="89779"/>
                      </a:cubicBezTo>
                      <a:cubicBezTo>
                        <a:pt x="13283" y="89779"/>
                        <a:pt x="15867" y="98441"/>
                        <a:pt x="27995" y="102302"/>
                      </a:cubicBezTo>
                      <a:cubicBezTo>
                        <a:pt x="31113" y="103299"/>
                        <a:pt x="34520" y="103775"/>
                        <a:pt x="37916" y="103775"/>
                      </a:cubicBezTo>
                      <a:cubicBezTo>
                        <a:pt x="47763" y="103775"/>
                        <a:pt x="57514" y="99773"/>
                        <a:pt x="59819" y="92879"/>
                      </a:cubicBezTo>
                      <a:cubicBezTo>
                        <a:pt x="61608" y="87633"/>
                        <a:pt x="62102" y="85979"/>
                        <a:pt x="62194" y="85531"/>
                      </a:cubicBezTo>
                      <a:lnTo>
                        <a:pt x="62194" y="85531"/>
                      </a:lnTo>
                      <a:cubicBezTo>
                        <a:pt x="66156" y="84552"/>
                        <a:pt x="68938" y="80808"/>
                        <a:pt x="68908" y="76557"/>
                      </a:cubicBezTo>
                      <a:lnTo>
                        <a:pt x="68391" y="2635"/>
                      </a:lnTo>
                      <a:cubicBezTo>
                        <a:pt x="68391" y="2635"/>
                        <a:pt x="67188" y="1"/>
                        <a:pt x="63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2;p32">
                  <a:extLst>
                    <a:ext uri="{FF2B5EF4-FFF2-40B4-BE49-F238E27FC236}">
                      <a16:creationId xmlns:a16="http://schemas.microsoft.com/office/drawing/2014/main" id="{E0217D9D-CE64-2D95-BB71-55CD42A40F1D}"/>
                    </a:ext>
                  </a:extLst>
                </p:cNvPr>
                <p:cNvSpPr/>
                <p:nvPr/>
              </p:nvSpPr>
              <p:spPr>
                <a:xfrm>
                  <a:off x="4984013" y="-3274075"/>
                  <a:ext cx="534225" cy="3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9" h="12760" extrusionOk="0">
                      <a:moveTo>
                        <a:pt x="1" y="1"/>
                      </a:moveTo>
                      <a:cubicBezTo>
                        <a:pt x="274" y="2341"/>
                        <a:pt x="1156" y="4621"/>
                        <a:pt x="2523" y="6536"/>
                      </a:cubicBezTo>
                      <a:cubicBezTo>
                        <a:pt x="5145" y="10517"/>
                        <a:pt x="9670" y="12760"/>
                        <a:pt x="14226" y="12760"/>
                      </a:cubicBezTo>
                      <a:cubicBezTo>
                        <a:pt x="16697" y="12760"/>
                        <a:pt x="19178" y="12100"/>
                        <a:pt x="21369" y="10700"/>
                      </a:cubicBezTo>
                      <a:lnTo>
                        <a:pt x="21369" y="10700"/>
                      </a:lnTo>
                      <a:cubicBezTo>
                        <a:pt x="19310" y="11680"/>
                        <a:pt x="17108" y="12155"/>
                        <a:pt x="14929" y="12155"/>
                      </a:cubicBezTo>
                      <a:cubicBezTo>
                        <a:pt x="10352" y="12155"/>
                        <a:pt x="5872" y="10063"/>
                        <a:pt x="3010" y="6171"/>
                      </a:cubicBezTo>
                      <a:cubicBezTo>
                        <a:pt x="1612" y="4378"/>
                        <a:pt x="578" y="2250"/>
                        <a:pt x="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3;p32">
                  <a:extLst>
                    <a:ext uri="{FF2B5EF4-FFF2-40B4-BE49-F238E27FC236}">
                      <a16:creationId xmlns:a16="http://schemas.microsoft.com/office/drawing/2014/main" id="{53B824EF-BF82-4A1E-9892-9DA12320ECD8}"/>
                    </a:ext>
                  </a:extLst>
                </p:cNvPr>
                <p:cNvSpPr/>
                <p:nvPr/>
              </p:nvSpPr>
              <p:spPr>
                <a:xfrm>
                  <a:off x="4561513" y="-3119050"/>
                  <a:ext cx="4628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4204" extrusionOk="0">
                      <a:moveTo>
                        <a:pt x="18512" y="0"/>
                      </a:moveTo>
                      <a:lnTo>
                        <a:pt x="18512" y="0"/>
                      </a:lnTo>
                      <a:cubicBezTo>
                        <a:pt x="14412" y="2318"/>
                        <a:pt x="9789" y="3524"/>
                        <a:pt x="5110" y="3524"/>
                      </a:cubicBezTo>
                      <a:cubicBezTo>
                        <a:pt x="3407" y="3524"/>
                        <a:pt x="1696" y="3364"/>
                        <a:pt x="1" y="3040"/>
                      </a:cubicBezTo>
                      <a:lnTo>
                        <a:pt x="1" y="3040"/>
                      </a:lnTo>
                      <a:cubicBezTo>
                        <a:pt x="2042" y="3826"/>
                        <a:pt x="4228" y="4204"/>
                        <a:pt x="6423" y="4204"/>
                      </a:cubicBezTo>
                      <a:cubicBezTo>
                        <a:pt x="10764" y="4204"/>
                        <a:pt x="15140" y="2726"/>
                        <a:pt x="18512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4;p32">
                  <a:extLst>
                    <a:ext uri="{FF2B5EF4-FFF2-40B4-BE49-F238E27FC236}">
                      <a16:creationId xmlns:a16="http://schemas.microsoft.com/office/drawing/2014/main" id="{D0A4DBC9-F5BA-D0B3-C992-DBB699273E82}"/>
                    </a:ext>
                  </a:extLst>
                </p:cNvPr>
                <p:cNvSpPr/>
                <p:nvPr/>
              </p:nvSpPr>
              <p:spPr>
                <a:xfrm>
                  <a:off x="4694488" y="-3021800"/>
                  <a:ext cx="323750" cy="5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0" h="20107" extrusionOk="0">
                      <a:moveTo>
                        <a:pt x="3588" y="1"/>
                      </a:moveTo>
                      <a:lnTo>
                        <a:pt x="3588" y="1"/>
                      </a:lnTo>
                      <a:cubicBezTo>
                        <a:pt x="1521" y="1217"/>
                        <a:pt x="670" y="3800"/>
                        <a:pt x="457" y="6050"/>
                      </a:cubicBezTo>
                      <a:cubicBezTo>
                        <a:pt x="1" y="10731"/>
                        <a:pt x="2189" y="15746"/>
                        <a:pt x="6262" y="18269"/>
                      </a:cubicBezTo>
                      <a:cubicBezTo>
                        <a:pt x="8090" y="19421"/>
                        <a:pt x="10282" y="20106"/>
                        <a:pt x="12428" y="20106"/>
                      </a:cubicBezTo>
                      <a:cubicBezTo>
                        <a:pt x="12602" y="20106"/>
                        <a:pt x="12776" y="20102"/>
                        <a:pt x="12949" y="20092"/>
                      </a:cubicBezTo>
                      <a:cubicBezTo>
                        <a:pt x="10670" y="19910"/>
                        <a:pt x="8481" y="19059"/>
                        <a:pt x="6597" y="17782"/>
                      </a:cubicBezTo>
                      <a:cubicBezTo>
                        <a:pt x="2828" y="15199"/>
                        <a:pt x="822" y="10579"/>
                        <a:pt x="1065" y="6080"/>
                      </a:cubicBezTo>
                      <a:cubicBezTo>
                        <a:pt x="1156" y="3861"/>
                        <a:pt x="1733" y="1399"/>
                        <a:pt x="3588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85;p32">
                  <a:extLst>
                    <a:ext uri="{FF2B5EF4-FFF2-40B4-BE49-F238E27FC236}">
                      <a16:creationId xmlns:a16="http://schemas.microsoft.com/office/drawing/2014/main" id="{AFC8728D-E5F9-9A56-3F95-93F6857EE391}"/>
                    </a:ext>
                  </a:extLst>
                </p:cNvPr>
                <p:cNvSpPr/>
                <p:nvPr/>
              </p:nvSpPr>
              <p:spPr>
                <a:xfrm>
                  <a:off x="4973388" y="-2861450"/>
                  <a:ext cx="544850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4" h="8775" extrusionOk="0">
                      <a:moveTo>
                        <a:pt x="0" y="0"/>
                      </a:moveTo>
                      <a:cubicBezTo>
                        <a:pt x="152" y="1064"/>
                        <a:pt x="578" y="2098"/>
                        <a:pt x="1155" y="3010"/>
                      </a:cubicBezTo>
                      <a:cubicBezTo>
                        <a:pt x="3847" y="6923"/>
                        <a:pt x="8792" y="8774"/>
                        <a:pt x="13673" y="8774"/>
                      </a:cubicBezTo>
                      <a:cubicBezTo>
                        <a:pt x="16563" y="8774"/>
                        <a:pt x="19431" y="8125"/>
                        <a:pt x="21794" y="6870"/>
                      </a:cubicBezTo>
                      <a:lnTo>
                        <a:pt x="21794" y="6870"/>
                      </a:lnTo>
                      <a:cubicBezTo>
                        <a:pt x="19449" y="7704"/>
                        <a:pt x="16932" y="8144"/>
                        <a:pt x="14423" y="8144"/>
                      </a:cubicBezTo>
                      <a:cubicBezTo>
                        <a:pt x="10621" y="8144"/>
                        <a:pt x="6839" y="7134"/>
                        <a:pt x="3708" y="4955"/>
                      </a:cubicBezTo>
                      <a:cubicBezTo>
                        <a:pt x="1976" y="3739"/>
                        <a:pt x="608" y="2037"/>
                        <a:pt x="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86;p32">
                  <a:extLst>
                    <a:ext uri="{FF2B5EF4-FFF2-40B4-BE49-F238E27FC236}">
                      <a16:creationId xmlns:a16="http://schemas.microsoft.com/office/drawing/2014/main" id="{B6178783-28DB-1BFE-1FE0-95ED0514FBCA}"/>
                    </a:ext>
                  </a:extLst>
                </p:cNvPr>
                <p:cNvSpPr/>
                <p:nvPr/>
              </p:nvSpPr>
              <p:spPr>
                <a:xfrm>
                  <a:off x="5010613" y="-3894150"/>
                  <a:ext cx="179075" cy="1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7937" extrusionOk="0">
                      <a:moveTo>
                        <a:pt x="6353" y="1"/>
                      </a:moveTo>
                      <a:lnTo>
                        <a:pt x="6353" y="1"/>
                      </a:lnTo>
                      <a:cubicBezTo>
                        <a:pt x="6232" y="943"/>
                        <a:pt x="6019" y="1825"/>
                        <a:pt x="5715" y="2676"/>
                      </a:cubicBezTo>
                      <a:cubicBezTo>
                        <a:pt x="4742" y="5198"/>
                        <a:pt x="2615" y="7144"/>
                        <a:pt x="1" y="7934"/>
                      </a:cubicBezTo>
                      <a:cubicBezTo>
                        <a:pt x="56" y="7936"/>
                        <a:pt x="112" y="7937"/>
                        <a:pt x="167" y="7937"/>
                      </a:cubicBezTo>
                      <a:cubicBezTo>
                        <a:pt x="4071" y="7937"/>
                        <a:pt x="7162" y="3747"/>
                        <a:pt x="6353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87;p32">
                  <a:extLst>
                    <a:ext uri="{FF2B5EF4-FFF2-40B4-BE49-F238E27FC236}">
                      <a16:creationId xmlns:a16="http://schemas.microsoft.com/office/drawing/2014/main" id="{0F793D6D-0ED6-0E2A-4706-F36D661321FE}"/>
                    </a:ext>
                  </a:extLst>
                </p:cNvPr>
                <p:cNvSpPr/>
                <p:nvPr/>
              </p:nvSpPr>
              <p:spPr>
                <a:xfrm>
                  <a:off x="5132188" y="-3758875"/>
                  <a:ext cx="382250" cy="33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355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799" y="6199"/>
                        <a:pt x="7504" y="13559"/>
                        <a:pt x="15059" y="13559"/>
                      </a:cubicBezTo>
                      <a:cubicBezTo>
                        <a:pt x="15135" y="13559"/>
                        <a:pt x="15213" y="13558"/>
                        <a:pt x="15290" y="13557"/>
                      </a:cubicBezTo>
                      <a:cubicBezTo>
                        <a:pt x="9879" y="12918"/>
                        <a:pt x="5928" y="8724"/>
                        <a:pt x="2980" y="4438"/>
                      </a:cubicBezTo>
                      <a:cubicBezTo>
                        <a:pt x="1977" y="2949"/>
                        <a:pt x="1034" y="1459"/>
                        <a:pt x="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88;p32">
                  <a:extLst>
                    <a:ext uri="{FF2B5EF4-FFF2-40B4-BE49-F238E27FC236}">
                      <a16:creationId xmlns:a16="http://schemas.microsoft.com/office/drawing/2014/main" id="{739FCA25-170A-AE81-5888-A60E8CDEDAE0}"/>
                    </a:ext>
                  </a:extLst>
                </p:cNvPr>
                <p:cNvSpPr/>
                <p:nvPr/>
              </p:nvSpPr>
              <p:spPr>
                <a:xfrm>
                  <a:off x="5101038" y="-4039475"/>
                  <a:ext cx="4065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3" h="9705" extrusionOk="0">
                      <a:moveTo>
                        <a:pt x="5032" y="0"/>
                      </a:moveTo>
                      <a:cubicBezTo>
                        <a:pt x="4906" y="0"/>
                        <a:pt x="4779" y="3"/>
                        <a:pt x="4651" y="8"/>
                      </a:cubicBezTo>
                      <a:cubicBezTo>
                        <a:pt x="2888" y="130"/>
                        <a:pt x="1095" y="920"/>
                        <a:pt x="1" y="2288"/>
                      </a:cubicBezTo>
                      <a:cubicBezTo>
                        <a:pt x="1308" y="1133"/>
                        <a:pt x="3040" y="616"/>
                        <a:pt x="4712" y="616"/>
                      </a:cubicBezTo>
                      <a:cubicBezTo>
                        <a:pt x="10092" y="738"/>
                        <a:pt x="13527" y="5631"/>
                        <a:pt x="16262" y="9704"/>
                      </a:cubicBezTo>
                      <a:cubicBezTo>
                        <a:pt x="14242" y="5128"/>
                        <a:pt x="10536" y="0"/>
                        <a:pt x="5032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89;p32">
                  <a:extLst>
                    <a:ext uri="{FF2B5EF4-FFF2-40B4-BE49-F238E27FC236}">
                      <a16:creationId xmlns:a16="http://schemas.microsoft.com/office/drawing/2014/main" id="{4521635F-E685-5F9A-46E1-7166D7E0B2D4}"/>
                    </a:ext>
                  </a:extLst>
                </p:cNvPr>
                <p:cNvSpPr/>
                <p:nvPr/>
              </p:nvSpPr>
              <p:spPr>
                <a:xfrm>
                  <a:off x="5123838" y="-4188225"/>
                  <a:ext cx="144400" cy="14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595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39" y="396"/>
                        <a:pt x="1247" y="700"/>
                        <a:pt x="1855" y="1095"/>
                      </a:cubicBezTo>
                      <a:cubicBezTo>
                        <a:pt x="3618" y="2128"/>
                        <a:pt x="5168" y="3800"/>
                        <a:pt x="5046" y="5958"/>
                      </a:cubicBezTo>
                      <a:cubicBezTo>
                        <a:pt x="5776" y="4590"/>
                        <a:pt x="5077" y="2797"/>
                        <a:pt x="3982" y="1764"/>
                      </a:cubicBezTo>
                      <a:cubicBezTo>
                        <a:pt x="2888" y="700"/>
                        <a:pt x="1429" y="214"/>
                        <a:pt x="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0;p32">
                  <a:extLst>
                    <a:ext uri="{FF2B5EF4-FFF2-40B4-BE49-F238E27FC236}">
                      <a16:creationId xmlns:a16="http://schemas.microsoft.com/office/drawing/2014/main" id="{C4904511-3FD4-135E-B197-F187847D3A39}"/>
                    </a:ext>
                  </a:extLst>
                </p:cNvPr>
                <p:cNvSpPr/>
                <p:nvPr/>
              </p:nvSpPr>
              <p:spPr>
                <a:xfrm>
                  <a:off x="4881438" y="-4119075"/>
                  <a:ext cx="63100" cy="36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14470" extrusionOk="0">
                      <a:moveTo>
                        <a:pt x="2280" y="1"/>
                      </a:moveTo>
                      <a:lnTo>
                        <a:pt x="2280" y="1"/>
                      </a:lnTo>
                      <a:cubicBezTo>
                        <a:pt x="335" y="3253"/>
                        <a:pt x="0" y="7326"/>
                        <a:pt x="942" y="11004"/>
                      </a:cubicBezTo>
                      <a:cubicBezTo>
                        <a:pt x="1277" y="12250"/>
                        <a:pt x="1794" y="13405"/>
                        <a:pt x="2432" y="14469"/>
                      </a:cubicBezTo>
                      <a:lnTo>
                        <a:pt x="2523" y="14439"/>
                      </a:lnTo>
                      <a:cubicBezTo>
                        <a:pt x="2098" y="13253"/>
                        <a:pt x="1794" y="12068"/>
                        <a:pt x="1550" y="10852"/>
                      </a:cubicBezTo>
                      <a:cubicBezTo>
                        <a:pt x="882" y="7265"/>
                        <a:pt x="1186" y="3527"/>
                        <a:pt x="228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1;p32">
                  <a:extLst>
                    <a:ext uri="{FF2B5EF4-FFF2-40B4-BE49-F238E27FC236}">
                      <a16:creationId xmlns:a16="http://schemas.microsoft.com/office/drawing/2014/main" id="{248B0209-B14C-BE36-7F53-50B64A05E04C}"/>
                    </a:ext>
                  </a:extLst>
                </p:cNvPr>
                <p:cNvSpPr/>
                <p:nvPr/>
              </p:nvSpPr>
              <p:spPr>
                <a:xfrm>
                  <a:off x="4830513" y="-3807525"/>
                  <a:ext cx="192275" cy="4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7296" extrusionOk="0">
                      <a:moveTo>
                        <a:pt x="7691" y="1"/>
                      </a:moveTo>
                      <a:lnTo>
                        <a:pt x="7691" y="1"/>
                      </a:lnTo>
                      <a:cubicBezTo>
                        <a:pt x="5320" y="1217"/>
                        <a:pt x="3131" y="3101"/>
                        <a:pt x="1824" y="5563"/>
                      </a:cubicBezTo>
                      <a:cubicBezTo>
                        <a:pt x="31" y="8785"/>
                        <a:pt x="62" y="13223"/>
                        <a:pt x="2797" y="15867"/>
                      </a:cubicBezTo>
                      <a:cubicBezTo>
                        <a:pt x="3435" y="16536"/>
                        <a:pt x="4256" y="17022"/>
                        <a:pt x="5107" y="17296"/>
                      </a:cubicBezTo>
                      <a:cubicBezTo>
                        <a:pt x="3527" y="16445"/>
                        <a:pt x="2432" y="14956"/>
                        <a:pt x="1824" y="13375"/>
                      </a:cubicBezTo>
                      <a:cubicBezTo>
                        <a:pt x="1" y="8117"/>
                        <a:pt x="3557" y="3010"/>
                        <a:pt x="769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2;p32">
                  <a:extLst>
                    <a:ext uri="{FF2B5EF4-FFF2-40B4-BE49-F238E27FC236}">
                      <a16:creationId xmlns:a16="http://schemas.microsoft.com/office/drawing/2014/main" id="{70D1F8AF-0467-ADFC-7660-84DBD23BF789}"/>
                    </a:ext>
                  </a:extLst>
                </p:cNvPr>
                <p:cNvSpPr/>
                <p:nvPr/>
              </p:nvSpPr>
              <p:spPr>
                <a:xfrm>
                  <a:off x="4532638" y="-3471825"/>
                  <a:ext cx="332850" cy="19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7729" extrusionOk="0">
                      <a:moveTo>
                        <a:pt x="12030" y="1"/>
                      </a:moveTo>
                      <a:cubicBezTo>
                        <a:pt x="7008" y="1"/>
                        <a:pt x="1905" y="3052"/>
                        <a:pt x="1" y="7728"/>
                      </a:cubicBezTo>
                      <a:cubicBezTo>
                        <a:pt x="3010" y="3290"/>
                        <a:pt x="8025" y="616"/>
                        <a:pt x="13314" y="69"/>
                      </a:cubicBezTo>
                      <a:cubicBezTo>
                        <a:pt x="12888" y="23"/>
                        <a:pt x="12459" y="1"/>
                        <a:pt x="1203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3;p32">
                  <a:extLst>
                    <a:ext uri="{FF2B5EF4-FFF2-40B4-BE49-F238E27FC236}">
                      <a16:creationId xmlns:a16="http://schemas.microsoft.com/office/drawing/2014/main" id="{7B2ED5B7-7B92-807A-FC5A-F57D791E4CFF}"/>
                    </a:ext>
                  </a:extLst>
                </p:cNvPr>
                <p:cNvSpPr/>
                <p:nvPr/>
              </p:nvSpPr>
              <p:spPr>
                <a:xfrm>
                  <a:off x="4303163" y="-3603100"/>
                  <a:ext cx="267500" cy="4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0" h="17387" extrusionOk="0">
                      <a:moveTo>
                        <a:pt x="10699" y="0"/>
                      </a:moveTo>
                      <a:cubicBezTo>
                        <a:pt x="4012" y="2614"/>
                        <a:pt x="0" y="10396"/>
                        <a:pt x="1277" y="17387"/>
                      </a:cubicBezTo>
                      <a:cubicBezTo>
                        <a:pt x="1125" y="10396"/>
                        <a:pt x="4620" y="3648"/>
                        <a:pt x="10699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4;p32">
                  <a:extLst>
                    <a:ext uri="{FF2B5EF4-FFF2-40B4-BE49-F238E27FC236}">
                      <a16:creationId xmlns:a16="http://schemas.microsoft.com/office/drawing/2014/main" id="{4067DAC3-9E57-C0B3-DDC1-B79DD4AABCF5}"/>
                    </a:ext>
                  </a:extLst>
                </p:cNvPr>
                <p:cNvSpPr/>
                <p:nvPr/>
              </p:nvSpPr>
              <p:spPr>
                <a:xfrm>
                  <a:off x="4423988" y="-3840950"/>
                  <a:ext cx="142125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13010" extrusionOk="0">
                      <a:moveTo>
                        <a:pt x="5684" y="1"/>
                      </a:moveTo>
                      <a:lnTo>
                        <a:pt x="5684" y="1"/>
                      </a:lnTo>
                      <a:cubicBezTo>
                        <a:pt x="1854" y="2979"/>
                        <a:pt x="0" y="8299"/>
                        <a:pt x="942" y="13010"/>
                      </a:cubicBezTo>
                      <a:cubicBezTo>
                        <a:pt x="1094" y="8299"/>
                        <a:pt x="2675" y="3678"/>
                        <a:pt x="5684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495;p32">
                  <a:extLst>
                    <a:ext uri="{FF2B5EF4-FFF2-40B4-BE49-F238E27FC236}">
                      <a16:creationId xmlns:a16="http://schemas.microsoft.com/office/drawing/2014/main" id="{4264D1F7-488A-A12C-45C9-8A7B51EF38D3}"/>
                    </a:ext>
                  </a:extLst>
                </p:cNvPr>
                <p:cNvSpPr/>
                <p:nvPr/>
              </p:nvSpPr>
              <p:spPr>
                <a:xfrm>
                  <a:off x="4242363" y="-3531125"/>
                  <a:ext cx="193800" cy="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1772" extrusionOk="0">
                      <a:moveTo>
                        <a:pt x="4662" y="1"/>
                      </a:moveTo>
                      <a:cubicBezTo>
                        <a:pt x="2956" y="1"/>
                        <a:pt x="1228" y="619"/>
                        <a:pt x="0" y="1772"/>
                      </a:cubicBezTo>
                      <a:cubicBezTo>
                        <a:pt x="1932" y="1042"/>
                        <a:pt x="3919" y="676"/>
                        <a:pt x="5960" y="676"/>
                      </a:cubicBezTo>
                      <a:cubicBezTo>
                        <a:pt x="6552" y="676"/>
                        <a:pt x="7150" y="707"/>
                        <a:pt x="7751" y="769"/>
                      </a:cubicBezTo>
                      <a:cubicBezTo>
                        <a:pt x="6819" y="250"/>
                        <a:pt x="5745" y="1"/>
                        <a:pt x="4662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496;p32">
                  <a:extLst>
                    <a:ext uri="{FF2B5EF4-FFF2-40B4-BE49-F238E27FC236}">
                      <a16:creationId xmlns:a16="http://schemas.microsoft.com/office/drawing/2014/main" id="{739F748B-0094-363D-BFC8-8482233D04E0}"/>
                    </a:ext>
                  </a:extLst>
                </p:cNvPr>
                <p:cNvSpPr/>
                <p:nvPr/>
              </p:nvSpPr>
              <p:spPr>
                <a:xfrm>
                  <a:off x="4620038" y="-4048050"/>
                  <a:ext cx="281175" cy="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7" h="2935" extrusionOk="0">
                      <a:moveTo>
                        <a:pt x="5073" y="1"/>
                      </a:moveTo>
                      <a:cubicBezTo>
                        <a:pt x="3220" y="1"/>
                        <a:pt x="1375" y="620"/>
                        <a:pt x="0" y="1901"/>
                      </a:cubicBezTo>
                      <a:cubicBezTo>
                        <a:pt x="1542" y="1130"/>
                        <a:pt x="3184" y="754"/>
                        <a:pt x="4811" y="754"/>
                      </a:cubicBezTo>
                      <a:cubicBezTo>
                        <a:pt x="7094" y="754"/>
                        <a:pt x="9347" y="1497"/>
                        <a:pt x="11247" y="2935"/>
                      </a:cubicBezTo>
                      <a:cubicBezTo>
                        <a:pt x="9815" y="1009"/>
                        <a:pt x="7437" y="1"/>
                        <a:pt x="5073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497;p32">
                  <a:extLst>
                    <a:ext uri="{FF2B5EF4-FFF2-40B4-BE49-F238E27FC236}">
                      <a16:creationId xmlns:a16="http://schemas.microsoft.com/office/drawing/2014/main" id="{4EEA17CD-C643-7609-D2AE-A24E842EBB97}"/>
                    </a:ext>
                  </a:extLst>
                </p:cNvPr>
                <p:cNvSpPr/>
                <p:nvPr/>
              </p:nvSpPr>
              <p:spPr>
                <a:xfrm>
                  <a:off x="5392838" y="-4304825"/>
                  <a:ext cx="103375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3480" extrusionOk="0">
                      <a:moveTo>
                        <a:pt x="294" y="1"/>
                      </a:moveTo>
                      <a:cubicBezTo>
                        <a:pt x="196" y="1"/>
                        <a:pt x="98" y="5"/>
                        <a:pt x="1" y="14"/>
                      </a:cubicBezTo>
                      <a:cubicBezTo>
                        <a:pt x="1612" y="896"/>
                        <a:pt x="2919" y="2081"/>
                        <a:pt x="4134" y="3479"/>
                      </a:cubicBezTo>
                      <a:cubicBezTo>
                        <a:pt x="3961" y="1603"/>
                        <a:pt x="2143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498;p32">
                  <a:extLst>
                    <a:ext uri="{FF2B5EF4-FFF2-40B4-BE49-F238E27FC236}">
                      <a16:creationId xmlns:a16="http://schemas.microsoft.com/office/drawing/2014/main" id="{F5B4B117-6F97-0BF5-66D7-EFF48FFD4567}"/>
                    </a:ext>
                  </a:extLst>
                </p:cNvPr>
                <p:cNvSpPr/>
                <p:nvPr/>
              </p:nvSpPr>
              <p:spPr>
                <a:xfrm>
                  <a:off x="4082788" y="-3372850"/>
                  <a:ext cx="205950" cy="60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8" h="24378" extrusionOk="0">
                      <a:moveTo>
                        <a:pt x="6596" y="0"/>
                      </a:moveTo>
                      <a:cubicBezTo>
                        <a:pt x="2736" y="6657"/>
                        <a:pt x="0" y="15715"/>
                        <a:pt x="5593" y="22311"/>
                      </a:cubicBezTo>
                      <a:cubicBezTo>
                        <a:pt x="6353" y="23162"/>
                        <a:pt x="7204" y="23861"/>
                        <a:pt x="8238" y="24377"/>
                      </a:cubicBezTo>
                      <a:cubicBezTo>
                        <a:pt x="6383" y="23101"/>
                        <a:pt x="5046" y="21216"/>
                        <a:pt x="4256" y="19210"/>
                      </a:cubicBezTo>
                      <a:cubicBezTo>
                        <a:pt x="1642" y="12827"/>
                        <a:pt x="4165" y="6019"/>
                        <a:pt x="6596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499;p32">
                  <a:extLst>
                    <a:ext uri="{FF2B5EF4-FFF2-40B4-BE49-F238E27FC236}">
                      <a16:creationId xmlns:a16="http://schemas.microsoft.com/office/drawing/2014/main" id="{D28F692D-B2B2-640D-89F9-390B36E9FAEE}"/>
                    </a:ext>
                  </a:extLst>
                </p:cNvPr>
                <p:cNvSpPr/>
                <p:nvPr/>
              </p:nvSpPr>
              <p:spPr>
                <a:xfrm>
                  <a:off x="4223363" y="-2937450"/>
                  <a:ext cx="468875" cy="4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5" h="18936" extrusionOk="0">
                      <a:moveTo>
                        <a:pt x="4013" y="1"/>
                      </a:moveTo>
                      <a:lnTo>
                        <a:pt x="4013" y="1"/>
                      </a:lnTo>
                      <a:cubicBezTo>
                        <a:pt x="1" y="6840"/>
                        <a:pt x="3405" y="16536"/>
                        <a:pt x="11308" y="18542"/>
                      </a:cubicBezTo>
                      <a:cubicBezTo>
                        <a:pt x="12322" y="18802"/>
                        <a:pt x="13361" y="18936"/>
                        <a:pt x="14392" y="18936"/>
                      </a:cubicBezTo>
                      <a:cubicBezTo>
                        <a:pt x="15896" y="18936"/>
                        <a:pt x="17384" y="18651"/>
                        <a:pt x="18755" y="18056"/>
                      </a:cubicBezTo>
                      <a:lnTo>
                        <a:pt x="18755" y="18056"/>
                      </a:lnTo>
                      <a:cubicBezTo>
                        <a:pt x="17629" y="18398"/>
                        <a:pt x="16476" y="18559"/>
                        <a:pt x="15331" y="18559"/>
                      </a:cubicBezTo>
                      <a:cubicBezTo>
                        <a:pt x="14034" y="18559"/>
                        <a:pt x="12747" y="18352"/>
                        <a:pt x="11521" y="17965"/>
                      </a:cubicBezTo>
                      <a:cubicBezTo>
                        <a:pt x="4074" y="15715"/>
                        <a:pt x="973" y="6870"/>
                        <a:pt x="4013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00;p32">
                  <a:extLst>
                    <a:ext uri="{FF2B5EF4-FFF2-40B4-BE49-F238E27FC236}">
                      <a16:creationId xmlns:a16="http://schemas.microsoft.com/office/drawing/2014/main" id="{1C6E6DBA-ADC7-ECDF-7368-C99A84AD9093}"/>
                    </a:ext>
                  </a:extLst>
                </p:cNvPr>
                <p:cNvSpPr/>
                <p:nvPr/>
              </p:nvSpPr>
              <p:spPr>
                <a:xfrm>
                  <a:off x="4011363" y="-2833250"/>
                  <a:ext cx="185425" cy="12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7" h="4952" extrusionOk="0">
                      <a:moveTo>
                        <a:pt x="6600" y="0"/>
                      </a:moveTo>
                      <a:cubicBezTo>
                        <a:pt x="3674" y="0"/>
                        <a:pt x="807" y="2171"/>
                        <a:pt x="0" y="4952"/>
                      </a:cubicBezTo>
                      <a:cubicBezTo>
                        <a:pt x="1824" y="2520"/>
                        <a:pt x="4408" y="727"/>
                        <a:pt x="7417" y="58"/>
                      </a:cubicBezTo>
                      <a:cubicBezTo>
                        <a:pt x="7145" y="19"/>
                        <a:pt x="6873" y="0"/>
                        <a:pt x="660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01;p32">
                  <a:extLst>
                    <a:ext uri="{FF2B5EF4-FFF2-40B4-BE49-F238E27FC236}">
                      <a16:creationId xmlns:a16="http://schemas.microsoft.com/office/drawing/2014/main" id="{6F8D3A5F-8D2F-A2FC-A8E6-8DD0AC01682C}"/>
                    </a:ext>
                  </a:extLst>
                </p:cNvPr>
                <p:cNvSpPr/>
                <p:nvPr/>
              </p:nvSpPr>
              <p:spPr>
                <a:xfrm>
                  <a:off x="4010588" y="-3031675"/>
                  <a:ext cx="110225" cy="2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9" h="8542" extrusionOk="0">
                      <a:moveTo>
                        <a:pt x="913" y="1"/>
                      </a:moveTo>
                      <a:lnTo>
                        <a:pt x="913" y="1"/>
                      </a:lnTo>
                      <a:cubicBezTo>
                        <a:pt x="1" y="3162"/>
                        <a:pt x="1521" y="6992"/>
                        <a:pt x="4408" y="8542"/>
                      </a:cubicBezTo>
                      <a:cubicBezTo>
                        <a:pt x="2280" y="6171"/>
                        <a:pt x="1095" y="3192"/>
                        <a:pt x="913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02;p32">
                  <a:extLst>
                    <a:ext uri="{FF2B5EF4-FFF2-40B4-BE49-F238E27FC236}">
                      <a16:creationId xmlns:a16="http://schemas.microsoft.com/office/drawing/2014/main" id="{BC840CD5-91AB-9C3E-CE3E-0B879268D275}"/>
                    </a:ext>
                  </a:extLst>
                </p:cNvPr>
                <p:cNvSpPr/>
                <p:nvPr/>
              </p:nvSpPr>
              <p:spPr>
                <a:xfrm>
                  <a:off x="4151163" y="-2450350"/>
                  <a:ext cx="551725" cy="4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9" h="19925" extrusionOk="0">
                      <a:moveTo>
                        <a:pt x="1369" y="0"/>
                      </a:moveTo>
                      <a:lnTo>
                        <a:pt x="1369" y="0"/>
                      </a:lnTo>
                      <a:cubicBezTo>
                        <a:pt x="1" y="9904"/>
                        <a:pt x="6897" y="19924"/>
                        <a:pt x="17246" y="19924"/>
                      </a:cubicBezTo>
                      <a:cubicBezTo>
                        <a:pt x="17474" y="19924"/>
                        <a:pt x="17703" y="19919"/>
                        <a:pt x="17934" y="19910"/>
                      </a:cubicBezTo>
                      <a:cubicBezTo>
                        <a:pt x="19272" y="19788"/>
                        <a:pt x="20731" y="19636"/>
                        <a:pt x="22068" y="19454"/>
                      </a:cubicBezTo>
                      <a:cubicBezTo>
                        <a:pt x="20731" y="19454"/>
                        <a:pt x="19272" y="19545"/>
                        <a:pt x="17934" y="19545"/>
                      </a:cubicBezTo>
                      <a:cubicBezTo>
                        <a:pt x="7509" y="19302"/>
                        <a:pt x="1034" y="9879"/>
                        <a:pt x="1369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03;p32">
                  <a:extLst>
                    <a:ext uri="{FF2B5EF4-FFF2-40B4-BE49-F238E27FC236}">
                      <a16:creationId xmlns:a16="http://schemas.microsoft.com/office/drawing/2014/main" id="{824D1A8E-93EF-6B8E-9BD6-B2C5BB90A477}"/>
                    </a:ext>
                  </a:extLst>
                </p:cNvPr>
                <p:cNvSpPr/>
                <p:nvPr/>
              </p:nvSpPr>
              <p:spPr>
                <a:xfrm>
                  <a:off x="4021988" y="-2470100"/>
                  <a:ext cx="162650" cy="8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299" extrusionOk="0">
                      <a:moveTo>
                        <a:pt x="1" y="0"/>
                      </a:moveTo>
                      <a:cubicBezTo>
                        <a:pt x="1043" y="1978"/>
                        <a:pt x="3308" y="3298"/>
                        <a:pt x="5576" y="3298"/>
                      </a:cubicBezTo>
                      <a:cubicBezTo>
                        <a:pt x="5887" y="3298"/>
                        <a:pt x="6198" y="3273"/>
                        <a:pt x="6505" y="3222"/>
                      </a:cubicBezTo>
                      <a:cubicBezTo>
                        <a:pt x="4104" y="2553"/>
                        <a:pt x="1976" y="1490"/>
                        <a:pt x="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04;p32">
                  <a:extLst>
                    <a:ext uri="{FF2B5EF4-FFF2-40B4-BE49-F238E27FC236}">
                      <a16:creationId xmlns:a16="http://schemas.microsoft.com/office/drawing/2014/main" id="{F2036585-CD38-0F55-A9F5-FCCC0B0BDD7B}"/>
                    </a:ext>
                  </a:extLst>
                </p:cNvPr>
                <p:cNvSpPr/>
                <p:nvPr/>
              </p:nvSpPr>
              <p:spPr>
                <a:xfrm>
                  <a:off x="4617738" y="-2179325"/>
                  <a:ext cx="500050" cy="3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2" h="13020" extrusionOk="0">
                      <a:moveTo>
                        <a:pt x="5098" y="1"/>
                      </a:moveTo>
                      <a:cubicBezTo>
                        <a:pt x="3385" y="1"/>
                        <a:pt x="1669" y="173"/>
                        <a:pt x="1" y="436"/>
                      </a:cubicBezTo>
                      <a:cubicBezTo>
                        <a:pt x="777" y="400"/>
                        <a:pt x="1564" y="379"/>
                        <a:pt x="2355" y="379"/>
                      </a:cubicBezTo>
                      <a:cubicBezTo>
                        <a:pt x="8234" y="379"/>
                        <a:pt x="14364" y="1565"/>
                        <a:pt x="17874" y="6789"/>
                      </a:cubicBezTo>
                      <a:cubicBezTo>
                        <a:pt x="19089" y="8582"/>
                        <a:pt x="19910" y="10740"/>
                        <a:pt x="19819" y="13020"/>
                      </a:cubicBezTo>
                      <a:cubicBezTo>
                        <a:pt x="20001" y="11926"/>
                        <a:pt x="19941" y="10740"/>
                        <a:pt x="19697" y="9646"/>
                      </a:cubicBezTo>
                      <a:cubicBezTo>
                        <a:pt x="18907" y="6272"/>
                        <a:pt x="16445" y="3415"/>
                        <a:pt x="13375" y="1804"/>
                      </a:cubicBezTo>
                      <a:cubicBezTo>
                        <a:pt x="10776" y="476"/>
                        <a:pt x="7941" y="1"/>
                        <a:pt x="5098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05;p32">
                  <a:extLst>
                    <a:ext uri="{FF2B5EF4-FFF2-40B4-BE49-F238E27FC236}">
                      <a16:creationId xmlns:a16="http://schemas.microsoft.com/office/drawing/2014/main" id="{086A207F-4595-461D-BADB-BF7CB0375ADA}"/>
                    </a:ext>
                  </a:extLst>
                </p:cNvPr>
                <p:cNvSpPr/>
                <p:nvPr/>
              </p:nvSpPr>
              <p:spPr>
                <a:xfrm>
                  <a:off x="4606338" y="-3128175"/>
                  <a:ext cx="433175" cy="17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7" h="6895" extrusionOk="0">
                      <a:moveTo>
                        <a:pt x="17327" y="1"/>
                      </a:moveTo>
                      <a:lnTo>
                        <a:pt x="17327" y="1"/>
                      </a:lnTo>
                      <a:cubicBezTo>
                        <a:pt x="15077" y="1368"/>
                        <a:pt x="10852" y="3374"/>
                        <a:pt x="8390" y="4195"/>
                      </a:cubicBezTo>
                      <a:lnTo>
                        <a:pt x="1" y="4104"/>
                      </a:lnTo>
                      <a:lnTo>
                        <a:pt x="1" y="4104"/>
                      </a:lnTo>
                      <a:cubicBezTo>
                        <a:pt x="2023" y="5909"/>
                        <a:pt x="4693" y="6895"/>
                        <a:pt x="7377" y="6895"/>
                      </a:cubicBezTo>
                      <a:cubicBezTo>
                        <a:pt x="8082" y="6895"/>
                        <a:pt x="8789" y="6827"/>
                        <a:pt x="9484" y="6688"/>
                      </a:cubicBezTo>
                      <a:cubicBezTo>
                        <a:pt x="12798" y="5988"/>
                        <a:pt x="15746" y="3131"/>
                        <a:pt x="17327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06;p32">
                  <a:extLst>
                    <a:ext uri="{FF2B5EF4-FFF2-40B4-BE49-F238E27FC236}">
                      <a16:creationId xmlns:a16="http://schemas.microsoft.com/office/drawing/2014/main" id="{F4F5B88A-EC9C-4FD5-A54B-02E75E2DC28B}"/>
                    </a:ext>
                  </a:extLst>
                </p:cNvPr>
                <p:cNvSpPr/>
                <p:nvPr/>
              </p:nvSpPr>
              <p:spPr>
                <a:xfrm>
                  <a:off x="4322913" y="-3652450"/>
                  <a:ext cx="379975" cy="37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9" h="15136" extrusionOk="0">
                      <a:moveTo>
                        <a:pt x="14411" y="0"/>
                      </a:moveTo>
                      <a:cubicBezTo>
                        <a:pt x="12617" y="0"/>
                        <a:pt x="8104" y="373"/>
                        <a:pt x="4560" y="3798"/>
                      </a:cubicBezTo>
                      <a:cubicBezTo>
                        <a:pt x="0" y="8114"/>
                        <a:pt x="426" y="15136"/>
                        <a:pt x="426" y="15136"/>
                      </a:cubicBezTo>
                      <a:cubicBezTo>
                        <a:pt x="4955" y="1397"/>
                        <a:pt x="15198" y="29"/>
                        <a:pt x="15198" y="29"/>
                      </a:cubicBezTo>
                      <a:cubicBezTo>
                        <a:pt x="15198" y="29"/>
                        <a:pt x="14910" y="0"/>
                        <a:pt x="1441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07;p32">
                  <a:extLst>
                    <a:ext uri="{FF2B5EF4-FFF2-40B4-BE49-F238E27FC236}">
                      <a16:creationId xmlns:a16="http://schemas.microsoft.com/office/drawing/2014/main" id="{60043B6E-E33D-6768-B36F-B1E3899A150B}"/>
                    </a:ext>
                  </a:extLst>
                </p:cNvPr>
                <p:cNvSpPr/>
                <p:nvPr/>
              </p:nvSpPr>
              <p:spPr>
                <a:xfrm>
                  <a:off x="5060763" y="-3840950"/>
                  <a:ext cx="135300" cy="1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2" h="5924" extrusionOk="0">
                      <a:moveTo>
                        <a:pt x="4347" y="1"/>
                      </a:moveTo>
                      <a:cubicBezTo>
                        <a:pt x="3770" y="2432"/>
                        <a:pt x="2128" y="4377"/>
                        <a:pt x="1" y="5472"/>
                      </a:cubicBezTo>
                      <a:cubicBezTo>
                        <a:pt x="516" y="5779"/>
                        <a:pt x="1094" y="5923"/>
                        <a:pt x="1671" y="5923"/>
                      </a:cubicBezTo>
                      <a:cubicBezTo>
                        <a:pt x="2695" y="5923"/>
                        <a:pt x="3717" y="5467"/>
                        <a:pt x="4378" y="4651"/>
                      </a:cubicBezTo>
                      <a:cubicBezTo>
                        <a:pt x="5411" y="3344"/>
                        <a:pt x="5381" y="1308"/>
                        <a:pt x="4347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08;p32">
                  <a:extLst>
                    <a:ext uri="{FF2B5EF4-FFF2-40B4-BE49-F238E27FC236}">
                      <a16:creationId xmlns:a16="http://schemas.microsoft.com/office/drawing/2014/main" id="{D44C7251-8DBD-BC93-5C06-D9E2B1B58BC9}"/>
                    </a:ext>
                  </a:extLst>
                </p:cNvPr>
                <p:cNvSpPr/>
                <p:nvPr/>
              </p:nvSpPr>
              <p:spPr>
                <a:xfrm>
                  <a:off x="5028463" y="-2759625"/>
                  <a:ext cx="456350" cy="1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4" h="6081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77" y="0"/>
                        <a:pt x="1" y="124"/>
                        <a:pt x="303" y="412"/>
                      </a:cubicBezTo>
                      <a:lnTo>
                        <a:pt x="303" y="412"/>
                      </a:lnTo>
                      <a:cubicBezTo>
                        <a:pt x="172" y="173"/>
                        <a:pt x="100" y="23"/>
                        <a:pt x="77" y="0"/>
                      </a:cubicBezTo>
                      <a:close/>
                      <a:moveTo>
                        <a:pt x="303" y="412"/>
                      </a:moveTo>
                      <a:cubicBezTo>
                        <a:pt x="1049" y="1771"/>
                        <a:pt x="3696" y="6002"/>
                        <a:pt x="9925" y="6080"/>
                      </a:cubicBezTo>
                      <a:cubicBezTo>
                        <a:pt x="10004" y="6080"/>
                        <a:pt x="10082" y="6081"/>
                        <a:pt x="10159" y="6081"/>
                      </a:cubicBezTo>
                      <a:cubicBezTo>
                        <a:pt x="17272" y="6081"/>
                        <a:pt x="18253" y="3344"/>
                        <a:pt x="18253" y="3344"/>
                      </a:cubicBezTo>
                      <a:lnTo>
                        <a:pt x="18253" y="3344"/>
                      </a:lnTo>
                      <a:cubicBezTo>
                        <a:pt x="18253" y="3344"/>
                        <a:pt x="15870" y="4138"/>
                        <a:pt x="12506" y="4138"/>
                      </a:cubicBezTo>
                      <a:cubicBezTo>
                        <a:pt x="10565" y="4138"/>
                        <a:pt x="8298" y="3874"/>
                        <a:pt x="5974" y="3040"/>
                      </a:cubicBezTo>
                      <a:cubicBezTo>
                        <a:pt x="2114" y="1680"/>
                        <a:pt x="766" y="853"/>
                        <a:pt x="303" y="412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09;p32">
                  <a:extLst>
                    <a:ext uri="{FF2B5EF4-FFF2-40B4-BE49-F238E27FC236}">
                      <a16:creationId xmlns:a16="http://schemas.microsoft.com/office/drawing/2014/main" id="{668EEF2E-006B-B159-6364-83D297F5E27B}"/>
                    </a:ext>
                  </a:extLst>
                </p:cNvPr>
                <p:cNvSpPr/>
                <p:nvPr/>
              </p:nvSpPr>
              <p:spPr>
                <a:xfrm>
                  <a:off x="4392063" y="-2545350"/>
                  <a:ext cx="411125" cy="1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5" h="5369" extrusionOk="0">
                      <a:moveTo>
                        <a:pt x="0" y="1"/>
                      </a:moveTo>
                      <a:cubicBezTo>
                        <a:pt x="1" y="1"/>
                        <a:pt x="3286" y="5368"/>
                        <a:pt x="8689" y="5368"/>
                      </a:cubicBezTo>
                      <a:cubicBezTo>
                        <a:pt x="8978" y="5368"/>
                        <a:pt x="9274" y="5353"/>
                        <a:pt x="9575" y="5320"/>
                      </a:cubicBezTo>
                      <a:cubicBezTo>
                        <a:pt x="15502" y="4682"/>
                        <a:pt x="16444" y="731"/>
                        <a:pt x="16444" y="730"/>
                      </a:cubicBezTo>
                      <a:lnTo>
                        <a:pt x="16444" y="730"/>
                      </a:lnTo>
                      <a:cubicBezTo>
                        <a:pt x="16444" y="731"/>
                        <a:pt x="14134" y="2706"/>
                        <a:pt x="8238" y="3071"/>
                      </a:cubicBezTo>
                      <a:cubicBezTo>
                        <a:pt x="8054" y="3082"/>
                        <a:pt x="7871" y="3087"/>
                        <a:pt x="7691" y="3087"/>
                      </a:cubicBezTo>
                      <a:cubicBezTo>
                        <a:pt x="3283" y="308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10;p32">
                  <a:extLst>
                    <a:ext uri="{FF2B5EF4-FFF2-40B4-BE49-F238E27FC236}">
                      <a16:creationId xmlns:a16="http://schemas.microsoft.com/office/drawing/2014/main" id="{4EEE6D84-65E8-E5C3-DC6F-602E5DD62EAE}"/>
                    </a:ext>
                  </a:extLst>
                </p:cNvPr>
                <p:cNvSpPr/>
                <p:nvPr/>
              </p:nvSpPr>
              <p:spPr>
                <a:xfrm>
                  <a:off x="5229463" y="-3602350"/>
                  <a:ext cx="291075" cy="2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3" h="971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1004" y="5958"/>
                        <a:pt x="6080" y="8390"/>
                      </a:cubicBezTo>
                      <a:cubicBezTo>
                        <a:pt x="8402" y="9504"/>
                        <a:pt x="9985" y="9715"/>
                        <a:pt x="10851" y="9715"/>
                      </a:cubicBezTo>
                      <a:cubicBezTo>
                        <a:pt x="11380" y="9715"/>
                        <a:pt x="11642" y="9636"/>
                        <a:pt x="11642" y="9636"/>
                      </a:cubicBezTo>
                      <a:lnTo>
                        <a:pt x="11642" y="7296"/>
                      </a:lnTo>
                      <a:cubicBezTo>
                        <a:pt x="11642" y="7296"/>
                        <a:pt x="11377" y="7359"/>
                        <a:pt x="10892" y="7359"/>
                      </a:cubicBezTo>
                      <a:cubicBezTo>
                        <a:pt x="9230" y="7359"/>
                        <a:pt x="4989" y="6612"/>
                        <a:pt x="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11;p32">
                  <a:extLst>
                    <a:ext uri="{FF2B5EF4-FFF2-40B4-BE49-F238E27FC236}">
                      <a16:creationId xmlns:a16="http://schemas.microsoft.com/office/drawing/2014/main" id="{D01A279A-2709-A6AD-7F48-F2E9006EC780}"/>
                    </a:ext>
                  </a:extLst>
                </p:cNvPr>
                <p:cNvSpPr/>
                <p:nvPr/>
              </p:nvSpPr>
              <p:spPr>
                <a:xfrm>
                  <a:off x="5142063" y="-4051750"/>
                  <a:ext cx="304000" cy="1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0" h="6245" extrusionOk="0">
                      <a:moveTo>
                        <a:pt x="385" y="1134"/>
                      </a:moveTo>
                      <a:cubicBezTo>
                        <a:pt x="378" y="1135"/>
                        <a:pt x="372" y="1136"/>
                        <a:pt x="366" y="1138"/>
                      </a:cubicBezTo>
                      <a:lnTo>
                        <a:pt x="170" y="1268"/>
                      </a:lnTo>
                      <a:lnTo>
                        <a:pt x="170" y="1268"/>
                      </a:lnTo>
                      <a:cubicBezTo>
                        <a:pt x="241" y="1222"/>
                        <a:pt x="312" y="1177"/>
                        <a:pt x="385" y="1134"/>
                      </a:cubicBezTo>
                      <a:close/>
                      <a:moveTo>
                        <a:pt x="170" y="1268"/>
                      </a:moveTo>
                      <a:lnTo>
                        <a:pt x="170" y="1268"/>
                      </a:lnTo>
                      <a:cubicBezTo>
                        <a:pt x="113" y="1305"/>
                        <a:pt x="57" y="1342"/>
                        <a:pt x="1" y="1381"/>
                      </a:cubicBezTo>
                      <a:lnTo>
                        <a:pt x="170" y="1268"/>
                      </a:lnTo>
                      <a:close/>
                      <a:moveTo>
                        <a:pt x="4460" y="0"/>
                      </a:moveTo>
                      <a:cubicBezTo>
                        <a:pt x="3046" y="0"/>
                        <a:pt x="1624" y="387"/>
                        <a:pt x="385" y="1134"/>
                      </a:cubicBezTo>
                      <a:lnTo>
                        <a:pt x="385" y="1134"/>
                      </a:lnTo>
                      <a:cubicBezTo>
                        <a:pt x="1051" y="1002"/>
                        <a:pt x="1727" y="938"/>
                        <a:pt x="2403" y="938"/>
                      </a:cubicBezTo>
                      <a:cubicBezTo>
                        <a:pt x="6195" y="938"/>
                        <a:pt x="9996" y="2947"/>
                        <a:pt x="12159" y="6244"/>
                      </a:cubicBezTo>
                      <a:cubicBezTo>
                        <a:pt x="11491" y="3691"/>
                        <a:pt x="9606" y="1472"/>
                        <a:pt x="7235" y="530"/>
                      </a:cubicBezTo>
                      <a:cubicBezTo>
                        <a:pt x="6352" y="174"/>
                        <a:pt x="5407" y="0"/>
                        <a:pt x="446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12;p32">
                  <a:extLst>
                    <a:ext uri="{FF2B5EF4-FFF2-40B4-BE49-F238E27FC236}">
                      <a16:creationId xmlns:a16="http://schemas.microsoft.com/office/drawing/2014/main" id="{22F89A61-33AD-02F1-C76E-BCB3C7C0FA09}"/>
                    </a:ext>
                  </a:extLst>
                </p:cNvPr>
                <p:cNvSpPr/>
                <p:nvPr/>
              </p:nvSpPr>
              <p:spPr>
                <a:xfrm>
                  <a:off x="4401938" y="-3881975"/>
                  <a:ext cx="209000" cy="36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0" h="14651" extrusionOk="0">
                      <a:moveTo>
                        <a:pt x="8359" y="0"/>
                      </a:moveTo>
                      <a:cubicBezTo>
                        <a:pt x="6414" y="122"/>
                        <a:pt x="4681" y="1307"/>
                        <a:pt x="3374" y="2857"/>
                      </a:cubicBezTo>
                      <a:cubicBezTo>
                        <a:pt x="760" y="6018"/>
                        <a:pt x="1" y="10730"/>
                        <a:pt x="1429" y="14651"/>
                      </a:cubicBezTo>
                      <a:lnTo>
                        <a:pt x="1672" y="14408"/>
                      </a:lnTo>
                      <a:cubicBezTo>
                        <a:pt x="1642" y="8906"/>
                        <a:pt x="4165" y="3404"/>
                        <a:pt x="8359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13;p32">
                  <a:extLst>
                    <a:ext uri="{FF2B5EF4-FFF2-40B4-BE49-F238E27FC236}">
                      <a16:creationId xmlns:a16="http://schemas.microsoft.com/office/drawing/2014/main" id="{F7C84926-F121-E886-7398-492045EB2DA0}"/>
                    </a:ext>
                  </a:extLst>
                </p:cNvPr>
                <p:cNvSpPr/>
                <p:nvPr/>
              </p:nvSpPr>
              <p:spPr>
                <a:xfrm>
                  <a:off x="4696013" y="-2224050"/>
                  <a:ext cx="335900" cy="1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6" h="5843" extrusionOk="0">
                      <a:moveTo>
                        <a:pt x="5189" y="0"/>
                      </a:moveTo>
                      <a:cubicBezTo>
                        <a:pt x="3345" y="0"/>
                        <a:pt x="1501" y="583"/>
                        <a:pt x="1" y="1708"/>
                      </a:cubicBezTo>
                      <a:lnTo>
                        <a:pt x="305" y="2043"/>
                      </a:lnTo>
                      <a:cubicBezTo>
                        <a:pt x="884" y="1986"/>
                        <a:pt x="1465" y="1958"/>
                        <a:pt x="2045" y="1958"/>
                      </a:cubicBezTo>
                      <a:cubicBezTo>
                        <a:pt x="6121" y="1958"/>
                        <a:pt x="10163" y="3341"/>
                        <a:pt x="13436" y="5842"/>
                      </a:cubicBezTo>
                      <a:cubicBezTo>
                        <a:pt x="12433" y="3259"/>
                        <a:pt x="10274" y="1192"/>
                        <a:pt x="7691" y="371"/>
                      </a:cubicBezTo>
                      <a:cubicBezTo>
                        <a:pt x="6879" y="123"/>
                        <a:pt x="6034" y="0"/>
                        <a:pt x="5189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14;p32">
                  <a:extLst>
                    <a:ext uri="{FF2B5EF4-FFF2-40B4-BE49-F238E27FC236}">
                      <a16:creationId xmlns:a16="http://schemas.microsoft.com/office/drawing/2014/main" id="{0EFFA8D2-9854-96FA-5117-203048F8A422}"/>
                    </a:ext>
                  </a:extLst>
                </p:cNvPr>
                <p:cNvSpPr/>
                <p:nvPr/>
              </p:nvSpPr>
              <p:spPr>
                <a:xfrm>
                  <a:off x="4607113" y="-3032425"/>
                  <a:ext cx="204425" cy="35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7" h="14378" extrusionOk="0">
                      <a:moveTo>
                        <a:pt x="8177" y="0"/>
                      </a:moveTo>
                      <a:cubicBezTo>
                        <a:pt x="8177" y="0"/>
                        <a:pt x="5413" y="479"/>
                        <a:pt x="3053" y="479"/>
                      </a:cubicBezTo>
                      <a:cubicBezTo>
                        <a:pt x="2623" y="479"/>
                        <a:pt x="2208" y="463"/>
                        <a:pt x="1824" y="426"/>
                      </a:cubicBezTo>
                      <a:cubicBezTo>
                        <a:pt x="1672" y="426"/>
                        <a:pt x="4225" y="1581"/>
                        <a:pt x="4225" y="1581"/>
                      </a:cubicBezTo>
                      <a:cubicBezTo>
                        <a:pt x="4225" y="1581"/>
                        <a:pt x="0" y="9089"/>
                        <a:pt x="6080" y="14378"/>
                      </a:cubicBezTo>
                      <a:cubicBezTo>
                        <a:pt x="6080" y="14378"/>
                        <a:pt x="3496" y="8785"/>
                        <a:pt x="4529" y="4742"/>
                      </a:cubicBezTo>
                      <a:cubicBezTo>
                        <a:pt x="5532" y="730"/>
                        <a:pt x="8177" y="0"/>
                        <a:pt x="8177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15;p32">
                  <a:extLst>
                    <a:ext uri="{FF2B5EF4-FFF2-40B4-BE49-F238E27FC236}">
                      <a16:creationId xmlns:a16="http://schemas.microsoft.com/office/drawing/2014/main" id="{1C42393C-F09C-DCD7-1C96-3B8A3C3E9F7D}"/>
                    </a:ext>
                  </a:extLst>
                </p:cNvPr>
                <p:cNvSpPr/>
                <p:nvPr/>
              </p:nvSpPr>
              <p:spPr>
                <a:xfrm>
                  <a:off x="4575963" y="-3666925"/>
                  <a:ext cx="310050" cy="3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2" h="13071" extrusionOk="0">
                      <a:moveTo>
                        <a:pt x="12402" y="0"/>
                      </a:moveTo>
                      <a:lnTo>
                        <a:pt x="12402" y="0"/>
                      </a:lnTo>
                      <a:cubicBezTo>
                        <a:pt x="9423" y="2189"/>
                        <a:pt x="9909" y="6049"/>
                        <a:pt x="9909" y="6049"/>
                      </a:cubicBezTo>
                      <a:cubicBezTo>
                        <a:pt x="9909" y="6049"/>
                        <a:pt x="9692" y="5908"/>
                        <a:pt x="9117" y="5908"/>
                      </a:cubicBezTo>
                      <a:cubicBezTo>
                        <a:pt x="8438" y="5908"/>
                        <a:pt x="7260" y="6105"/>
                        <a:pt x="5350" y="6961"/>
                      </a:cubicBezTo>
                      <a:cubicBezTo>
                        <a:pt x="1824" y="8511"/>
                        <a:pt x="0" y="13070"/>
                        <a:pt x="0" y="13070"/>
                      </a:cubicBezTo>
                      <a:cubicBezTo>
                        <a:pt x="4503" y="7928"/>
                        <a:pt x="10454" y="7844"/>
                        <a:pt x="11463" y="7844"/>
                      </a:cubicBezTo>
                      <a:cubicBezTo>
                        <a:pt x="11497" y="7844"/>
                        <a:pt x="11526" y="7844"/>
                        <a:pt x="11548" y="7844"/>
                      </a:cubicBezTo>
                      <a:cubicBezTo>
                        <a:pt x="11588" y="7844"/>
                        <a:pt x="11610" y="7844"/>
                        <a:pt x="11611" y="7842"/>
                      </a:cubicBezTo>
                      <a:cubicBezTo>
                        <a:pt x="10578" y="5684"/>
                        <a:pt x="12402" y="0"/>
                        <a:pt x="12402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16;p32">
                  <a:extLst>
                    <a:ext uri="{FF2B5EF4-FFF2-40B4-BE49-F238E27FC236}">
                      <a16:creationId xmlns:a16="http://schemas.microsoft.com/office/drawing/2014/main" id="{A9EB70E2-772D-BD2E-C0B8-CF8926CCA6DD}"/>
                    </a:ext>
                  </a:extLst>
                </p:cNvPr>
                <p:cNvSpPr/>
                <p:nvPr/>
              </p:nvSpPr>
              <p:spPr>
                <a:xfrm>
                  <a:off x="4580513" y="-3405925"/>
                  <a:ext cx="316900" cy="20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6" h="8340" extrusionOk="0">
                      <a:moveTo>
                        <a:pt x="8879" y="1"/>
                      </a:moveTo>
                      <a:cubicBezTo>
                        <a:pt x="8361" y="1"/>
                        <a:pt x="7836" y="89"/>
                        <a:pt x="7326" y="259"/>
                      </a:cubicBezTo>
                      <a:cubicBezTo>
                        <a:pt x="5137" y="1110"/>
                        <a:pt x="3162" y="2448"/>
                        <a:pt x="1520" y="4211"/>
                      </a:cubicBezTo>
                      <a:cubicBezTo>
                        <a:pt x="730" y="5062"/>
                        <a:pt x="1" y="6278"/>
                        <a:pt x="639" y="7372"/>
                      </a:cubicBezTo>
                      <a:cubicBezTo>
                        <a:pt x="882" y="7706"/>
                        <a:pt x="1186" y="7980"/>
                        <a:pt x="1551" y="8132"/>
                      </a:cubicBezTo>
                      <a:cubicBezTo>
                        <a:pt x="1906" y="8281"/>
                        <a:pt x="2266" y="8339"/>
                        <a:pt x="2625" y="8339"/>
                      </a:cubicBezTo>
                      <a:cubicBezTo>
                        <a:pt x="3218" y="8339"/>
                        <a:pt x="3810" y="8181"/>
                        <a:pt x="4378" y="8010"/>
                      </a:cubicBezTo>
                      <a:cubicBezTo>
                        <a:pt x="6505" y="7402"/>
                        <a:pt x="8633" y="6582"/>
                        <a:pt x="10609" y="5579"/>
                      </a:cubicBezTo>
                      <a:cubicBezTo>
                        <a:pt x="11581" y="5092"/>
                        <a:pt x="12676" y="4454"/>
                        <a:pt x="12615" y="2995"/>
                      </a:cubicBezTo>
                      <a:cubicBezTo>
                        <a:pt x="12676" y="2600"/>
                        <a:pt x="12524" y="2144"/>
                        <a:pt x="12280" y="1749"/>
                      </a:cubicBezTo>
                      <a:cubicBezTo>
                        <a:pt x="12068" y="1445"/>
                        <a:pt x="11824" y="1171"/>
                        <a:pt x="11551" y="958"/>
                      </a:cubicBezTo>
                      <a:cubicBezTo>
                        <a:pt x="10780" y="306"/>
                        <a:pt x="9842" y="1"/>
                        <a:pt x="887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17;p32">
                  <a:extLst>
                    <a:ext uri="{FF2B5EF4-FFF2-40B4-BE49-F238E27FC236}">
                      <a16:creationId xmlns:a16="http://schemas.microsoft.com/office/drawing/2014/main" id="{C5B6A3D0-362C-515C-A7FE-63B67DD3C47E}"/>
                    </a:ext>
                  </a:extLst>
                </p:cNvPr>
                <p:cNvSpPr/>
                <p:nvPr/>
              </p:nvSpPr>
              <p:spPr>
                <a:xfrm>
                  <a:off x="4421688" y="-3606475"/>
                  <a:ext cx="341225" cy="2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9" h="9596" extrusionOk="0">
                      <a:moveTo>
                        <a:pt x="10853" y="0"/>
                      </a:moveTo>
                      <a:cubicBezTo>
                        <a:pt x="10516" y="0"/>
                        <a:pt x="10177" y="54"/>
                        <a:pt x="9849" y="166"/>
                      </a:cubicBezTo>
                      <a:cubicBezTo>
                        <a:pt x="5928" y="1503"/>
                        <a:pt x="2524" y="4391"/>
                        <a:pt x="426" y="8099"/>
                      </a:cubicBezTo>
                      <a:cubicBezTo>
                        <a:pt x="183" y="8494"/>
                        <a:pt x="1" y="9011"/>
                        <a:pt x="305" y="9345"/>
                      </a:cubicBezTo>
                      <a:cubicBezTo>
                        <a:pt x="433" y="9524"/>
                        <a:pt x="647" y="9596"/>
                        <a:pt x="838" y="9596"/>
                      </a:cubicBezTo>
                      <a:cubicBezTo>
                        <a:pt x="874" y="9596"/>
                        <a:pt x="909" y="9593"/>
                        <a:pt x="943" y="9588"/>
                      </a:cubicBezTo>
                      <a:cubicBezTo>
                        <a:pt x="1369" y="9497"/>
                        <a:pt x="1673" y="9193"/>
                        <a:pt x="1977" y="8889"/>
                      </a:cubicBezTo>
                      <a:cubicBezTo>
                        <a:pt x="5198" y="5546"/>
                        <a:pt x="9272" y="3084"/>
                        <a:pt x="13649" y="1686"/>
                      </a:cubicBezTo>
                      <a:cubicBezTo>
                        <a:pt x="13086" y="608"/>
                        <a:pt x="11983" y="0"/>
                        <a:pt x="108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18;p32">
                  <a:extLst>
                    <a:ext uri="{FF2B5EF4-FFF2-40B4-BE49-F238E27FC236}">
                      <a16:creationId xmlns:a16="http://schemas.microsoft.com/office/drawing/2014/main" id="{10C81F4A-113A-5BCB-BA38-861F536ED429}"/>
                    </a:ext>
                  </a:extLst>
                </p:cNvPr>
                <p:cNvSpPr/>
                <p:nvPr/>
              </p:nvSpPr>
              <p:spPr>
                <a:xfrm>
                  <a:off x="4954388" y="-4155600"/>
                  <a:ext cx="176325" cy="2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3" h="11949" extrusionOk="0">
                      <a:moveTo>
                        <a:pt x="4884" y="0"/>
                      </a:moveTo>
                      <a:cubicBezTo>
                        <a:pt x="4847" y="0"/>
                        <a:pt x="4809" y="1"/>
                        <a:pt x="4772" y="3"/>
                      </a:cubicBezTo>
                      <a:cubicBezTo>
                        <a:pt x="3192" y="3"/>
                        <a:pt x="1763" y="1067"/>
                        <a:pt x="1003" y="2495"/>
                      </a:cubicBezTo>
                      <a:cubicBezTo>
                        <a:pt x="213" y="3893"/>
                        <a:pt x="0" y="5565"/>
                        <a:pt x="152" y="7207"/>
                      </a:cubicBezTo>
                      <a:cubicBezTo>
                        <a:pt x="304" y="8817"/>
                        <a:pt x="760" y="10398"/>
                        <a:pt x="1216" y="11948"/>
                      </a:cubicBezTo>
                      <a:lnTo>
                        <a:pt x="1611" y="11918"/>
                      </a:lnTo>
                      <a:cubicBezTo>
                        <a:pt x="2128" y="9030"/>
                        <a:pt x="4256" y="6811"/>
                        <a:pt x="5927" y="4471"/>
                      </a:cubicBezTo>
                      <a:cubicBezTo>
                        <a:pt x="6323" y="3924"/>
                        <a:pt x="6687" y="3346"/>
                        <a:pt x="6839" y="2708"/>
                      </a:cubicBezTo>
                      <a:cubicBezTo>
                        <a:pt x="7052" y="2039"/>
                        <a:pt x="6991" y="1310"/>
                        <a:pt x="6596" y="763"/>
                      </a:cubicBezTo>
                      <a:cubicBezTo>
                        <a:pt x="6194" y="246"/>
                        <a:pt x="5521" y="0"/>
                        <a:pt x="488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19;p32">
                  <a:extLst>
                    <a:ext uri="{FF2B5EF4-FFF2-40B4-BE49-F238E27FC236}">
                      <a16:creationId xmlns:a16="http://schemas.microsoft.com/office/drawing/2014/main" id="{BFBDF49C-9B73-9309-192D-EC240ABBF9BD}"/>
                    </a:ext>
                  </a:extLst>
                </p:cNvPr>
                <p:cNvSpPr/>
                <p:nvPr/>
              </p:nvSpPr>
              <p:spPr>
                <a:xfrm>
                  <a:off x="5188438" y="-4279475"/>
                  <a:ext cx="231775" cy="15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1" h="6224" extrusionOk="0">
                      <a:moveTo>
                        <a:pt x="3540" y="1"/>
                      </a:moveTo>
                      <a:cubicBezTo>
                        <a:pt x="2799" y="1"/>
                        <a:pt x="2070" y="38"/>
                        <a:pt x="1398" y="398"/>
                      </a:cubicBezTo>
                      <a:cubicBezTo>
                        <a:pt x="578" y="854"/>
                        <a:pt x="0" y="1979"/>
                        <a:pt x="365" y="2830"/>
                      </a:cubicBezTo>
                      <a:cubicBezTo>
                        <a:pt x="608" y="3408"/>
                        <a:pt x="1155" y="3712"/>
                        <a:pt x="1672" y="4015"/>
                      </a:cubicBezTo>
                      <a:cubicBezTo>
                        <a:pt x="3252" y="4958"/>
                        <a:pt x="4924" y="5930"/>
                        <a:pt x="6748" y="6174"/>
                      </a:cubicBezTo>
                      <a:cubicBezTo>
                        <a:pt x="6945" y="6203"/>
                        <a:pt x="7149" y="6223"/>
                        <a:pt x="7351" y="6223"/>
                      </a:cubicBezTo>
                      <a:cubicBezTo>
                        <a:pt x="7771" y="6223"/>
                        <a:pt x="8182" y="6137"/>
                        <a:pt x="8511" y="5870"/>
                      </a:cubicBezTo>
                      <a:cubicBezTo>
                        <a:pt x="9271" y="5262"/>
                        <a:pt x="9180" y="4015"/>
                        <a:pt x="8754" y="3073"/>
                      </a:cubicBezTo>
                      <a:cubicBezTo>
                        <a:pt x="8055" y="1401"/>
                        <a:pt x="5836" y="338"/>
                        <a:pt x="4134" y="3"/>
                      </a:cubicBezTo>
                      <a:cubicBezTo>
                        <a:pt x="3936" y="3"/>
                        <a:pt x="3737" y="1"/>
                        <a:pt x="354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20;p32">
                  <a:extLst>
                    <a:ext uri="{FF2B5EF4-FFF2-40B4-BE49-F238E27FC236}">
                      <a16:creationId xmlns:a16="http://schemas.microsoft.com/office/drawing/2014/main" id="{46C9AF53-EA92-2286-9E67-869DED94EA47}"/>
                    </a:ext>
                  </a:extLst>
                </p:cNvPr>
                <p:cNvSpPr/>
                <p:nvPr/>
              </p:nvSpPr>
              <p:spPr>
                <a:xfrm>
                  <a:off x="5249988" y="-3890825"/>
                  <a:ext cx="178600" cy="2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8757" extrusionOk="0">
                      <a:moveTo>
                        <a:pt x="2902" y="0"/>
                      </a:moveTo>
                      <a:cubicBezTo>
                        <a:pt x="1712" y="0"/>
                        <a:pt x="521" y="803"/>
                        <a:pt x="183" y="2178"/>
                      </a:cubicBezTo>
                      <a:cubicBezTo>
                        <a:pt x="0" y="2938"/>
                        <a:pt x="31" y="3758"/>
                        <a:pt x="213" y="4518"/>
                      </a:cubicBezTo>
                      <a:cubicBezTo>
                        <a:pt x="730" y="6342"/>
                        <a:pt x="2158" y="7710"/>
                        <a:pt x="3830" y="8409"/>
                      </a:cubicBezTo>
                      <a:cubicBezTo>
                        <a:pt x="4284" y="8618"/>
                        <a:pt x="4802" y="8757"/>
                        <a:pt x="5293" y="8757"/>
                      </a:cubicBezTo>
                      <a:cubicBezTo>
                        <a:pt x="6018" y="8757"/>
                        <a:pt x="6683" y="8453"/>
                        <a:pt x="6991" y="7619"/>
                      </a:cubicBezTo>
                      <a:cubicBezTo>
                        <a:pt x="7113" y="7315"/>
                        <a:pt x="7143" y="6950"/>
                        <a:pt x="7113" y="6585"/>
                      </a:cubicBezTo>
                      <a:cubicBezTo>
                        <a:pt x="6961" y="4974"/>
                        <a:pt x="6322" y="3546"/>
                        <a:pt x="5623" y="2147"/>
                      </a:cubicBezTo>
                      <a:cubicBezTo>
                        <a:pt x="5411" y="1661"/>
                        <a:pt x="5137" y="1266"/>
                        <a:pt x="4894" y="962"/>
                      </a:cubicBezTo>
                      <a:cubicBezTo>
                        <a:pt x="4362" y="303"/>
                        <a:pt x="3632" y="0"/>
                        <a:pt x="290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21;p32">
                  <a:extLst>
                    <a:ext uri="{FF2B5EF4-FFF2-40B4-BE49-F238E27FC236}">
                      <a16:creationId xmlns:a16="http://schemas.microsoft.com/office/drawing/2014/main" id="{FE7D4658-01E1-B4EF-3AC0-A662AA28FB37}"/>
                    </a:ext>
                  </a:extLst>
                </p:cNvPr>
                <p:cNvSpPr/>
                <p:nvPr/>
              </p:nvSpPr>
              <p:spPr>
                <a:xfrm>
                  <a:off x="3815313" y="-3031675"/>
                  <a:ext cx="1712800" cy="125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2" h="50065" extrusionOk="0">
                      <a:moveTo>
                        <a:pt x="8328" y="1"/>
                      </a:moveTo>
                      <a:lnTo>
                        <a:pt x="8328" y="1"/>
                      </a:lnTo>
                      <a:cubicBezTo>
                        <a:pt x="7538" y="1156"/>
                        <a:pt x="0" y="12311"/>
                        <a:pt x="8420" y="22190"/>
                      </a:cubicBezTo>
                      <a:cubicBezTo>
                        <a:pt x="8420" y="22190"/>
                        <a:pt x="5836" y="30244"/>
                        <a:pt x="12857" y="36050"/>
                      </a:cubicBezTo>
                      <a:cubicBezTo>
                        <a:pt x="12857" y="36050"/>
                        <a:pt x="15441" y="44713"/>
                        <a:pt x="27569" y="48603"/>
                      </a:cubicBezTo>
                      <a:cubicBezTo>
                        <a:pt x="30682" y="49592"/>
                        <a:pt x="34084" y="50064"/>
                        <a:pt x="37476" y="50064"/>
                      </a:cubicBezTo>
                      <a:cubicBezTo>
                        <a:pt x="47328" y="50064"/>
                        <a:pt x="57087" y="46078"/>
                        <a:pt x="59393" y="39181"/>
                      </a:cubicBezTo>
                      <a:cubicBezTo>
                        <a:pt x="61187" y="33922"/>
                        <a:pt x="61673" y="32251"/>
                        <a:pt x="61764" y="31855"/>
                      </a:cubicBezTo>
                      <a:cubicBezTo>
                        <a:pt x="65716" y="30852"/>
                        <a:pt x="68512" y="27144"/>
                        <a:pt x="68482" y="22889"/>
                      </a:cubicBezTo>
                      <a:lnTo>
                        <a:pt x="68451" y="17022"/>
                      </a:lnTo>
                      <a:lnTo>
                        <a:pt x="68421" y="16992"/>
                      </a:lnTo>
                      <a:cubicBezTo>
                        <a:pt x="67570" y="22949"/>
                        <a:pt x="62585" y="27965"/>
                        <a:pt x="56870" y="28633"/>
                      </a:cubicBezTo>
                      <a:cubicBezTo>
                        <a:pt x="57387" y="31612"/>
                        <a:pt x="57174" y="34804"/>
                        <a:pt x="55867" y="37539"/>
                      </a:cubicBezTo>
                      <a:cubicBezTo>
                        <a:pt x="54591" y="40275"/>
                        <a:pt x="52189" y="42494"/>
                        <a:pt x="49332" y="43102"/>
                      </a:cubicBezTo>
                      <a:cubicBezTo>
                        <a:pt x="48845" y="43205"/>
                        <a:pt x="48347" y="43256"/>
                        <a:pt x="47849" y="43256"/>
                      </a:cubicBezTo>
                      <a:cubicBezTo>
                        <a:pt x="45425" y="43256"/>
                        <a:pt x="42989" y="42058"/>
                        <a:pt x="41703" y="39941"/>
                      </a:cubicBezTo>
                      <a:cubicBezTo>
                        <a:pt x="38765" y="41928"/>
                        <a:pt x="34844" y="43238"/>
                        <a:pt x="30930" y="43238"/>
                      </a:cubicBezTo>
                      <a:cubicBezTo>
                        <a:pt x="27960" y="43238"/>
                        <a:pt x="24993" y="42484"/>
                        <a:pt x="22462" y="40700"/>
                      </a:cubicBezTo>
                      <a:cubicBezTo>
                        <a:pt x="16627" y="36567"/>
                        <a:pt x="13921" y="29576"/>
                        <a:pt x="14772" y="22220"/>
                      </a:cubicBezTo>
                      <a:cubicBezTo>
                        <a:pt x="10821" y="20791"/>
                        <a:pt x="7052" y="16810"/>
                        <a:pt x="5927" y="12585"/>
                      </a:cubicBezTo>
                      <a:cubicBezTo>
                        <a:pt x="4833" y="8360"/>
                        <a:pt x="5866" y="3587"/>
                        <a:pt x="8572" y="244"/>
                      </a:cubicBezTo>
                      <a:lnTo>
                        <a:pt x="8328" y="1"/>
                      </a:ln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22;p32">
                  <a:extLst>
                    <a:ext uri="{FF2B5EF4-FFF2-40B4-BE49-F238E27FC236}">
                      <a16:creationId xmlns:a16="http://schemas.microsoft.com/office/drawing/2014/main" id="{CA114DE6-968C-E32B-28B3-940972E75700}"/>
                    </a:ext>
                  </a:extLst>
                </p:cNvPr>
                <p:cNvSpPr/>
                <p:nvPr/>
              </p:nvSpPr>
              <p:spPr>
                <a:xfrm>
                  <a:off x="4026563" y="-30711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23;p32">
                  <a:extLst>
                    <a:ext uri="{FF2B5EF4-FFF2-40B4-BE49-F238E27FC236}">
                      <a16:creationId xmlns:a16="http://schemas.microsoft.com/office/drawing/2014/main" id="{EFB174EF-0597-74F2-CEAA-E688854B7DE4}"/>
                    </a:ext>
                  </a:extLst>
                </p:cNvPr>
                <p:cNvSpPr/>
                <p:nvPr/>
              </p:nvSpPr>
              <p:spPr>
                <a:xfrm>
                  <a:off x="4026563" y="-4374575"/>
                  <a:ext cx="1473450" cy="130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38" h="52046" extrusionOk="0">
                      <a:moveTo>
                        <a:pt x="54358" y="1"/>
                      </a:moveTo>
                      <a:cubicBezTo>
                        <a:pt x="52939" y="1"/>
                        <a:pt x="51166" y="345"/>
                        <a:pt x="48968" y="1284"/>
                      </a:cubicBezTo>
                      <a:cubicBezTo>
                        <a:pt x="48968" y="1284"/>
                        <a:pt x="48736" y="1269"/>
                        <a:pt x="48307" y="1269"/>
                      </a:cubicBezTo>
                      <a:cubicBezTo>
                        <a:pt x="45042" y="1269"/>
                        <a:pt x="30308" y="2171"/>
                        <a:pt x="18541" y="17698"/>
                      </a:cubicBezTo>
                      <a:cubicBezTo>
                        <a:pt x="18541" y="17789"/>
                        <a:pt x="1034" y="26330"/>
                        <a:pt x="0" y="47182"/>
                      </a:cubicBezTo>
                      <a:lnTo>
                        <a:pt x="0" y="52045"/>
                      </a:lnTo>
                      <a:cubicBezTo>
                        <a:pt x="0" y="51072"/>
                        <a:pt x="213" y="38945"/>
                        <a:pt x="8663" y="28884"/>
                      </a:cubicBezTo>
                      <a:cubicBezTo>
                        <a:pt x="15347" y="20932"/>
                        <a:pt x="19426" y="19971"/>
                        <a:pt x="21008" y="19971"/>
                      </a:cubicBezTo>
                      <a:cubicBezTo>
                        <a:pt x="21513" y="19971"/>
                        <a:pt x="21763" y="20069"/>
                        <a:pt x="21763" y="20069"/>
                      </a:cubicBezTo>
                      <a:cubicBezTo>
                        <a:pt x="21763" y="20069"/>
                        <a:pt x="22067" y="12531"/>
                        <a:pt x="34347" y="6573"/>
                      </a:cubicBezTo>
                      <a:cubicBezTo>
                        <a:pt x="39649" y="4001"/>
                        <a:pt x="43098" y="3270"/>
                        <a:pt x="45305" y="3270"/>
                      </a:cubicBezTo>
                      <a:cubicBezTo>
                        <a:pt x="48212" y="3270"/>
                        <a:pt x="48968" y="4537"/>
                        <a:pt x="48968" y="4537"/>
                      </a:cubicBezTo>
                      <a:cubicBezTo>
                        <a:pt x="48968" y="4537"/>
                        <a:pt x="50982" y="1451"/>
                        <a:pt x="55838" y="1451"/>
                      </a:cubicBezTo>
                      <a:cubicBezTo>
                        <a:pt x="56766" y="1451"/>
                        <a:pt x="57797" y="1563"/>
                        <a:pt x="58937" y="1832"/>
                      </a:cubicBezTo>
                      <a:cubicBezTo>
                        <a:pt x="58241" y="1058"/>
                        <a:pt x="56842" y="1"/>
                        <a:pt x="543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24;p32">
                  <a:extLst>
                    <a:ext uri="{FF2B5EF4-FFF2-40B4-BE49-F238E27FC236}">
                      <a16:creationId xmlns:a16="http://schemas.microsoft.com/office/drawing/2014/main" id="{99F3DF54-2CA2-BFBE-2937-804865D99AC2}"/>
                    </a:ext>
                  </a:extLst>
                </p:cNvPr>
                <p:cNvSpPr/>
                <p:nvPr/>
              </p:nvSpPr>
              <p:spPr>
                <a:xfrm>
                  <a:off x="5502288" y="-4373375"/>
                  <a:ext cx="1724200" cy="259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68" h="103776" extrusionOk="0">
                      <a:moveTo>
                        <a:pt x="5661" y="1"/>
                      </a:moveTo>
                      <a:cubicBezTo>
                        <a:pt x="1780" y="1"/>
                        <a:pt x="577" y="2635"/>
                        <a:pt x="577" y="2635"/>
                      </a:cubicBezTo>
                      <a:lnTo>
                        <a:pt x="60" y="76557"/>
                      </a:lnTo>
                      <a:cubicBezTo>
                        <a:pt x="0" y="80808"/>
                        <a:pt x="2811" y="84552"/>
                        <a:pt x="6773" y="85531"/>
                      </a:cubicBezTo>
                      <a:lnTo>
                        <a:pt x="6773" y="85531"/>
                      </a:lnTo>
                      <a:cubicBezTo>
                        <a:pt x="6866" y="85979"/>
                        <a:pt x="7360" y="87633"/>
                        <a:pt x="9149" y="92879"/>
                      </a:cubicBezTo>
                      <a:cubicBezTo>
                        <a:pt x="11454" y="99773"/>
                        <a:pt x="21204" y="103775"/>
                        <a:pt x="31052" y="103775"/>
                      </a:cubicBezTo>
                      <a:cubicBezTo>
                        <a:pt x="34448" y="103775"/>
                        <a:pt x="37855" y="103299"/>
                        <a:pt x="40973" y="102302"/>
                      </a:cubicBezTo>
                      <a:cubicBezTo>
                        <a:pt x="53101" y="98441"/>
                        <a:pt x="55684" y="89779"/>
                        <a:pt x="55684" y="89779"/>
                      </a:cubicBezTo>
                      <a:cubicBezTo>
                        <a:pt x="62706" y="83943"/>
                        <a:pt x="60122" y="75888"/>
                        <a:pt x="60122" y="75888"/>
                      </a:cubicBezTo>
                      <a:cubicBezTo>
                        <a:pt x="68967" y="65462"/>
                        <a:pt x="60122" y="53608"/>
                        <a:pt x="60122" y="53608"/>
                      </a:cubicBezTo>
                      <a:lnTo>
                        <a:pt x="60122" y="47164"/>
                      </a:lnTo>
                      <a:cubicBezTo>
                        <a:pt x="59089" y="26313"/>
                        <a:pt x="41550" y="17741"/>
                        <a:pt x="41550" y="17741"/>
                      </a:cubicBezTo>
                      <a:cubicBezTo>
                        <a:pt x="29818" y="2232"/>
                        <a:pt x="15110" y="1311"/>
                        <a:pt x="11784" y="1311"/>
                      </a:cubicBezTo>
                      <a:cubicBezTo>
                        <a:pt x="11336" y="1311"/>
                        <a:pt x="11094" y="1328"/>
                        <a:pt x="11094" y="1328"/>
                      </a:cubicBezTo>
                      <a:cubicBezTo>
                        <a:pt x="8873" y="356"/>
                        <a:pt x="7086" y="1"/>
                        <a:pt x="56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25;p32">
                  <a:extLst>
                    <a:ext uri="{FF2B5EF4-FFF2-40B4-BE49-F238E27FC236}">
                      <a16:creationId xmlns:a16="http://schemas.microsoft.com/office/drawing/2014/main" id="{2A47F5DC-DC3B-353C-DC91-311021C68C5E}"/>
                    </a:ext>
                  </a:extLst>
                </p:cNvPr>
                <p:cNvSpPr/>
                <p:nvPr/>
              </p:nvSpPr>
              <p:spPr>
                <a:xfrm>
                  <a:off x="5512913" y="-3272550"/>
                  <a:ext cx="534225" cy="3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9" h="12702" extrusionOk="0">
                      <a:moveTo>
                        <a:pt x="21368" y="0"/>
                      </a:moveTo>
                      <a:lnTo>
                        <a:pt x="21368" y="0"/>
                      </a:lnTo>
                      <a:cubicBezTo>
                        <a:pt x="20791" y="2219"/>
                        <a:pt x="19727" y="4317"/>
                        <a:pt x="18359" y="6140"/>
                      </a:cubicBezTo>
                      <a:cubicBezTo>
                        <a:pt x="15503" y="10023"/>
                        <a:pt x="11037" y="12115"/>
                        <a:pt x="6471" y="12115"/>
                      </a:cubicBezTo>
                      <a:cubicBezTo>
                        <a:pt x="4281" y="12115"/>
                        <a:pt x="2069" y="11634"/>
                        <a:pt x="0" y="10639"/>
                      </a:cubicBezTo>
                      <a:lnTo>
                        <a:pt x="0" y="10639"/>
                      </a:lnTo>
                      <a:cubicBezTo>
                        <a:pt x="2185" y="12042"/>
                        <a:pt x="4668" y="12701"/>
                        <a:pt x="7144" y="12701"/>
                      </a:cubicBezTo>
                      <a:cubicBezTo>
                        <a:pt x="11696" y="12701"/>
                        <a:pt x="16227" y="10473"/>
                        <a:pt x="18845" y="6535"/>
                      </a:cubicBezTo>
                      <a:cubicBezTo>
                        <a:pt x="20213" y="4560"/>
                        <a:pt x="21095" y="2310"/>
                        <a:pt x="21368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26;p32">
                  <a:extLst>
                    <a:ext uri="{FF2B5EF4-FFF2-40B4-BE49-F238E27FC236}">
                      <a16:creationId xmlns:a16="http://schemas.microsoft.com/office/drawing/2014/main" id="{B65539F7-625C-E76F-54DB-A90EA8B6C16A}"/>
                    </a:ext>
                  </a:extLst>
                </p:cNvPr>
                <p:cNvSpPr/>
                <p:nvPr/>
              </p:nvSpPr>
              <p:spPr>
                <a:xfrm>
                  <a:off x="6006063" y="-3119050"/>
                  <a:ext cx="46280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419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352" y="2725"/>
                        <a:pt x="7735" y="4190"/>
                        <a:pt x="12082" y="4190"/>
                      </a:cubicBezTo>
                      <a:cubicBezTo>
                        <a:pt x="14281" y="4190"/>
                        <a:pt x="16470" y="3816"/>
                        <a:pt x="18512" y="3040"/>
                      </a:cubicBezTo>
                      <a:lnTo>
                        <a:pt x="18512" y="3040"/>
                      </a:lnTo>
                      <a:cubicBezTo>
                        <a:pt x="16824" y="3364"/>
                        <a:pt x="15117" y="3524"/>
                        <a:pt x="13415" y="3524"/>
                      </a:cubicBezTo>
                      <a:cubicBezTo>
                        <a:pt x="8740" y="3524"/>
                        <a:pt x="4101" y="2318"/>
                        <a:pt x="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27;p32">
                  <a:extLst>
                    <a:ext uri="{FF2B5EF4-FFF2-40B4-BE49-F238E27FC236}">
                      <a16:creationId xmlns:a16="http://schemas.microsoft.com/office/drawing/2014/main" id="{C7F692A3-1A89-E74D-7C7B-FDE275EC0BBE}"/>
                    </a:ext>
                  </a:extLst>
                </p:cNvPr>
                <p:cNvSpPr/>
                <p:nvPr/>
              </p:nvSpPr>
              <p:spPr>
                <a:xfrm>
                  <a:off x="6012913" y="-3021800"/>
                  <a:ext cx="323725" cy="5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9" h="20107" extrusionOk="0">
                      <a:moveTo>
                        <a:pt x="9332" y="1"/>
                      </a:moveTo>
                      <a:cubicBezTo>
                        <a:pt x="11216" y="1430"/>
                        <a:pt x="11764" y="3861"/>
                        <a:pt x="11885" y="6080"/>
                      </a:cubicBezTo>
                      <a:cubicBezTo>
                        <a:pt x="12128" y="10579"/>
                        <a:pt x="10092" y="15199"/>
                        <a:pt x="6353" y="17782"/>
                      </a:cubicBezTo>
                      <a:cubicBezTo>
                        <a:pt x="4529" y="19059"/>
                        <a:pt x="2311" y="19910"/>
                        <a:pt x="0" y="20092"/>
                      </a:cubicBezTo>
                      <a:cubicBezTo>
                        <a:pt x="174" y="20102"/>
                        <a:pt x="348" y="20106"/>
                        <a:pt x="522" y="20106"/>
                      </a:cubicBezTo>
                      <a:cubicBezTo>
                        <a:pt x="2668" y="20106"/>
                        <a:pt x="4860" y="19421"/>
                        <a:pt x="6687" y="18269"/>
                      </a:cubicBezTo>
                      <a:cubicBezTo>
                        <a:pt x="10791" y="15746"/>
                        <a:pt x="12949" y="10731"/>
                        <a:pt x="12493" y="6019"/>
                      </a:cubicBezTo>
                      <a:cubicBezTo>
                        <a:pt x="12280" y="3740"/>
                        <a:pt x="11429" y="1156"/>
                        <a:pt x="9332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28;p32">
                  <a:extLst>
                    <a:ext uri="{FF2B5EF4-FFF2-40B4-BE49-F238E27FC236}">
                      <a16:creationId xmlns:a16="http://schemas.microsoft.com/office/drawing/2014/main" id="{4EEA5496-0298-20B2-1B6D-B0BEFC188E89}"/>
                    </a:ext>
                  </a:extLst>
                </p:cNvPr>
                <p:cNvSpPr/>
                <p:nvPr/>
              </p:nvSpPr>
              <p:spPr>
                <a:xfrm>
                  <a:off x="5512913" y="-2861450"/>
                  <a:ext cx="543325" cy="21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3" h="8783" extrusionOk="0">
                      <a:moveTo>
                        <a:pt x="21733" y="0"/>
                      </a:moveTo>
                      <a:lnTo>
                        <a:pt x="21733" y="0"/>
                      </a:lnTo>
                      <a:cubicBezTo>
                        <a:pt x="21125" y="2037"/>
                        <a:pt x="19757" y="3709"/>
                        <a:pt x="18055" y="4924"/>
                      </a:cubicBezTo>
                      <a:cubicBezTo>
                        <a:pt x="14932" y="7111"/>
                        <a:pt x="11143" y="8120"/>
                        <a:pt x="7331" y="8120"/>
                      </a:cubicBezTo>
                      <a:cubicBezTo>
                        <a:pt x="4837" y="8120"/>
                        <a:pt x="2333" y="7687"/>
                        <a:pt x="0" y="6870"/>
                      </a:cubicBezTo>
                      <a:lnTo>
                        <a:pt x="0" y="6870"/>
                      </a:lnTo>
                      <a:cubicBezTo>
                        <a:pt x="2370" y="8128"/>
                        <a:pt x="5247" y="8782"/>
                        <a:pt x="8144" y="8782"/>
                      </a:cubicBezTo>
                      <a:cubicBezTo>
                        <a:pt x="13014" y="8782"/>
                        <a:pt x="17940" y="6935"/>
                        <a:pt x="20608" y="3010"/>
                      </a:cubicBezTo>
                      <a:cubicBezTo>
                        <a:pt x="21186" y="2098"/>
                        <a:pt x="21581" y="1064"/>
                        <a:pt x="21733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29;p32">
                  <a:extLst>
                    <a:ext uri="{FF2B5EF4-FFF2-40B4-BE49-F238E27FC236}">
                      <a16:creationId xmlns:a16="http://schemas.microsoft.com/office/drawing/2014/main" id="{63042B6A-2430-3D4D-FC73-68BF2E34B5B0}"/>
                    </a:ext>
                  </a:extLst>
                </p:cNvPr>
                <p:cNvSpPr/>
                <p:nvPr/>
              </p:nvSpPr>
              <p:spPr>
                <a:xfrm>
                  <a:off x="5839963" y="-3894150"/>
                  <a:ext cx="179800" cy="1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2" h="7937" extrusionOk="0">
                      <a:moveTo>
                        <a:pt x="870" y="1"/>
                      </a:moveTo>
                      <a:lnTo>
                        <a:pt x="870" y="1"/>
                      </a:lnTo>
                      <a:cubicBezTo>
                        <a:pt x="1" y="3747"/>
                        <a:pt x="3150" y="7937"/>
                        <a:pt x="7026" y="7937"/>
                      </a:cubicBezTo>
                      <a:cubicBezTo>
                        <a:pt x="7082" y="7937"/>
                        <a:pt x="7137" y="7936"/>
                        <a:pt x="7192" y="7934"/>
                      </a:cubicBezTo>
                      <a:cubicBezTo>
                        <a:pt x="4548" y="7144"/>
                        <a:pt x="2481" y="5259"/>
                        <a:pt x="1508" y="2676"/>
                      </a:cubicBezTo>
                      <a:cubicBezTo>
                        <a:pt x="1174" y="1825"/>
                        <a:pt x="991" y="943"/>
                        <a:pt x="87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30;p32">
                  <a:extLst>
                    <a:ext uri="{FF2B5EF4-FFF2-40B4-BE49-F238E27FC236}">
                      <a16:creationId xmlns:a16="http://schemas.microsoft.com/office/drawing/2014/main" id="{56BAA12C-487A-4CF9-A1D1-BC251AC78C49}"/>
                    </a:ext>
                  </a:extLst>
                </p:cNvPr>
                <p:cNvSpPr/>
                <p:nvPr/>
              </p:nvSpPr>
              <p:spPr>
                <a:xfrm>
                  <a:off x="5515938" y="-3758875"/>
                  <a:ext cx="382250" cy="33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0" h="13559" extrusionOk="0">
                      <a:moveTo>
                        <a:pt x="15290" y="0"/>
                      </a:moveTo>
                      <a:lnTo>
                        <a:pt x="15290" y="0"/>
                      </a:lnTo>
                      <a:cubicBezTo>
                        <a:pt x="14287" y="1459"/>
                        <a:pt x="13344" y="2979"/>
                        <a:pt x="12311" y="4438"/>
                      </a:cubicBezTo>
                      <a:cubicBezTo>
                        <a:pt x="9393" y="8724"/>
                        <a:pt x="5411" y="12858"/>
                        <a:pt x="1" y="13557"/>
                      </a:cubicBezTo>
                      <a:cubicBezTo>
                        <a:pt x="78" y="13558"/>
                        <a:pt x="155" y="13559"/>
                        <a:pt x="232" y="13559"/>
                      </a:cubicBezTo>
                      <a:cubicBezTo>
                        <a:pt x="7787" y="13559"/>
                        <a:pt x="12521" y="6199"/>
                        <a:pt x="1529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31;p32">
                  <a:extLst>
                    <a:ext uri="{FF2B5EF4-FFF2-40B4-BE49-F238E27FC236}">
                      <a16:creationId xmlns:a16="http://schemas.microsoft.com/office/drawing/2014/main" id="{5F2E3CFC-38F7-234D-D60E-C52F5E814057}"/>
                    </a:ext>
                  </a:extLst>
                </p:cNvPr>
                <p:cNvSpPr/>
                <p:nvPr/>
              </p:nvSpPr>
              <p:spPr>
                <a:xfrm>
                  <a:off x="5522788" y="-4039475"/>
                  <a:ext cx="405800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2" h="9705" extrusionOk="0">
                      <a:moveTo>
                        <a:pt x="11174" y="0"/>
                      </a:moveTo>
                      <a:cubicBezTo>
                        <a:pt x="5725" y="0"/>
                        <a:pt x="1991" y="5128"/>
                        <a:pt x="0" y="9704"/>
                      </a:cubicBezTo>
                      <a:cubicBezTo>
                        <a:pt x="2766" y="5601"/>
                        <a:pt x="6140" y="738"/>
                        <a:pt x="11520" y="616"/>
                      </a:cubicBezTo>
                      <a:cubicBezTo>
                        <a:pt x="11564" y="615"/>
                        <a:pt x="11608" y="615"/>
                        <a:pt x="11652" y="615"/>
                      </a:cubicBezTo>
                      <a:cubicBezTo>
                        <a:pt x="13281" y="615"/>
                        <a:pt x="14929" y="1163"/>
                        <a:pt x="16232" y="2288"/>
                      </a:cubicBezTo>
                      <a:cubicBezTo>
                        <a:pt x="15107" y="920"/>
                        <a:pt x="13344" y="130"/>
                        <a:pt x="11551" y="8"/>
                      </a:cubicBezTo>
                      <a:cubicBezTo>
                        <a:pt x="11424" y="3"/>
                        <a:pt x="11298" y="0"/>
                        <a:pt x="11174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32;p32">
                  <a:extLst>
                    <a:ext uri="{FF2B5EF4-FFF2-40B4-BE49-F238E27FC236}">
                      <a16:creationId xmlns:a16="http://schemas.microsoft.com/office/drawing/2014/main" id="{3243AE26-B369-F167-16BF-275792679675}"/>
                    </a:ext>
                  </a:extLst>
                </p:cNvPr>
                <p:cNvSpPr/>
                <p:nvPr/>
              </p:nvSpPr>
              <p:spPr>
                <a:xfrm>
                  <a:off x="5762913" y="-4188225"/>
                  <a:ext cx="143650" cy="14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5959" extrusionOk="0">
                      <a:moveTo>
                        <a:pt x="5745" y="1"/>
                      </a:moveTo>
                      <a:lnTo>
                        <a:pt x="5745" y="1"/>
                      </a:lnTo>
                      <a:cubicBezTo>
                        <a:pt x="4286" y="214"/>
                        <a:pt x="2857" y="761"/>
                        <a:pt x="1763" y="1764"/>
                      </a:cubicBezTo>
                      <a:cubicBezTo>
                        <a:pt x="699" y="2797"/>
                        <a:pt x="0" y="4590"/>
                        <a:pt x="730" y="5958"/>
                      </a:cubicBezTo>
                      <a:cubicBezTo>
                        <a:pt x="578" y="3800"/>
                        <a:pt x="2128" y="2128"/>
                        <a:pt x="3891" y="1095"/>
                      </a:cubicBezTo>
                      <a:cubicBezTo>
                        <a:pt x="4468" y="761"/>
                        <a:pt x="5137" y="396"/>
                        <a:pt x="5745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33;p32">
                  <a:extLst>
                    <a:ext uri="{FF2B5EF4-FFF2-40B4-BE49-F238E27FC236}">
                      <a16:creationId xmlns:a16="http://schemas.microsoft.com/office/drawing/2014/main" id="{A92C986A-FCBB-4915-91B6-15E8C6A9DADE}"/>
                    </a:ext>
                  </a:extLst>
                </p:cNvPr>
                <p:cNvSpPr/>
                <p:nvPr/>
              </p:nvSpPr>
              <p:spPr>
                <a:xfrm>
                  <a:off x="6085863" y="-4119075"/>
                  <a:ext cx="63100" cy="36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14470" extrusionOk="0">
                      <a:moveTo>
                        <a:pt x="244" y="1"/>
                      </a:moveTo>
                      <a:lnTo>
                        <a:pt x="244" y="1"/>
                      </a:lnTo>
                      <a:cubicBezTo>
                        <a:pt x="1368" y="3496"/>
                        <a:pt x="1672" y="7204"/>
                        <a:pt x="943" y="10852"/>
                      </a:cubicBezTo>
                      <a:cubicBezTo>
                        <a:pt x="730" y="12068"/>
                        <a:pt x="426" y="13253"/>
                        <a:pt x="0" y="14439"/>
                      </a:cubicBezTo>
                      <a:lnTo>
                        <a:pt x="92" y="14469"/>
                      </a:lnTo>
                      <a:cubicBezTo>
                        <a:pt x="730" y="13405"/>
                        <a:pt x="1216" y="12220"/>
                        <a:pt x="1551" y="11004"/>
                      </a:cubicBezTo>
                      <a:cubicBezTo>
                        <a:pt x="2523" y="7356"/>
                        <a:pt x="2159" y="3253"/>
                        <a:pt x="244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34;p32">
                  <a:extLst>
                    <a:ext uri="{FF2B5EF4-FFF2-40B4-BE49-F238E27FC236}">
                      <a16:creationId xmlns:a16="http://schemas.microsoft.com/office/drawing/2014/main" id="{9450E3CF-B0AB-9290-CC5A-49113323BB62}"/>
                    </a:ext>
                  </a:extLst>
                </p:cNvPr>
                <p:cNvSpPr/>
                <p:nvPr/>
              </p:nvSpPr>
              <p:spPr>
                <a:xfrm>
                  <a:off x="6008363" y="-3807525"/>
                  <a:ext cx="192275" cy="4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729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134" y="3010"/>
                        <a:pt x="7690" y="8117"/>
                        <a:pt x="5836" y="13375"/>
                      </a:cubicBezTo>
                      <a:cubicBezTo>
                        <a:pt x="5259" y="14956"/>
                        <a:pt x="4134" y="16445"/>
                        <a:pt x="2523" y="17296"/>
                      </a:cubicBezTo>
                      <a:cubicBezTo>
                        <a:pt x="3404" y="17022"/>
                        <a:pt x="4195" y="16536"/>
                        <a:pt x="4863" y="15867"/>
                      </a:cubicBezTo>
                      <a:cubicBezTo>
                        <a:pt x="7629" y="13223"/>
                        <a:pt x="7629" y="8785"/>
                        <a:pt x="5836" y="5563"/>
                      </a:cubicBezTo>
                      <a:cubicBezTo>
                        <a:pt x="4559" y="3101"/>
                        <a:pt x="2371" y="1217"/>
                        <a:pt x="0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35;p32">
                  <a:extLst>
                    <a:ext uri="{FF2B5EF4-FFF2-40B4-BE49-F238E27FC236}">
                      <a16:creationId xmlns:a16="http://schemas.microsoft.com/office/drawing/2014/main" id="{5EFE9DEF-5A56-86E3-3828-A11B0BA4E96A}"/>
                    </a:ext>
                  </a:extLst>
                </p:cNvPr>
                <p:cNvSpPr/>
                <p:nvPr/>
              </p:nvSpPr>
              <p:spPr>
                <a:xfrm>
                  <a:off x="6165638" y="-3471825"/>
                  <a:ext cx="332875" cy="19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5" h="7729" extrusionOk="0">
                      <a:moveTo>
                        <a:pt x="1285" y="1"/>
                      </a:moveTo>
                      <a:cubicBezTo>
                        <a:pt x="856" y="1"/>
                        <a:pt x="427" y="23"/>
                        <a:pt x="1" y="69"/>
                      </a:cubicBezTo>
                      <a:cubicBezTo>
                        <a:pt x="5290" y="585"/>
                        <a:pt x="10305" y="3290"/>
                        <a:pt x="13314" y="7728"/>
                      </a:cubicBezTo>
                      <a:cubicBezTo>
                        <a:pt x="11410" y="3052"/>
                        <a:pt x="6307" y="1"/>
                        <a:pt x="1285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36;p32">
                  <a:extLst>
                    <a:ext uri="{FF2B5EF4-FFF2-40B4-BE49-F238E27FC236}">
                      <a16:creationId xmlns:a16="http://schemas.microsoft.com/office/drawing/2014/main" id="{BE72F3DC-43AB-2989-331E-7D89C185ECF0}"/>
                    </a:ext>
                  </a:extLst>
                </p:cNvPr>
                <p:cNvSpPr/>
                <p:nvPr/>
              </p:nvSpPr>
              <p:spPr>
                <a:xfrm>
                  <a:off x="6460488" y="-3603100"/>
                  <a:ext cx="267500" cy="4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0" h="1738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080" y="3587"/>
                        <a:pt x="9575" y="10365"/>
                        <a:pt x="9423" y="17387"/>
                      </a:cubicBezTo>
                      <a:cubicBezTo>
                        <a:pt x="10700" y="10396"/>
                        <a:pt x="6688" y="2614"/>
                        <a:pt x="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37;p32">
                  <a:extLst>
                    <a:ext uri="{FF2B5EF4-FFF2-40B4-BE49-F238E27FC236}">
                      <a16:creationId xmlns:a16="http://schemas.microsoft.com/office/drawing/2014/main" id="{72988774-E40A-AAFE-B0E2-F61B8E1E1DF9}"/>
                    </a:ext>
                  </a:extLst>
                </p:cNvPr>
                <p:cNvSpPr/>
                <p:nvPr/>
              </p:nvSpPr>
              <p:spPr>
                <a:xfrm>
                  <a:off x="6465038" y="-3840950"/>
                  <a:ext cx="142125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1301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980" y="3678"/>
                        <a:pt x="4591" y="8299"/>
                        <a:pt x="4743" y="13010"/>
                      </a:cubicBezTo>
                      <a:cubicBezTo>
                        <a:pt x="5685" y="8299"/>
                        <a:pt x="3800" y="2979"/>
                        <a:pt x="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38;p32">
                  <a:extLst>
                    <a:ext uri="{FF2B5EF4-FFF2-40B4-BE49-F238E27FC236}">
                      <a16:creationId xmlns:a16="http://schemas.microsoft.com/office/drawing/2014/main" id="{A19082BB-9058-EDF8-B41D-0AC1C39679E6}"/>
                    </a:ext>
                  </a:extLst>
                </p:cNvPr>
                <p:cNvSpPr/>
                <p:nvPr/>
              </p:nvSpPr>
              <p:spPr>
                <a:xfrm>
                  <a:off x="6594238" y="-3531125"/>
                  <a:ext cx="193800" cy="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1772" extrusionOk="0">
                      <a:moveTo>
                        <a:pt x="3111" y="1"/>
                      </a:moveTo>
                      <a:cubicBezTo>
                        <a:pt x="2026" y="1"/>
                        <a:pt x="944" y="250"/>
                        <a:pt x="0" y="769"/>
                      </a:cubicBezTo>
                      <a:cubicBezTo>
                        <a:pt x="576" y="709"/>
                        <a:pt x="1148" y="680"/>
                        <a:pt x="1718" y="680"/>
                      </a:cubicBezTo>
                      <a:cubicBezTo>
                        <a:pt x="3766" y="680"/>
                        <a:pt x="5777" y="1058"/>
                        <a:pt x="7751" y="1772"/>
                      </a:cubicBezTo>
                      <a:cubicBezTo>
                        <a:pt x="6542" y="619"/>
                        <a:pt x="4822" y="1"/>
                        <a:pt x="311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39;p32">
                  <a:extLst>
                    <a:ext uri="{FF2B5EF4-FFF2-40B4-BE49-F238E27FC236}">
                      <a16:creationId xmlns:a16="http://schemas.microsoft.com/office/drawing/2014/main" id="{991BC6C4-BB20-5FF8-9434-4D71CBA33903}"/>
                    </a:ext>
                  </a:extLst>
                </p:cNvPr>
                <p:cNvSpPr/>
                <p:nvPr/>
              </p:nvSpPr>
              <p:spPr>
                <a:xfrm>
                  <a:off x="6128413" y="-4048050"/>
                  <a:ext cx="281175" cy="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7" h="2935" extrusionOk="0">
                      <a:moveTo>
                        <a:pt x="6197" y="1"/>
                      </a:moveTo>
                      <a:cubicBezTo>
                        <a:pt x="3834" y="1"/>
                        <a:pt x="1449" y="1009"/>
                        <a:pt x="1" y="2935"/>
                      </a:cubicBezTo>
                      <a:cubicBezTo>
                        <a:pt x="1936" y="1497"/>
                        <a:pt x="4193" y="754"/>
                        <a:pt x="6468" y="754"/>
                      </a:cubicBezTo>
                      <a:cubicBezTo>
                        <a:pt x="8088" y="754"/>
                        <a:pt x="9717" y="1130"/>
                        <a:pt x="11247" y="1901"/>
                      </a:cubicBezTo>
                      <a:cubicBezTo>
                        <a:pt x="9885" y="620"/>
                        <a:pt x="8048" y="1"/>
                        <a:pt x="6197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40;p32">
                  <a:extLst>
                    <a:ext uri="{FF2B5EF4-FFF2-40B4-BE49-F238E27FC236}">
                      <a16:creationId xmlns:a16="http://schemas.microsoft.com/office/drawing/2014/main" id="{F1758119-36DE-346E-D59E-3797BC4E755C}"/>
                    </a:ext>
                  </a:extLst>
                </p:cNvPr>
                <p:cNvSpPr/>
                <p:nvPr/>
              </p:nvSpPr>
              <p:spPr>
                <a:xfrm>
                  <a:off x="5534938" y="-4304825"/>
                  <a:ext cx="103375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3480" extrusionOk="0">
                      <a:moveTo>
                        <a:pt x="3841" y="1"/>
                      </a:moveTo>
                      <a:cubicBezTo>
                        <a:pt x="1968" y="1"/>
                        <a:pt x="174" y="1630"/>
                        <a:pt x="1" y="3479"/>
                      </a:cubicBezTo>
                      <a:cubicBezTo>
                        <a:pt x="1186" y="2020"/>
                        <a:pt x="2523" y="896"/>
                        <a:pt x="4134" y="14"/>
                      </a:cubicBezTo>
                      <a:cubicBezTo>
                        <a:pt x="4037" y="5"/>
                        <a:pt x="3939" y="1"/>
                        <a:pt x="384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41;p32">
                  <a:extLst>
                    <a:ext uri="{FF2B5EF4-FFF2-40B4-BE49-F238E27FC236}">
                      <a16:creationId xmlns:a16="http://schemas.microsoft.com/office/drawing/2014/main" id="{5D2B12DB-A6EE-2A8B-3AA5-5A2F0909DFD9}"/>
                    </a:ext>
                  </a:extLst>
                </p:cNvPr>
                <p:cNvSpPr/>
                <p:nvPr/>
              </p:nvSpPr>
              <p:spPr>
                <a:xfrm>
                  <a:off x="6742413" y="-3372850"/>
                  <a:ext cx="205950" cy="6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8" h="24317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4043" y="6019"/>
                        <a:pt x="6566" y="12827"/>
                        <a:pt x="3982" y="19149"/>
                      </a:cubicBezTo>
                      <a:cubicBezTo>
                        <a:pt x="3161" y="21216"/>
                        <a:pt x="1854" y="23070"/>
                        <a:pt x="0" y="24317"/>
                      </a:cubicBezTo>
                      <a:cubicBezTo>
                        <a:pt x="973" y="23830"/>
                        <a:pt x="1885" y="23101"/>
                        <a:pt x="2645" y="22280"/>
                      </a:cubicBezTo>
                      <a:cubicBezTo>
                        <a:pt x="8238" y="15745"/>
                        <a:pt x="5472" y="6657"/>
                        <a:pt x="1581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42;p32">
                  <a:extLst>
                    <a:ext uri="{FF2B5EF4-FFF2-40B4-BE49-F238E27FC236}">
                      <a16:creationId xmlns:a16="http://schemas.microsoft.com/office/drawing/2014/main" id="{97D4D405-29F0-C1B3-18DE-F5F916C3DBF2}"/>
                    </a:ext>
                  </a:extLst>
                </p:cNvPr>
                <p:cNvSpPr/>
                <p:nvPr/>
              </p:nvSpPr>
              <p:spPr>
                <a:xfrm>
                  <a:off x="6336638" y="-2937450"/>
                  <a:ext cx="470375" cy="4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5" h="18936" extrusionOk="0">
                      <a:moveTo>
                        <a:pt x="14772" y="1"/>
                      </a:moveTo>
                      <a:lnTo>
                        <a:pt x="14772" y="1"/>
                      </a:lnTo>
                      <a:cubicBezTo>
                        <a:pt x="17873" y="6840"/>
                        <a:pt x="14772" y="15746"/>
                        <a:pt x="7265" y="17965"/>
                      </a:cubicBezTo>
                      <a:cubicBezTo>
                        <a:pt x="6032" y="18349"/>
                        <a:pt x="4749" y="18547"/>
                        <a:pt x="3460" y="18547"/>
                      </a:cubicBezTo>
                      <a:cubicBezTo>
                        <a:pt x="2301" y="18547"/>
                        <a:pt x="1137" y="18387"/>
                        <a:pt x="0" y="18056"/>
                      </a:cubicBezTo>
                      <a:lnTo>
                        <a:pt x="0" y="18056"/>
                      </a:lnTo>
                      <a:cubicBezTo>
                        <a:pt x="1370" y="18651"/>
                        <a:pt x="2880" y="18936"/>
                        <a:pt x="4389" y="18936"/>
                      </a:cubicBezTo>
                      <a:cubicBezTo>
                        <a:pt x="5423" y="18936"/>
                        <a:pt x="6458" y="18802"/>
                        <a:pt x="7447" y="18542"/>
                      </a:cubicBezTo>
                      <a:cubicBezTo>
                        <a:pt x="15380" y="16536"/>
                        <a:pt x="18815" y="6840"/>
                        <a:pt x="14772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43;p32">
                  <a:extLst>
                    <a:ext uri="{FF2B5EF4-FFF2-40B4-BE49-F238E27FC236}">
                      <a16:creationId xmlns:a16="http://schemas.microsoft.com/office/drawing/2014/main" id="{D5FE1CC4-2643-23AD-0DCD-8FB38BECD1F5}"/>
                    </a:ext>
                  </a:extLst>
                </p:cNvPr>
                <p:cNvSpPr/>
                <p:nvPr/>
              </p:nvSpPr>
              <p:spPr>
                <a:xfrm>
                  <a:off x="6834363" y="-2833100"/>
                  <a:ext cx="185425" cy="1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7" h="4946" extrusionOk="0">
                      <a:moveTo>
                        <a:pt x="777" y="1"/>
                      </a:moveTo>
                      <a:cubicBezTo>
                        <a:pt x="518" y="1"/>
                        <a:pt x="259" y="17"/>
                        <a:pt x="0" y="52"/>
                      </a:cubicBezTo>
                      <a:cubicBezTo>
                        <a:pt x="3009" y="721"/>
                        <a:pt x="5593" y="2483"/>
                        <a:pt x="7417" y="4946"/>
                      </a:cubicBezTo>
                      <a:cubicBezTo>
                        <a:pt x="6579" y="2152"/>
                        <a:pt x="3713" y="1"/>
                        <a:pt x="777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544;p32">
                  <a:extLst>
                    <a:ext uri="{FF2B5EF4-FFF2-40B4-BE49-F238E27FC236}">
                      <a16:creationId xmlns:a16="http://schemas.microsoft.com/office/drawing/2014/main" id="{47569F03-CBA3-4D93-66F7-5E51918F2ADF}"/>
                    </a:ext>
                  </a:extLst>
                </p:cNvPr>
                <p:cNvSpPr/>
                <p:nvPr/>
              </p:nvSpPr>
              <p:spPr>
                <a:xfrm>
                  <a:off x="6909588" y="-3031675"/>
                  <a:ext cx="110200" cy="2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" h="8542" extrusionOk="0">
                      <a:moveTo>
                        <a:pt x="3496" y="1"/>
                      </a:moveTo>
                      <a:lnTo>
                        <a:pt x="3496" y="1"/>
                      </a:lnTo>
                      <a:cubicBezTo>
                        <a:pt x="3313" y="3192"/>
                        <a:pt x="2128" y="6201"/>
                        <a:pt x="0" y="8542"/>
                      </a:cubicBezTo>
                      <a:cubicBezTo>
                        <a:pt x="2918" y="6992"/>
                        <a:pt x="4408" y="3162"/>
                        <a:pt x="3496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545;p32">
                  <a:extLst>
                    <a:ext uri="{FF2B5EF4-FFF2-40B4-BE49-F238E27FC236}">
                      <a16:creationId xmlns:a16="http://schemas.microsoft.com/office/drawing/2014/main" id="{EBB1E593-A92E-E19D-2982-965FCB800492}"/>
                    </a:ext>
                  </a:extLst>
                </p:cNvPr>
                <p:cNvSpPr/>
                <p:nvPr/>
              </p:nvSpPr>
              <p:spPr>
                <a:xfrm>
                  <a:off x="6327513" y="-2450350"/>
                  <a:ext cx="551700" cy="4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8" h="19925" extrusionOk="0">
                      <a:moveTo>
                        <a:pt x="20700" y="0"/>
                      </a:moveTo>
                      <a:cubicBezTo>
                        <a:pt x="21034" y="9879"/>
                        <a:pt x="14529" y="19302"/>
                        <a:pt x="4134" y="19545"/>
                      </a:cubicBezTo>
                      <a:cubicBezTo>
                        <a:pt x="3985" y="19548"/>
                        <a:pt x="3835" y="19550"/>
                        <a:pt x="3683" y="19550"/>
                      </a:cubicBezTo>
                      <a:cubicBezTo>
                        <a:pt x="2468" y="19550"/>
                        <a:pt x="1162" y="19454"/>
                        <a:pt x="0" y="19454"/>
                      </a:cubicBezTo>
                      <a:cubicBezTo>
                        <a:pt x="1307" y="19606"/>
                        <a:pt x="2797" y="19788"/>
                        <a:pt x="4134" y="19910"/>
                      </a:cubicBezTo>
                      <a:cubicBezTo>
                        <a:pt x="4365" y="19919"/>
                        <a:pt x="4593" y="19924"/>
                        <a:pt x="4821" y="19924"/>
                      </a:cubicBezTo>
                      <a:cubicBezTo>
                        <a:pt x="15142" y="19924"/>
                        <a:pt x="22068" y="9904"/>
                        <a:pt x="2070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546;p32">
                  <a:extLst>
                    <a:ext uri="{FF2B5EF4-FFF2-40B4-BE49-F238E27FC236}">
                      <a16:creationId xmlns:a16="http://schemas.microsoft.com/office/drawing/2014/main" id="{C65DF575-063F-A5EB-661F-9CCE90A6D1CE}"/>
                    </a:ext>
                  </a:extLst>
                </p:cNvPr>
                <p:cNvSpPr/>
                <p:nvPr/>
              </p:nvSpPr>
              <p:spPr>
                <a:xfrm>
                  <a:off x="6846513" y="-2470100"/>
                  <a:ext cx="162650" cy="8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299" extrusionOk="0">
                      <a:moveTo>
                        <a:pt x="6505" y="0"/>
                      </a:moveTo>
                      <a:lnTo>
                        <a:pt x="6505" y="0"/>
                      </a:lnTo>
                      <a:cubicBezTo>
                        <a:pt x="4529" y="1490"/>
                        <a:pt x="2402" y="2553"/>
                        <a:pt x="1" y="3222"/>
                      </a:cubicBezTo>
                      <a:cubicBezTo>
                        <a:pt x="305" y="3273"/>
                        <a:pt x="612" y="3298"/>
                        <a:pt x="920" y="3298"/>
                      </a:cubicBezTo>
                      <a:cubicBezTo>
                        <a:pt x="3168" y="3298"/>
                        <a:pt x="5436" y="1978"/>
                        <a:pt x="6505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547;p32">
                  <a:extLst>
                    <a:ext uri="{FF2B5EF4-FFF2-40B4-BE49-F238E27FC236}">
                      <a16:creationId xmlns:a16="http://schemas.microsoft.com/office/drawing/2014/main" id="{4CDDE644-6897-3E2A-AAEE-C5E8FDD56249}"/>
                    </a:ext>
                  </a:extLst>
                </p:cNvPr>
                <p:cNvSpPr/>
                <p:nvPr/>
              </p:nvSpPr>
              <p:spPr>
                <a:xfrm>
                  <a:off x="5913363" y="-2179325"/>
                  <a:ext cx="500025" cy="3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1" h="13020" extrusionOk="0">
                      <a:moveTo>
                        <a:pt x="14904" y="1"/>
                      </a:moveTo>
                      <a:cubicBezTo>
                        <a:pt x="12061" y="1"/>
                        <a:pt x="9225" y="476"/>
                        <a:pt x="6627" y="1804"/>
                      </a:cubicBezTo>
                      <a:cubicBezTo>
                        <a:pt x="3557" y="3415"/>
                        <a:pt x="1095" y="6272"/>
                        <a:pt x="305" y="9646"/>
                      </a:cubicBezTo>
                      <a:cubicBezTo>
                        <a:pt x="61" y="10740"/>
                        <a:pt x="1" y="11926"/>
                        <a:pt x="183" y="13020"/>
                      </a:cubicBezTo>
                      <a:cubicBezTo>
                        <a:pt x="92" y="10771"/>
                        <a:pt x="912" y="8613"/>
                        <a:pt x="2128" y="6789"/>
                      </a:cubicBezTo>
                      <a:cubicBezTo>
                        <a:pt x="5584" y="1565"/>
                        <a:pt x="11755" y="379"/>
                        <a:pt x="17644" y="379"/>
                      </a:cubicBezTo>
                      <a:cubicBezTo>
                        <a:pt x="18437" y="379"/>
                        <a:pt x="19225" y="400"/>
                        <a:pt x="20001" y="436"/>
                      </a:cubicBezTo>
                      <a:cubicBezTo>
                        <a:pt x="18332" y="173"/>
                        <a:pt x="16617" y="1"/>
                        <a:pt x="14904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548;p32">
                  <a:extLst>
                    <a:ext uri="{FF2B5EF4-FFF2-40B4-BE49-F238E27FC236}">
                      <a16:creationId xmlns:a16="http://schemas.microsoft.com/office/drawing/2014/main" id="{B183A242-0B18-7178-87DB-790C0AE7D3DE}"/>
                    </a:ext>
                  </a:extLst>
                </p:cNvPr>
                <p:cNvSpPr/>
                <p:nvPr/>
              </p:nvSpPr>
              <p:spPr>
                <a:xfrm>
                  <a:off x="5990863" y="-3128175"/>
                  <a:ext cx="433175" cy="17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7" h="6895" extrusionOk="0">
                      <a:moveTo>
                        <a:pt x="1" y="1"/>
                      </a:moveTo>
                      <a:cubicBezTo>
                        <a:pt x="1551" y="3131"/>
                        <a:pt x="4530" y="5988"/>
                        <a:pt x="7843" y="6688"/>
                      </a:cubicBezTo>
                      <a:cubicBezTo>
                        <a:pt x="8539" y="6827"/>
                        <a:pt x="9244" y="6895"/>
                        <a:pt x="9948" y="6895"/>
                      </a:cubicBezTo>
                      <a:cubicBezTo>
                        <a:pt x="12625" y="6895"/>
                        <a:pt x="15281" y="5909"/>
                        <a:pt x="17327" y="4104"/>
                      </a:cubicBezTo>
                      <a:lnTo>
                        <a:pt x="17327" y="4104"/>
                      </a:lnTo>
                      <a:lnTo>
                        <a:pt x="8937" y="4195"/>
                      </a:lnTo>
                      <a:cubicBezTo>
                        <a:pt x="6475" y="3374"/>
                        <a:pt x="2250" y="1368"/>
                        <a:pt x="1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549;p32">
                  <a:extLst>
                    <a:ext uri="{FF2B5EF4-FFF2-40B4-BE49-F238E27FC236}">
                      <a16:creationId xmlns:a16="http://schemas.microsoft.com/office/drawing/2014/main" id="{613B36E3-EBDB-1F45-0500-1EA4C4495C1D}"/>
                    </a:ext>
                  </a:extLst>
                </p:cNvPr>
                <p:cNvSpPr/>
                <p:nvPr/>
              </p:nvSpPr>
              <p:spPr>
                <a:xfrm>
                  <a:off x="6328263" y="-3652450"/>
                  <a:ext cx="379975" cy="37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9" h="15136" extrusionOk="0">
                      <a:moveTo>
                        <a:pt x="788" y="0"/>
                      </a:moveTo>
                      <a:cubicBezTo>
                        <a:pt x="289" y="0"/>
                        <a:pt x="1" y="29"/>
                        <a:pt x="1" y="29"/>
                      </a:cubicBezTo>
                      <a:cubicBezTo>
                        <a:pt x="1" y="29"/>
                        <a:pt x="10244" y="1397"/>
                        <a:pt x="14773" y="15136"/>
                      </a:cubicBezTo>
                      <a:cubicBezTo>
                        <a:pt x="14773" y="15136"/>
                        <a:pt x="15199" y="8114"/>
                        <a:pt x="10639" y="3798"/>
                      </a:cubicBezTo>
                      <a:cubicBezTo>
                        <a:pt x="7095" y="373"/>
                        <a:pt x="2582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550;p32">
                  <a:extLst>
                    <a:ext uri="{FF2B5EF4-FFF2-40B4-BE49-F238E27FC236}">
                      <a16:creationId xmlns:a16="http://schemas.microsoft.com/office/drawing/2014/main" id="{B561FD57-28EC-E041-1079-E0B926BD5A43}"/>
                    </a:ext>
                  </a:extLst>
                </p:cNvPr>
                <p:cNvSpPr/>
                <p:nvPr/>
              </p:nvSpPr>
              <p:spPr>
                <a:xfrm>
                  <a:off x="5835088" y="-3840950"/>
                  <a:ext cx="135300" cy="1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2" h="5924" extrusionOk="0">
                      <a:moveTo>
                        <a:pt x="1065" y="1"/>
                      </a:moveTo>
                      <a:cubicBezTo>
                        <a:pt x="1" y="1308"/>
                        <a:pt x="1" y="3344"/>
                        <a:pt x="1034" y="4651"/>
                      </a:cubicBezTo>
                      <a:cubicBezTo>
                        <a:pt x="1695" y="5467"/>
                        <a:pt x="2717" y="5923"/>
                        <a:pt x="3741" y="5923"/>
                      </a:cubicBezTo>
                      <a:cubicBezTo>
                        <a:pt x="4318" y="5923"/>
                        <a:pt x="4896" y="5779"/>
                        <a:pt x="5411" y="5472"/>
                      </a:cubicBezTo>
                      <a:cubicBezTo>
                        <a:pt x="3284" y="4377"/>
                        <a:pt x="1642" y="2432"/>
                        <a:pt x="1065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551;p32">
                  <a:extLst>
                    <a:ext uri="{FF2B5EF4-FFF2-40B4-BE49-F238E27FC236}">
                      <a16:creationId xmlns:a16="http://schemas.microsoft.com/office/drawing/2014/main" id="{B803C80E-7769-4E00-957C-3F2B51746B86}"/>
                    </a:ext>
                  </a:extLst>
                </p:cNvPr>
                <p:cNvSpPr/>
                <p:nvPr/>
              </p:nvSpPr>
              <p:spPr>
                <a:xfrm>
                  <a:off x="5546338" y="-2759625"/>
                  <a:ext cx="456350" cy="1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4" h="6081" extrusionOk="0">
                      <a:moveTo>
                        <a:pt x="18177" y="0"/>
                      </a:moveTo>
                      <a:cubicBezTo>
                        <a:pt x="18154" y="23"/>
                        <a:pt x="18082" y="173"/>
                        <a:pt x="17951" y="412"/>
                      </a:cubicBezTo>
                      <a:lnTo>
                        <a:pt x="17951" y="412"/>
                      </a:lnTo>
                      <a:cubicBezTo>
                        <a:pt x="18253" y="124"/>
                        <a:pt x="18177" y="0"/>
                        <a:pt x="18177" y="0"/>
                      </a:cubicBezTo>
                      <a:close/>
                      <a:moveTo>
                        <a:pt x="17951" y="412"/>
                      </a:moveTo>
                      <a:cubicBezTo>
                        <a:pt x="17488" y="853"/>
                        <a:pt x="16140" y="1680"/>
                        <a:pt x="12280" y="3040"/>
                      </a:cubicBezTo>
                      <a:cubicBezTo>
                        <a:pt x="9956" y="3874"/>
                        <a:pt x="7689" y="4138"/>
                        <a:pt x="5748" y="4138"/>
                      </a:cubicBezTo>
                      <a:cubicBezTo>
                        <a:pt x="2384" y="4138"/>
                        <a:pt x="1" y="3344"/>
                        <a:pt x="0" y="3344"/>
                      </a:cubicBezTo>
                      <a:lnTo>
                        <a:pt x="0" y="3344"/>
                      </a:lnTo>
                      <a:cubicBezTo>
                        <a:pt x="1" y="3344"/>
                        <a:pt x="952" y="6081"/>
                        <a:pt x="8094" y="6081"/>
                      </a:cubicBezTo>
                      <a:cubicBezTo>
                        <a:pt x="8171" y="6081"/>
                        <a:pt x="8250" y="6080"/>
                        <a:pt x="8329" y="6080"/>
                      </a:cubicBezTo>
                      <a:cubicBezTo>
                        <a:pt x="14558" y="6002"/>
                        <a:pt x="17204" y="1771"/>
                        <a:pt x="17951" y="412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552;p32">
                  <a:extLst>
                    <a:ext uri="{FF2B5EF4-FFF2-40B4-BE49-F238E27FC236}">
                      <a16:creationId xmlns:a16="http://schemas.microsoft.com/office/drawing/2014/main" id="{896AC355-D55C-DB49-964D-501025FE74BC}"/>
                    </a:ext>
                  </a:extLst>
                </p:cNvPr>
                <p:cNvSpPr/>
                <p:nvPr/>
              </p:nvSpPr>
              <p:spPr>
                <a:xfrm>
                  <a:off x="6226438" y="-2545350"/>
                  <a:ext cx="411125" cy="1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5" h="5369" extrusionOk="0">
                      <a:moveTo>
                        <a:pt x="16445" y="1"/>
                      </a:moveTo>
                      <a:cubicBezTo>
                        <a:pt x="16444" y="1"/>
                        <a:pt x="13218" y="3087"/>
                        <a:pt x="8761" y="3087"/>
                      </a:cubicBezTo>
                      <a:cubicBezTo>
                        <a:pt x="8578" y="3087"/>
                        <a:pt x="8394" y="3082"/>
                        <a:pt x="8207" y="3071"/>
                      </a:cubicBezTo>
                      <a:cubicBezTo>
                        <a:pt x="2311" y="2706"/>
                        <a:pt x="1" y="731"/>
                        <a:pt x="1" y="730"/>
                      </a:cubicBezTo>
                      <a:lnTo>
                        <a:pt x="1" y="730"/>
                      </a:lnTo>
                      <a:cubicBezTo>
                        <a:pt x="1" y="731"/>
                        <a:pt x="943" y="4682"/>
                        <a:pt x="6870" y="5320"/>
                      </a:cubicBezTo>
                      <a:cubicBezTo>
                        <a:pt x="7171" y="5353"/>
                        <a:pt x="7467" y="5368"/>
                        <a:pt x="7756" y="5368"/>
                      </a:cubicBezTo>
                      <a:cubicBezTo>
                        <a:pt x="13159" y="5368"/>
                        <a:pt x="16444" y="1"/>
                        <a:pt x="16445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553;p32">
                  <a:extLst>
                    <a:ext uri="{FF2B5EF4-FFF2-40B4-BE49-F238E27FC236}">
                      <a16:creationId xmlns:a16="http://schemas.microsoft.com/office/drawing/2014/main" id="{547C336C-3500-20C6-B384-F506627B80F9}"/>
                    </a:ext>
                  </a:extLst>
                </p:cNvPr>
                <p:cNvSpPr/>
                <p:nvPr/>
              </p:nvSpPr>
              <p:spPr>
                <a:xfrm>
                  <a:off x="5510613" y="-3602350"/>
                  <a:ext cx="291075" cy="2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3" h="9715" extrusionOk="0">
                      <a:moveTo>
                        <a:pt x="11642" y="1"/>
                      </a:moveTo>
                      <a:lnTo>
                        <a:pt x="11642" y="1"/>
                      </a:lnTo>
                      <a:cubicBezTo>
                        <a:pt x="6654" y="6612"/>
                        <a:pt x="2413" y="7359"/>
                        <a:pt x="751" y="7359"/>
                      </a:cubicBezTo>
                      <a:cubicBezTo>
                        <a:pt x="266" y="7359"/>
                        <a:pt x="1" y="7296"/>
                        <a:pt x="1" y="7296"/>
                      </a:cubicBezTo>
                      <a:lnTo>
                        <a:pt x="1" y="9636"/>
                      </a:lnTo>
                      <a:cubicBezTo>
                        <a:pt x="1" y="9636"/>
                        <a:pt x="258" y="9715"/>
                        <a:pt x="783" y="9715"/>
                      </a:cubicBezTo>
                      <a:cubicBezTo>
                        <a:pt x="1644" y="9715"/>
                        <a:pt x="3223" y="9504"/>
                        <a:pt x="5563" y="8390"/>
                      </a:cubicBezTo>
                      <a:cubicBezTo>
                        <a:pt x="10639" y="5958"/>
                        <a:pt x="11642" y="1"/>
                        <a:pt x="11642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554;p32">
                  <a:extLst>
                    <a:ext uri="{FF2B5EF4-FFF2-40B4-BE49-F238E27FC236}">
                      <a16:creationId xmlns:a16="http://schemas.microsoft.com/office/drawing/2014/main" id="{23CCE298-990F-9593-F167-253C39219713}"/>
                    </a:ext>
                  </a:extLst>
                </p:cNvPr>
                <p:cNvSpPr/>
                <p:nvPr/>
              </p:nvSpPr>
              <p:spPr>
                <a:xfrm>
                  <a:off x="5584338" y="-4051750"/>
                  <a:ext cx="303975" cy="1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9" h="6245" extrusionOk="0">
                      <a:moveTo>
                        <a:pt x="11775" y="1134"/>
                      </a:moveTo>
                      <a:cubicBezTo>
                        <a:pt x="11847" y="1177"/>
                        <a:pt x="11919" y="1222"/>
                        <a:pt x="11990" y="1268"/>
                      </a:cubicBezTo>
                      <a:lnTo>
                        <a:pt x="11990" y="1268"/>
                      </a:lnTo>
                      <a:lnTo>
                        <a:pt x="11794" y="1138"/>
                      </a:lnTo>
                      <a:cubicBezTo>
                        <a:pt x="11787" y="1136"/>
                        <a:pt x="11781" y="1135"/>
                        <a:pt x="11775" y="1134"/>
                      </a:cubicBezTo>
                      <a:close/>
                      <a:moveTo>
                        <a:pt x="11990" y="1268"/>
                      </a:moveTo>
                      <a:lnTo>
                        <a:pt x="12159" y="1381"/>
                      </a:lnTo>
                      <a:cubicBezTo>
                        <a:pt x="12103" y="1342"/>
                        <a:pt x="12047" y="1305"/>
                        <a:pt x="11990" y="1268"/>
                      </a:cubicBezTo>
                      <a:close/>
                      <a:moveTo>
                        <a:pt x="7693" y="0"/>
                      </a:moveTo>
                      <a:cubicBezTo>
                        <a:pt x="6740" y="0"/>
                        <a:pt x="5789" y="174"/>
                        <a:pt x="4894" y="530"/>
                      </a:cubicBezTo>
                      <a:cubicBezTo>
                        <a:pt x="2553" y="1472"/>
                        <a:pt x="639" y="3691"/>
                        <a:pt x="0" y="6244"/>
                      </a:cubicBezTo>
                      <a:cubicBezTo>
                        <a:pt x="2164" y="2947"/>
                        <a:pt x="5965" y="938"/>
                        <a:pt x="9756" y="938"/>
                      </a:cubicBezTo>
                      <a:cubicBezTo>
                        <a:pt x="10432" y="938"/>
                        <a:pt x="11108" y="1002"/>
                        <a:pt x="11775" y="1134"/>
                      </a:cubicBezTo>
                      <a:lnTo>
                        <a:pt x="11775" y="1134"/>
                      </a:lnTo>
                      <a:cubicBezTo>
                        <a:pt x="10536" y="387"/>
                        <a:pt x="9113" y="0"/>
                        <a:pt x="7693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555;p32">
                  <a:extLst>
                    <a:ext uri="{FF2B5EF4-FFF2-40B4-BE49-F238E27FC236}">
                      <a16:creationId xmlns:a16="http://schemas.microsoft.com/office/drawing/2014/main" id="{4D6016EC-062A-879E-8AD1-6DA211B49C6C}"/>
                    </a:ext>
                  </a:extLst>
                </p:cNvPr>
                <p:cNvSpPr/>
                <p:nvPr/>
              </p:nvSpPr>
              <p:spPr>
                <a:xfrm>
                  <a:off x="6419463" y="-3881975"/>
                  <a:ext cx="208975" cy="36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9" h="1465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64" y="3404"/>
                        <a:pt x="6718" y="8906"/>
                        <a:pt x="6687" y="14408"/>
                      </a:cubicBezTo>
                      <a:lnTo>
                        <a:pt x="6900" y="14651"/>
                      </a:lnTo>
                      <a:cubicBezTo>
                        <a:pt x="8359" y="10730"/>
                        <a:pt x="7599" y="6018"/>
                        <a:pt x="4955" y="2857"/>
                      </a:cubicBezTo>
                      <a:cubicBezTo>
                        <a:pt x="3678" y="1307"/>
                        <a:pt x="1915" y="122"/>
                        <a:pt x="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556;p32">
                  <a:extLst>
                    <a:ext uri="{FF2B5EF4-FFF2-40B4-BE49-F238E27FC236}">
                      <a16:creationId xmlns:a16="http://schemas.microsoft.com/office/drawing/2014/main" id="{45F9F830-EF09-33EB-5C33-57CFED69153B}"/>
                    </a:ext>
                  </a:extLst>
                </p:cNvPr>
                <p:cNvSpPr/>
                <p:nvPr/>
              </p:nvSpPr>
              <p:spPr>
                <a:xfrm>
                  <a:off x="5999238" y="-2224050"/>
                  <a:ext cx="335900" cy="1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6" h="5843" extrusionOk="0">
                      <a:moveTo>
                        <a:pt x="8247" y="0"/>
                      </a:moveTo>
                      <a:cubicBezTo>
                        <a:pt x="7402" y="0"/>
                        <a:pt x="6557" y="123"/>
                        <a:pt x="5745" y="371"/>
                      </a:cubicBezTo>
                      <a:cubicBezTo>
                        <a:pt x="3161" y="1192"/>
                        <a:pt x="1003" y="3259"/>
                        <a:pt x="0" y="5842"/>
                      </a:cubicBezTo>
                      <a:cubicBezTo>
                        <a:pt x="3273" y="3341"/>
                        <a:pt x="7315" y="1958"/>
                        <a:pt x="11391" y="1958"/>
                      </a:cubicBezTo>
                      <a:cubicBezTo>
                        <a:pt x="11971" y="1958"/>
                        <a:pt x="12552" y="1986"/>
                        <a:pt x="13131" y="2043"/>
                      </a:cubicBezTo>
                      <a:lnTo>
                        <a:pt x="13435" y="1708"/>
                      </a:lnTo>
                      <a:cubicBezTo>
                        <a:pt x="11934" y="583"/>
                        <a:pt x="10091" y="0"/>
                        <a:pt x="8247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557;p32">
                  <a:extLst>
                    <a:ext uri="{FF2B5EF4-FFF2-40B4-BE49-F238E27FC236}">
                      <a16:creationId xmlns:a16="http://schemas.microsoft.com/office/drawing/2014/main" id="{374587C6-DC07-D6B3-55AA-2B5463113C9F}"/>
                    </a:ext>
                  </a:extLst>
                </p:cNvPr>
                <p:cNvSpPr/>
                <p:nvPr/>
              </p:nvSpPr>
              <p:spPr>
                <a:xfrm>
                  <a:off x="6219613" y="-3032425"/>
                  <a:ext cx="204425" cy="35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7" h="14378" extrusionOk="0">
                      <a:moveTo>
                        <a:pt x="0" y="0"/>
                      </a:moveTo>
                      <a:cubicBezTo>
                        <a:pt x="0" y="0"/>
                        <a:pt x="2645" y="730"/>
                        <a:pt x="3648" y="4742"/>
                      </a:cubicBezTo>
                      <a:cubicBezTo>
                        <a:pt x="4681" y="8785"/>
                        <a:pt x="2097" y="14378"/>
                        <a:pt x="2097" y="14378"/>
                      </a:cubicBezTo>
                      <a:cubicBezTo>
                        <a:pt x="8177" y="9089"/>
                        <a:pt x="3952" y="1581"/>
                        <a:pt x="3952" y="1581"/>
                      </a:cubicBezTo>
                      <a:cubicBezTo>
                        <a:pt x="3952" y="1581"/>
                        <a:pt x="6505" y="426"/>
                        <a:pt x="6353" y="426"/>
                      </a:cubicBezTo>
                      <a:cubicBezTo>
                        <a:pt x="5969" y="463"/>
                        <a:pt x="5553" y="479"/>
                        <a:pt x="5124" y="479"/>
                      </a:cubicBezTo>
                      <a:cubicBezTo>
                        <a:pt x="2764" y="479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558;p32">
                  <a:extLst>
                    <a:ext uri="{FF2B5EF4-FFF2-40B4-BE49-F238E27FC236}">
                      <a16:creationId xmlns:a16="http://schemas.microsoft.com/office/drawing/2014/main" id="{6C1A63D9-9F89-2675-41AC-936F0090C305}"/>
                    </a:ext>
                  </a:extLst>
                </p:cNvPr>
                <p:cNvSpPr/>
                <p:nvPr/>
              </p:nvSpPr>
              <p:spPr>
                <a:xfrm>
                  <a:off x="6145138" y="-3666925"/>
                  <a:ext cx="310050" cy="3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2" h="13071" extrusionOk="0">
                      <a:moveTo>
                        <a:pt x="0" y="0"/>
                      </a:moveTo>
                      <a:cubicBezTo>
                        <a:pt x="0" y="0"/>
                        <a:pt x="1824" y="5684"/>
                        <a:pt x="791" y="7842"/>
                      </a:cubicBezTo>
                      <a:cubicBezTo>
                        <a:pt x="792" y="7844"/>
                        <a:pt x="814" y="7844"/>
                        <a:pt x="853" y="7844"/>
                      </a:cubicBezTo>
                      <a:cubicBezTo>
                        <a:pt x="876" y="7844"/>
                        <a:pt x="905" y="7844"/>
                        <a:pt x="939" y="7844"/>
                      </a:cubicBezTo>
                      <a:cubicBezTo>
                        <a:pt x="1948" y="7844"/>
                        <a:pt x="7899" y="7928"/>
                        <a:pt x="12402" y="13070"/>
                      </a:cubicBezTo>
                      <a:cubicBezTo>
                        <a:pt x="12402" y="13070"/>
                        <a:pt x="10578" y="8511"/>
                        <a:pt x="7052" y="6961"/>
                      </a:cubicBezTo>
                      <a:cubicBezTo>
                        <a:pt x="5142" y="6105"/>
                        <a:pt x="3964" y="5908"/>
                        <a:pt x="3285" y="5908"/>
                      </a:cubicBezTo>
                      <a:cubicBezTo>
                        <a:pt x="2710" y="5908"/>
                        <a:pt x="2493" y="6049"/>
                        <a:pt x="2493" y="6049"/>
                      </a:cubicBezTo>
                      <a:cubicBezTo>
                        <a:pt x="2493" y="6049"/>
                        <a:pt x="2979" y="2189"/>
                        <a:pt x="0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559;p32">
                  <a:extLst>
                    <a:ext uri="{FF2B5EF4-FFF2-40B4-BE49-F238E27FC236}">
                      <a16:creationId xmlns:a16="http://schemas.microsoft.com/office/drawing/2014/main" id="{9162B368-C039-B0BA-C967-CA4ACE45B4CE}"/>
                    </a:ext>
                  </a:extLst>
                </p:cNvPr>
                <p:cNvSpPr/>
                <p:nvPr/>
              </p:nvSpPr>
              <p:spPr>
                <a:xfrm>
                  <a:off x="6133738" y="-3405925"/>
                  <a:ext cx="316900" cy="20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6" h="8340" extrusionOk="0">
                      <a:moveTo>
                        <a:pt x="3797" y="1"/>
                      </a:moveTo>
                      <a:cubicBezTo>
                        <a:pt x="2834" y="1"/>
                        <a:pt x="1896" y="306"/>
                        <a:pt x="1125" y="958"/>
                      </a:cubicBezTo>
                      <a:cubicBezTo>
                        <a:pt x="851" y="1171"/>
                        <a:pt x="608" y="1445"/>
                        <a:pt x="395" y="1749"/>
                      </a:cubicBezTo>
                      <a:cubicBezTo>
                        <a:pt x="152" y="2144"/>
                        <a:pt x="0" y="2600"/>
                        <a:pt x="61" y="2995"/>
                      </a:cubicBezTo>
                      <a:cubicBezTo>
                        <a:pt x="0" y="4454"/>
                        <a:pt x="1095" y="5092"/>
                        <a:pt x="2067" y="5579"/>
                      </a:cubicBezTo>
                      <a:cubicBezTo>
                        <a:pt x="4043" y="6582"/>
                        <a:pt x="6171" y="7402"/>
                        <a:pt x="8298" y="8010"/>
                      </a:cubicBezTo>
                      <a:cubicBezTo>
                        <a:pt x="8866" y="8181"/>
                        <a:pt x="9458" y="8339"/>
                        <a:pt x="10050" y="8339"/>
                      </a:cubicBezTo>
                      <a:cubicBezTo>
                        <a:pt x="10410" y="8339"/>
                        <a:pt x="10770" y="8281"/>
                        <a:pt x="11125" y="8132"/>
                      </a:cubicBezTo>
                      <a:cubicBezTo>
                        <a:pt x="11490" y="7980"/>
                        <a:pt x="11794" y="7706"/>
                        <a:pt x="12037" y="7372"/>
                      </a:cubicBezTo>
                      <a:cubicBezTo>
                        <a:pt x="12675" y="6278"/>
                        <a:pt x="11946" y="5062"/>
                        <a:pt x="11156" y="4211"/>
                      </a:cubicBezTo>
                      <a:cubicBezTo>
                        <a:pt x="9514" y="2448"/>
                        <a:pt x="7538" y="1110"/>
                        <a:pt x="5350" y="259"/>
                      </a:cubicBezTo>
                      <a:cubicBezTo>
                        <a:pt x="4840" y="89"/>
                        <a:pt x="4315" y="1"/>
                        <a:pt x="37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560;p32">
                  <a:extLst>
                    <a:ext uri="{FF2B5EF4-FFF2-40B4-BE49-F238E27FC236}">
                      <a16:creationId xmlns:a16="http://schemas.microsoft.com/office/drawing/2014/main" id="{1CC0829D-7DE3-102B-C051-C424F6164237}"/>
                    </a:ext>
                  </a:extLst>
                </p:cNvPr>
                <p:cNvSpPr/>
                <p:nvPr/>
              </p:nvSpPr>
              <p:spPr>
                <a:xfrm>
                  <a:off x="6268238" y="-3606475"/>
                  <a:ext cx="341225" cy="2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9" h="9596" extrusionOk="0">
                      <a:moveTo>
                        <a:pt x="2796" y="0"/>
                      </a:moveTo>
                      <a:cubicBezTo>
                        <a:pt x="1666" y="0"/>
                        <a:pt x="562" y="608"/>
                        <a:pt x="0" y="1686"/>
                      </a:cubicBezTo>
                      <a:cubicBezTo>
                        <a:pt x="4377" y="3084"/>
                        <a:pt x="8390" y="5546"/>
                        <a:pt x="11672" y="8889"/>
                      </a:cubicBezTo>
                      <a:cubicBezTo>
                        <a:pt x="11976" y="9193"/>
                        <a:pt x="12280" y="9497"/>
                        <a:pt x="12706" y="9588"/>
                      </a:cubicBezTo>
                      <a:cubicBezTo>
                        <a:pt x="12739" y="9593"/>
                        <a:pt x="12775" y="9596"/>
                        <a:pt x="12811" y="9596"/>
                      </a:cubicBezTo>
                      <a:cubicBezTo>
                        <a:pt x="13002" y="9596"/>
                        <a:pt x="13216" y="9524"/>
                        <a:pt x="13344" y="9345"/>
                      </a:cubicBezTo>
                      <a:cubicBezTo>
                        <a:pt x="13648" y="9011"/>
                        <a:pt x="13466" y="8494"/>
                        <a:pt x="13223" y="8099"/>
                      </a:cubicBezTo>
                      <a:cubicBezTo>
                        <a:pt x="11125" y="4391"/>
                        <a:pt x="7721" y="1503"/>
                        <a:pt x="3800" y="166"/>
                      </a:cubicBezTo>
                      <a:cubicBezTo>
                        <a:pt x="3472" y="54"/>
                        <a:pt x="3133" y="0"/>
                        <a:pt x="27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561;p32">
                  <a:extLst>
                    <a:ext uri="{FF2B5EF4-FFF2-40B4-BE49-F238E27FC236}">
                      <a16:creationId xmlns:a16="http://schemas.microsoft.com/office/drawing/2014/main" id="{C929C0FE-AB43-B77B-CFA6-B7BB37FA896E}"/>
                    </a:ext>
                  </a:extLst>
                </p:cNvPr>
                <p:cNvSpPr/>
                <p:nvPr/>
              </p:nvSpPr>
              <p:spPr>
                <a:xfrm>
                  <a:off x="5900438" y="-4155600"/>
                  <a:ext cx="174800" cy="2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" h="11949" extrusionOk="0">
                      <a:moveTo>
                        <a:pt x="2139" y="0"/>
                      </a:moveTo>
                      <a:cubicBezTo>
                        <a:pt x="1502" y="0"/>
                        <a:pt x="828" y="246"/>
                        <a:pt x="426" y="763"/>
                      </a:cubicBezTo>
                      <a:cubicBezTo>
                        <a:pt x="62" y="1310"/>
                        <a:pt x="1" y="2039"/>
                        <a:pt x="153" y="2708"/>
                      </a:cubicBezTo>
                      <a:cubicBezTo>
                        <a:pt x="305" y="3346"/>
                        <a:pt x="700" y="3924"/>
                        <a:pt x="1065" y="4471"/>
                      </a:cubicBezTo>
                      <a:cubicBezTo>
                        <a:pt x="2736" y="6811"/>
                        <a:pt x="4864" y="9030"/>
                        <a:pt x="5411" y="11918"/>
                      </a:cubicBezTo>
                      <a:lnTo>
                        <a:pt x="5776" y="11948"/>
                      </a:lnTo>
                      <a:cubicBezTo>
                        <a:pt x="6232" y="10398"/>
                        <a:pt x="6688" y="8817"/>
                        <a:pt x="6840" y="7207"/>
                      </a:cubicBezTo>
                      <a:cubicBezTo>
                        <a:pt x="6992" y="5565"/>
                        <a:pt x="6810" y="3893"/>
                        <a:pt x="6019" y="2495"/>
                      </a:cubicBezTo>
                      <a:cubicBezTo>
                        <a:pt x="5259" y="1067"/>
                        <a:pt x="3800" y="3"/>
                        <a:pt x="2250" y="3"/>
                      </a:cubicBezTo>
                      <a:cubicBezTo>
                        <a:pt x="2213" y="1"/>
                        <a:pt x="2176" y="0"/>
                        <a:pt x="21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562;p32">
                  <a:extLst>
                    <a:ext uri="{FF2B5EF4-FFF2-40B4-BE49-F238E27FC236}">
                      <a16:creationId xmlns:a16="http://schemas.microsoft.com/office/drawing/2014/main" id="{29B535CD-B513-9AA2-E12A-D980C3FBD03B}"/>
                    </a:ext>
                  </a:extLst>
                </p:cNvPr>
                <p:cNvSpPr/>
                <p:nvPr/>
              </p:nvSpPr>
              <p:spPr>
                <a:xfrm>
                  <a:off x="5610938" y="-4279475"/>
                  <a:ext cx="231775" cy="15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1" h="6224" extrusionOk="0">
                      <a:moveTo>
                        <a:pt x="5731" y="1"/>
                      </a:moveTo>
                      <a:cubicBezTo>
                        <a:pt x="5534" y="1"/>
                        <a:pt x="5335" y="3"/>
                        <a:pt x="5137" y="3"/>
                      </a:cubicBezTo>
                      <a:cubicBezTo>
                        <a:pt x="3435" y="338"/>
                        <a:pt x="1216" y="1401"/>
                        <a:pt x="486" y="3073"/>
                      </a:cubicBezTo>
                      <a:cubicBezTo>
                        <a:pt x="91" y="4015"/>
                        <a:pt x="0" y="5262"/>
                        <a:pt x="760" y="5870"/>
                      </a:cubicBezTo>
                      <a:cubicBezTo>
                        <a:pt x="1089" y="6137"/>
                        <a:pt x="1486" y="6223"/>
                        <a:pt x="1897" y="6223"/>
                      </a:cubicBezTo>
                      <a:cubicBezTo>
                        <a:pt x="2095" y="6223"/>
                        <a:pt x="2295" y="6203"/>
                        <a:pt x="2493" y="6174"/>
                      </a:cubicBezTo>
                      <a:cubicBezTo>
                        <a:pt x="4316" y="5930"/>
                        <a:pt x="5988" y="4958"/>
                        <a:pt x="7599" y="4015"/>
                      </a:cubicBezTo>
                      <a:cubicBezTo>
                        <a:pt x="8085" y="3712"/>
                        <a:pt x="8663" y="3408"/>
                        <a:pt x="8876" y="2830"/>
                      </a:cubicBezTo>
                      <a:cubicBezTo>
                        <a:pt x="9271" y="1979"/>
                        <a:pt x="8693" y="854"/>
                        <a:pt x="7873" y="398"/>
                      </a:cubicBezTo>
                      <a:cubicBezTo>
                        <a:pt x="7201" y="38"/>
                        <a:pt x="6472" y="1"/>
                        <a:pt x="573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563;p32">
                  <a:extLst>
                    <a:ext uri="{FF2B5EF4-FFF2-40B4-BE49-F238E27FC236}">
                      <a16:creationId xmlns:a16="http://schemas.microsoft.com/office/drawing/2014/main" id="{FE0F3B90-EAB7-C02B-6889-17386CAD0AD9}"/>
                    </a:ext>
                  </a:extLst>
                </p:cNvPr>
                <p:cNvSpPr/>
                <p:nvPr/>
              </p:nvSpPr>
              <p:spPr>
                <a:xfrm>
                  <a:off x="5668688" y="-3366500"/>
                  <a:ext cx="178600" cy="2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8757" extrusionOk="0">
                      <a:moveTo>
                        <a:pt x="4250" y="0"/>
                      </a:moveTo>
                      <a:cubicBezTo>
                        <a:pt x="3516" y="0"/>
                        <a:pt x="2781" y="303"/>
                        <a:pt x="2249" y="962"/>
                      </a:cubicBezTo>
                      <a:cubicBezTo>
                        <a:pt x="2037" y="1266"/>
                        <a:pt x="1763" y="1661"/>
                        <a:pt x="1520" y="2147"/>
                      </a:cubicBezTo>
                      <a:cubicBezTo>
                        <a:pt x="851" y="3546"/>
                        <a:pt x="213" y="4974"/>
                        <a:pt x="61" y="6585"/>
                      </a:cubicBezTo>
                      <a:cubicBezTo>
                        <a:pt x="0" y="6950"/>
                        <a:pt x="61" y="7284"/>
                        <a:pt x="152" y="7619"/>
                      </a:cubicBezTo>
                      <a:cubicBezTo>
                        <a:pt x="478" y="8453"/>
                        <a:pt x="1151" y="8757"/>
                        <a:pt x="1873" y="8757"/>
                      </a:cubicBezTo>
                      <a:cubicBezTo>
                        <a:pt x="2361" y="8757"/>
                        <a:pt x="2872" y="8617"/>
                        <a:pt x="3313" y="8409"/>
                      </a:cubicBezTo>
                      <a:cubicBezTo>
                        <a:pt x="4985" y="7710"/>
                        <a:pt x="6444" y="6342"/>
                        <a:pt x="6930" y="4518"/>
                      </a:cubicBezTo>
                      <a:cubicBezTo>
                        <a:pt x="7113" y="3758"/>
                        <a:pt x="7143" y="2938"/>
                        <a:pt x="6961" y="2178"/>
                      </a:cubicBezTo>
                      <a:cubicBezTo>
                        <a:pt x="6641" y="803"/>
                        <a:pt x="5445" y="0"/>
                        <a:pt x="42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564;p32">
                  <a:extLst>
                    <a:ext uri="{FF2B5EF4-FFF2-40B4-BE49-F238E27FC236}">
                      <a16:creationId xmlns:a16="http://schemas.microsoft.com/office/drawing/2014/main" id="{88B57EC2-144A-93CF-2CCD-F8C5F78F2BB3}"/>
                    </a:ext>
                  </a:extLst>
                </p:cNvPr>
                <p:cNvSpPr/>
                <p:nvPr/>
              </p:nvSpPr>
              <p:spPr>
                <a:xfrm>
                  <a:off x="5501513" y="-3032425"/>
                  <a:ext cx="1712825" cy="125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50064" extrusionOk="0">
                      <a:moveTo>
                        <a:pt x="60184" y="0"/>
                      </a:moveTo>
                      <a:lnTo>
                        <a:pt x="59971" y="213"/>
                      </a:lnTo>
                      <a:cubicBezTo>
                        <a:pt x="62676" y="3557"/>
                        <a:pt x="63679" y="8359"/>
                        <a:pt x="62585" y="12584"/>
                      </a:cubicBezTo>
                      <a:cubicBezTo>
                        <a:pt x="61491" y="16840"/>
                        <a:pt x="57752" y="20791"/>
                        <a:pt x="53801" y="22250"/>
                      </a:cubicBezTo>
                      <a:cubicBezTo>
                        <a:pt x="54652" y="29606"/>
                        <a:pt x="51946" y="36597"/>
                        <a:pt x="46080" y="40730"/>
                      </a:cubicBezTo>
                      <a:cubicBezTo>
                        <a:pt x="43562" y="42514"/>
                        <a:pt x="40603" y="43268"/>
                        <a:pt x="37638" y="43268"/>
                      </a:cubicBezTo>
                      <a:cubicBezTo>
                        <a:pt x="33729" y="43268"/>
                        <a:pt x="29808" y="41958"/>
                        <a:pt x="26870" y="39971"/>
                      </a:cubicBezTo>
                      <a:cubicBezTo>
                        <a:pt x="25584" y="42088"/>
                        <a:pt x="23148" y="43286"/>
                        <a:pt x="20724" y="43286"/>
                      </a:cubicBezTo>
                      <a:cubicBezTo>
                        <a:pt x="20226" y="43286"/>
                        <a:pt x="19728" y="43235"/>
                        <a:pt x="19241" y="43132"/>
                      </a:cubicBezTo>
                      <a:cubicBezTo>
                        <a:pt x="16383" y="42524"/>
                        <a:pt x="13982" y="40305"/>
                        <a:pt x="12706" y="37569"/>
                      </a:cubicBezTo>
                      <a:cubicBezTo>
                        <a:pt x="11399" y="34834"/>
                        <a:pt x="11186" y="31642"/>
                        <a:pt x="11702" y="28663"/>
                      </a:cubicBezTo>
                      <a:cubicBezTo>
                        <a:pt x="5988" y="27995"/>
                        <a:pt x="973" y="22979"/>
                        <a:pt x="122" y="16992"/>
                      </a:cubicBezTo>
                      <a:lnTo>
                        <a:pt x="91" y="17022"/>
                      </a:lnTo>
                      <a:lnTo>
                        <a:pt x="61" y="22858"/>
                      </a:lnTo>
                      <a:cubicBezTo>
                        <a:pt x="0" y="27113"/>
                        <a:pt x="2827" y="30852"/>
                        <a:pt x="6778" y="31825"/>
                      </a:cubicBezTo>
                      <a:cubicBezTo>
                        <a:pt x="6839" y="32250"/>
                        <a:pt x="7356" y="33922"/>
                        <a:pt x="9119" y="39180"/>
                      </a:cubicBezTo>
                      <a:cubicBezTo>
                        <a:pt x="11448" y="46077"/>
                        <a:pt x="21213" y="50064"/>
                        <a:pt x="31066" y="50064"/>
                      </a:cubicBezTo>
                      <a:cubicBezTo>
                        <a:pt x="34458" y="50064"/>
                        <a:pt x="37860" y="49591"/>
                        <a:pt x="40974" y="48603"/>
                      </a:cubicBezTo>
                      <a:cubicBezTo>
                        <a:pt x="53101" y="44712"/>
                        <a:pt x="55685" y="36050"/>
                        <a:pt x="55685" y="36050"/>
                      </a:cubicBezTo>
                      <a:cubicBezTo>
                        <a:pt x="62706" y="30244"/>
                        <a:pt x="60123" y="22189"/>
                        <a:pt x="60123" y="22189"/>
                      </a:cubicBezTo>
                      <a:cubicBezTo>
                        <a:pt x="68512" y="12311"/>
                        <a:pt x="61004" y="1125"/>
                        <a:pt x="60184" y="0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565;p32">
                  <a:extLst>
                    <a:ext uri="{FF2B5EF4-FFF2-40B4-BE49-F238E27FC236}">
                      <a16:creationId xmlns:a16="http://schemas.microsoft.com/office/drawing/2014/main" id="{497B81A5-2F3C-E11E-111E-1B2B1FEFBE60}"/>
                    </a:ext>
                  </a:extLst>
                </p:cNvPr>
                <p:cNvSpPr/>
                <p:nvPr/>
              </p:nvSpPr>
              <p:spPr>
                <a:xfrm>
                  <a:off x="7004563" y="-30711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566;p32">
                  <a:extLst>
                    <a:ext uri="{FF2B5EF4-FFF2-40B4-BE49-F238E27FC236}">
                      <a16:creationId xmlns:a16="http://schemas.microsoft.com/office/drawing/2014/main" id="{D3FE4B9B-47A5-3DC0-0CC7-3207462407C5}"/>
                    </a:ext>
                  </a:extLst>
                </p:cNvPr>
                <p:cNvSpPr/>
                <p:nvPr/>
              </p:nvSpPr>
              <p:spPr>
                <a:xfrm>
                  <a:off x="5531138" y="-4374575"/>
                  <a:ext cx="1473450" cy="130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38" h="52046" extrusionOk="0">
                      <a:moveTo>
                        <a:pt x="4580" y="1"/>
                      </a:moveTo>
                      <a:cubicBezTo>
                        <a:pt x="2095" y="1"/>
                        <a:pt x="697" y="1058"/>
                        <a:pt x="1" y="1832"/>
                      </a:cubicBezTo>
                      <a:cubicBezTo>
                        <a:pt x="1141" y="1563"/>
                        <a:pt x="2172" y="1451"/>
                        <a:pt x="3100" y="1451"/>
                      </a:cubicBezTo>
                      <a:cubicBezTo>
                        <a:pt x="7956" y="1451"/>
                        <a:pt x="9970" y="4537"/>
                        <a:pt x="9970" y="4537"/>
                      </a:cubicBezTo>
                      <a:cubicBezTo>
                        <a:pt x="9970" y="4537"/>
                        <a:pt x="10726" y="3270"/>
                        <a:pt x="13632" y="3270"/>
                      </a:cubicBezTo>
                      <a:cubicBezTo>
                        <a:pt x="15840" y="3270"/>
                        <a:pt x="19289" y="4001"/>
                        <a:pt x="24591" y="6573"/>
                      </a:cubicBezTo>
                      <a:cubicBezTo>
                        <a:pt x="36871" y="12531"/>
                        <a:pt x="37175" y="20069"/>
                        <a:pt x="37175" y="20069"/>
                      </a:cubicBezTo>
                      <a:cubicBezTo>
                        <a:pt x="37175" y="20069"/>
                        <a:pt x="37425" y="19971"/>
                        <a:pt x="37929" y="19971"/>
                      </a:cubicBezTo>
                      <a:cubicBezTo>
                        <a:pt x="39511" y="19971"/>
                        <a:pt x="43591" y="20932"/>
                        <a:pt x="50275" y="28884"/>
                      </a:cubicBezTo>
                      <a:cubicBezTo>
                        <a:pt x="58695" y="38945"/>
                        <a:pt x="58938" y="51072"/>
                        <a:pt x="58938" y="52045"/>
                      </a:cubicBezTo>
                      <a:lnTo>
                        <a:pt x="58938" y="47182"/>
                      </a:lnTo>
                      <a:cubicBezTo>
                        <a:pt x="57904" y="26330"/>
                        <a:pt x="40336" y="17789"/>
                        <a:pt x="40396" y="17698"/>
                      </a:cubicBezTo>
                      <a:cubicBezTo>
                        <a:pt x="28630" y="2171"/>
                        <a:pt x="13896" y="1269"/>
                        <a:pt x="10631" y="1269"/>
                      </a:cubicBezTo>
                      <a:cubicBezTo>
                        <a:pt x="10201" y="1269"/>
                        <a:pt x="9970" y="1284"/>
                        <a:pt x="9970" y="1284"/>
                      </a:cubicBezTo>
                      <a:cubicBezTo>
                        <a:pt x="7772" y="345"/>
                        <a:pt x="5999" y="1"/>
                        <a:pt x="458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567;p32">
                  <a:extLst>
                    <a:ext uri="{FF2B5EF4-FFF2-40B4-BE49-F238E27FC236}">
                      <a16:creationId xmlns:a16="http://schemas.microsoft.com/office/drawing/2014/main" id="{E6C017C3-EF35-CAEE-1AAE-F9C7505F3959}"/>
                    </a:ext>
                  </a:extLst>
                </p:cNvPr>
                <p:cNvSpPr/>
                <p:nvPr/>
              </p:nvSpPr>
              <p:spPr>
                <a:xfrm>
                  <a:off x="5506813" y="-4297650"/>
                  <a:ext cx="14475" cy="188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75261" extrusionOk="0">
                      <a:moveTo>
                        <a:pt x="396" y="1"/>
                      </a:moveTo>
                      <a:lnTo>
                        <a:pt x="396" y="1"/>
                      </a:lnTo>
                      <a:cubicBezTo>
                        <a:pt x="62" y="24074"/>
                        <a:pt x="1" y="51126"/>
                        <a:pt x="183" y="75260"/>
                      </a:cubicBezTo>
                      <a:cubicBezTo>
                        <a:pt x="487" y="51187"/>
                        <a:pt x="578" y="24135"/>
                        <a:pt x="396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568;p32">
                  <a:extLst>
                    <a:ext uri="{FF2B5EF4-FFF2-40B4-BE49-F238E27FC236}">
                      <a16:creationId xmlns:a16="http://schemas.microsoft.com/office/drawing/2014/main" id="{F5C9B9DF-E879-515F-FD7A-3B7A4F0015D6}"/>
                    </a:ext>
                  </a:extLst>
                </p:cNvPr>
                <p:cNvSpPr/>
                <p:nvPr/>
              </p:nvSpPr>
              <p:spPr>
                <a:xfrm>
                  <a:off x="5500738" y="-4297650"/>
                  <a:ext cx="26625" cy="188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75261" extrusionOk="0">
                      <a:moveTo>
                        <a:pt x="639" y="1"/>
                      </a:moveTo>
                      <a:lnTo>
                        <a:pt x="639" y="1"/>
                      </a:lnTo>
                      <a:cubicBezTo>
                        <a:pt x="31" y="24986"/>
                        <a:pt x="1" y="50275"/>
                        <a:pt x="426" y="75260"/>
                      </a:cubicBezTo>
                      <a:cubicBezTo>
                        <a:pt x="1004" y="50275"/>
                        <a:pt x="1065" y="24986"/>
                        <a:pt x="639" y="1"/>
                      </a:cubicBezTo>
                      <a:close/>
                    </a:path>
                  </a:pathLst>
                </a:custGeom>
                <a:solidFill>
                  <a:srgbClr val="090586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569;p32">
                <a:extLst>
                  <a:ext uri="{FF2B5EF4-FFF2-40B4-BE49-F238E27FC236}">
                    <a16:creationId xmlns:a16="http://schemas.microsoft.com/office/drawing/2014/main" id="{7BB661C0-FBB6-EE3C-C871-DD1A964757BD}"/>
                  </a:ext>
                </a:extLst>
              </p:cNvPr>
              <p:cNvSpPr/>
              <p:nvPr/>
            </p:nvSpPr>
            <p:spPr>
              <a:xfrm>
                <a:off x="5789300" y="2627450"/>
                <a:ext cx="2762188" cy="837744"/>
              </a:xfrm>
              <a:custGeom>
                <a:avLst/>
                <a:gdLst/>
                <a:ahLst/>
                <a:cxnLst/>
                <a:rect l="l" t="t" r="r" b="b"/>
                <a:pathLst>
                  <a:path w="54331" h="16919" extrusionOk="0">
                    <a:moveTo>
                      <a:pt x="18907" y="0"/>
                    </a:moveTo>
                    <a:cubicBezTo>
                      <a:pt x="18907" y="0"/>
                      <a:pt x="19309" y="4234"/>
                      <a:pt x="3940" y="4622"/>
                    </a:cubicBezTo>
                    <a:cubicBezTo>
                      <a:pt x="3940" y="4622"/>
                      <a:pt x="3661" y="5526"/>
                      <a:pt x="2549" y="5526"/>
                    </a:cubicBezTo>
                    <a:cubicBezTo>
                      <a:pt x="2154" y="5526"/>
                      <a:pt x="1654" y="5412"/>
                      <a:pt x="1024" y="5103"/>
                    </a:cubicBezTo>
                    <a:lnTo>
                      <a:pt x="1024" y="5103"/>
                    </a:lnTo>
                    <a:cubicBezTo>
                      <a:pt x="0" y="5785"/>
                      <a:pt x="931" y="8654"/>
                      <a:pt x="2854" y="10236"/>
                    </a:cubicBezTo>
                    <a:cubicBezTo>
                      <a:pt x="5152" y="14931"/>
                      <a:pt x="9983" y="16918"/>
                      <a:pt x="14516" y="16918"/>
                    </a:cubicBezTo>
                    <a:cubicBezTo>
                      <a:pt x="19927" y="16918"/>
                      <a:pt x="24914" y="14086"/>
                      <a:pt x="24661" y="9647"/>
                    </a:cubicBezTo>
                    <a:cubicBezTo>
                      <a:pt x="25653" y="9445"/>
                      <a:pt x="27592" y="7119"/>
                      <a:pt x="27592" y="7119"/>
                    </a:cubicBezTo>
                    <a:cubicBezTo>
                      <a:pt x="28042" y="8608"/>
                      <a:pt x="29748" y="9694"/>
                      <a:pt x="29748" y="9694"/>
                    </a:cubicBezTo>
                    <a:cubicBezTo>
                      <a:pt x="29686" y="10934"/>
                      <a:pt x="31780" y="14098"/>
                      <a:pt x="31780" y="14098"/>
                    </a:cubicBezTo>
                    <a:cubicBezTo>
                      <a:pt x="33569" y="15974"/>
                      <a:pt x="36220" y="16892"/>
                      <a:pt x="39748" y="16892"/>
                    </a:cubicBezTo>
                    <a:cubicBezTo>
                      <a:pt x="41879" y="16892"/>
                      <a:pt x="44329" y="16557"/>
                      <a:pt x="47103" y="15897"/>
                    </a:cubicBezTo>
                    <a:cubicBezTo>
                      <a:pt x="50081" y="13571"/>
                      <a:pt x="52733" y="10609"/>
                      <a:pt x="52469" y="10221"/>
                    </a:cubicBezTo>
                    <a:cubicBezTo>
                      <a:pt x="54331" y="9151"/>
                      <a:pt x="54129" y="6623"/>
                      <a:pt x="54315" y="4886"/>
                    </a:cubicBezTo>
                    <a:lnTo>
                      <a:pt x="54315" y="4886"/>
                    </a:lnTo>
                    <a:cubicBezTo>
                      <a:pt x="53235" y="5649"/>
                      <a:pt x="51572" y="6532"/>
                      <a:pt x="49585" y="6532"/>
                    </a:cubicBezTo>
                    <a:cubicBezTo>
                      <a:pt x="48463" y="6532"/>
                      <a:pt x="47237" y="6250"/>
                      <a:pt x="45955" y="5506"/>
                    </a:cubicBezTo>
                    <a:cubicBezTo>
                      <a:pt x="45955" y="5506"/>
                      <a:pt x="45400" y="5613"/>
                      <a:pt x="44586" y="5613"/>
                    </a:cubicBezTo>
                    <a:cubicBezTo>
                      <a:pt x="43347" y="5613"/>
                      <a:pt x="41509" y="5365"/>
                      <a:pt x="40124" y="4110"/>
                    </a:cubicBezTo>
                    <a:cubicBezTo>
                      <a:pt x="40124" y="4110"/>
                      <a:pt x="39460" y="4252"/>
                      <a:pt x="38298" y="4252"/>
                    </a:cubicBezTo>
                    <a:cubicBezTo>
                      <a:pt x="36487" y="4252"/>
                      <a:pt x="33465" y="3907"/>
                      <a:pt x="29856" y="2140"/>
                    </a:cubicBezTo>
                    <a:cubicBezTo>
                      <a:pt x="28895" y="1799"/>
                      <a:pt x="27608" y="1055"/>
                      <a:pt x="27437" y="993"/>
                    </a:cubicBezTo>
                    <a:cubicBezTo>
                      <a:pt x="26559" y="2056"/>
                      <a:pt x="25554" y="2530"/>
                      <a:pt x="24428" y="2530"/>
                    </a:cubicBezTo>
                    <a:cubicBezTo>
                      <a:pt x="22827" y="2530"/>
                      <a:pt x="20982" y="1575"/>
                      <a:pt x="18907" y="0"/>
                    </a:cubicBezTo>
                    <a:close/>
                  </a:path>
                </a:pathLst>
              </a:custGeom>
              <a:solidFill>
                <a:srgbClr val="FF0000">
                  <a:alpha val="44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70;p32">
              <a:extLst>
                <a:ext uri="{FF2B5EF4-FFF2-40B4-BE49-F238E27FC236}">
                  <a16:creationId xmlns:a16="http://schemas.microsoft.com/office/drawing/2014/main" id="{BC100F7F-EBDF-3748-9C0D-77AA763182CF}"/>
                </a:ext>
              </a:extLst>
            </p:cNvPr>
            <p:cNvSpPr/>
            <p:nvPr/>
          </p:nvSpPr>
          <p:spPr>
            <a:xfrm flipH="1">
              <a:off x="6873152" y="2004782"/>
              <a:ext cx="162240" cy="198871"/>
            </a:xfrm>
            <a:custGeom>
              <a:avLst/>
              <a:gdLst/>
              <a:ahLst/>
              <a:cxnLst/>
              <a:rect l="l" t="t" r="r" b="b"/>
              <a:pathLst>
                <a:path w="7144" h="8757" extrusionOk="0">
                  <a:moveTo>
                    <a:pt x="4250" y="0"/>
                  </a:moveTo>
                  <a:cubicBezTo>
                    <a:pt x="3516" y="0"/>
                    <a:pt x="2781" y="303"/>
                    <a:pt x="2249" y="962"/>
                  </a:cubicBezTo>
                  <a:cubicBezTo>
                    <a:pt x="2037" y="1266"/>
                    <a:pt x="1763" y="1661"/>
                    <a:pt x="1520" y="2147"/>
                  </a:cubicBezTo>
                  <a:cubicBezTo>
                    <a:pt x="851" y="3546"/>
                    <a:pt x="213" y="4974"/>
                    <a:pt x="61" y="6585"/>
                  </a:cubicBezTo>
                  <a:cubicBezTo>
                    <a:pt x="0" y="6950"/>
                    <a:pt x="61" y="7284"/>
                    <a:pt x="152" y="7619"/>
                  </a:cubicBezTo>
                  <a:cubicBezTo>
                    <a:pt x="478" y="8453"/>
                    <a:pt x="1151" y="8757"/>
                    <a:pt x="1873" y="8757"/>
                  </a:cubicBezTo>
                  <a:cubicBezTo>
                    <a:pt x="2361" y="8757"/>
                    <a:pt x="2872" y="8617"/>
                    <a:pt x="3313" y="8409"/>
                  </a:cubicBezTo>
                  <a:cubicBezTo>
                    <a:pt x="4985" y="7710"/>
                    <a:pt x="6444" y="6342"/>
                    <a:pt x="6930" y="4518"/>
                  </a:cubicBezTo>
                  <a:cubicBezTo>
                    <a:pt x="7113" y="3758"/>
                    <a:pt x="7143" y="2938"/>
                    <a:pt x="6961" y="2178"/>
                  </a:cubicBezTo>
                  <a:cubicBezTo>
                    <a:pt x="6641" y="803"/>
                    <a:pt x="5445" y="0"/>
                    <a:pt x="4250" y="0"/>
                  </a:cubicBezTo>
                  <a:close/>
                </a:path>
              </a:pathLst>
            </a:custGeom>
            <a:solidFill>
              <a:srgbClr val="FFFFFF">
                <a:alpha val="30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Current Situation</a:t>
            </a:r>
          </a:p>
        </p:txBody>
      </p:sp>
      <p:graphicFrame>
        <p:nvGraphicFramePr>
          <p:cNvPr id="19" name="מציין מיקום תוכן 2">
            <a:extLst>
              <a:ext uri="{FF2B5EF4-FFF2-40B4-BE49-F238E27FC236}">
                <a16:creationId xmlns:a16="http://schemas.microsoft.com/office/drawing/2014/main" id="{6DD2ED94-99A8-3FA7-3D16-E9890794D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42165"/>
              </p:ext>
            </p:extLst>
          </p:nvPr>
        </p:nvGraphicFramePr>
        <p:xfrm>
          <a:off x="440871" y="1017725"/>
          <a:ext cx="7894864" cy="356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F924AF0C-DE3D-5A8C-440B-422C1E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Analysis of EEG Signals</a:t>
            </a:r>
            <a:endParaRPr lang="he-IL" dirty="0"/>
          </a:p>
        </p:txBody>
      </p:sp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39F1F687-C297-29BD-CC6E-CDF84D64C741}"/>
              </a:ext>
            </a:extLst>
          </p:cNvPr>
          <p:cNvSpPr txBox="1">
            <a:spLocks/>
          </p:cNvSpPr>
          <p:nvPr/>
        </p:nvSpPr>
        <p:spPr>
          <a:xfrm>
            <a:off x="720000" y="1817461"/>
            <a:ext cx="6215743" cy="13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EEG captures electrical rhythms generated by brain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Decomposition into frequency bands: Delta, Theta, Alpha, Beta, Gamma.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unito Medium" panose="020B0604020202020204" charset="0"/>
              </a:rPr>
              <a:t>Each frequency band correlates with different cognitive functions.</a:t>
            </a:r>
          </a:p>
          <a:p>
            <a:endParaRPr lang="he-IL" dirty="0">
              <a:solidFill>
                <a:schemeClr val="tx1"/>
              </a:solidFill>
              <a:latin typeface="Nunito Medium" panose="020B0604020202020204" charset="0"/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id="{CEE02EDA-C575-FD47-87B1-0BBF2E69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18" y="2732697"/>
            <a:ext cx="3537767" cy="1729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4" descr="Cardiogram">
            <a:extLst>
              <a:ext uri="{FF2B5EF4-FFF2-40B4-BE49-F238E27FC236}">
                <a16:creationId xmlns:a16="http://schemas.microsoft.com/office/drawing/2014/main" id="{E176EC6F-0429-C8E6-743B-A9C8156CD3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37"/>
          <a:stretch/>
        </p:blipFill>
        <p:spPr>
          <a:xfrm>
            <a:off x="1134836" y="2755903"/>
            <a:ext cx="1787993" cy="194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F924AF0C-DE3D-5A8C-440B-422C1E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Dataset Overview</a:t>
            </a:r>
            <a:endParaRPr lang="he-IL" dirty="0"/>
          </a:p>
        </p:txBody>
      </p:sp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39F1F687-C297-29BD-CC6E-CDF84D64C741}"/>
              </a:ext>
            </a:extLst>
          </p:cNvPr>
          <p:cNvSpPr txBox="1">
            <a:spLocks/>
          </p:cNvSpPr>
          <p:nvPr/>
        </p:nvSpPr>
        <p:spPr>
          <a:xfrm>
            <a:off x="720000" y="1286783"/>
            <a:ext cx="6215743" cy="13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61 children with ADHD and 60 healthy controls (ages 7-12) participated.</a:t>
            </a:r>
          </a:p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ADHD diagnosed per DSM-IV and confirmed by a psychiatrist; ADHD group had up to 6 months of Ritalin treatment.</a:t>
            </a:r>
          </a:p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Controls had no psychiatric history, epilepsy, or high-risk behaviors.</a:t>
            </a:r>
          </a:p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EEG used a 19-channel, 10-20 system, 128 Hz sampling rate, with earlobe reference electrodes (A1, A2).</a:t>
            </a:r>
          </a:p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EEG recorded during visual attention tasks involving counting 5-16 cartoon characters.</a:t>
            </a:r>
          </a:p>
          <a:p>
            <a:pPr marL="323850" indent="-1714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Task duration adjusted to each child's response speed for clear visibility and accuracy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1333E4A-EE09-EFC6-7637-A7BB0760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47" y="3289540"/>
            <a:ext cx="527431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F924AF0C-DE3D-5A8C-440B-422C1E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PREVIUOS WORKS</a:t>
            </a:r>
            <a:endParaRPr lang="he-IL" dirty="0"/>
          </a:p>
        </p:txBody>
      </p:sp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39F1F687-C297-29BD-CC6E-CDF84D64C741}"/>
              </a:ext>
            </a:extLst>
          </p:cNvPr>
          <p:cNvSpPr txBox="1">
            <a:spLocks/>
          </p:cNvSpPr>
          <p:nvPr/>
        </p:nvSpPr>
        <p:spPr>
          <a:xfrm>
            <a:off x="654686" y="1123497"/>
            <a:ext cx="6215743" cy="136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None/>
              <a:defRPr sz="1200" b="0" i="0" u="none" strike="noStrike" cap="none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Dynamic Connectivity and </a:t>
            </a:r>
            <a:r>
              <a:rPr lang="en-US" b="1" i="0" dirty="0" err="1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ConvLSTM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 with Attention: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Analyzes dynamic connectivity patterns between EEG channels.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Uses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ConvLSTM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 with attention to preserve spatial and temporal information and reduce data size.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TMP19 Model Using Ternary Motif Patterns: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Decomposes EEG signals with Tunable Q Wavelet Transform (TQWT).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Extracts features from wavelet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subbands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 and raw EEG using Ternary Motif Patterns.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CNN and Classical Classifiers on Raw EEG: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Trains a CNN on raw EEG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Uses CNN-extracted features to train SVM, Logistic Regression, and Random Forest classifiers.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Spectral Dependence Analysis: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Decomposes EEG data into frequency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Studies linear and non-linear relationships using coherence and partial coherence measures.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Graph Theory and Directional Information Transfer: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Uses graph theory to analyze EEG brain connectivity.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Constructs weighted directed graphs and calculates connections using Phase Transfer Entropy (PTE).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4E0B62-F0CA-6FC9-3028-0DF0848C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179" y="4209786"/>
            <a:ext cx="832821" cy="6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5D08B9A7-1667-21C9-A767-B54D73688C9A}"/>
              </a:ext>
            </a:extLst>
          </p:cNvPr>
          <p:cNvSpPr txBox="1"/>
          <p:nvPr/>
        </p:nvSpPr>
        <p:spPr>
          <a:xfrm>
            <a:off x="808264" y="2074045"/>
            <a:ext cx="7388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Pattern matching algorithms identify ADHD-related patterns in EEG.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Local alignment is a technique that identifies regions of high similarity within two sequences, focusing only on the most similar subsequences. 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Global alignment is a technique that aligns two sequences in their entirety, optimizing for the overall similarity across their full lengths.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Order-preserving matching maintains sequence order to capture temporal dynamics.</a:t>
            </a:r>
          </a:p>
        </p:txBody>
      </p:sp>
      <p:sp>
        <p:nvSpPr>
          <p:cNvPr id="20" name="כותרת 2">
            <a:extLst>
              <a:ext uri="{FF2B5EF4-FFF2-40B4-BE49-F238E27FC236}">
                <a16:creationId xmlns:a16="http://schemas.microsoft.com/office/drawing/2014/main" id="{EF7A82AE-EE1E-950B-B30B-F4579357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7297"/>
            <a:ext cx="7704000" cy="572700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OUR SOLUTION</a:t>
            </a:r>
            <a:endParaRPr lang="he-IL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4670BB1-B9D0-C486-D37D-009A6276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43" y="3404506"/>
            <a:ext cx="3169920" cy="1607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68BB84A-EB33-01A4-F26A-4AC277648CED}"/>
              </a:ext>
            </a:extLst>
          </p:cNvPr>
          <p:cNvSpPr txBox="1"/>
          <p:nvPr/>
        </p:nvSpPr>
        <p:spPr>
          <a:xfrm>
            <a:off x="808264" y="1507583"/>
            <a:ext cx="738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Our approach uses pattern matching and order-preserving matching algorithms from computational biology to classify EEG signals into ADHD and non-ADHD categories.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Proposed Research Plan</a:t>
            </a:r>
            <a:b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</a:br>
            <a:endParaRPr lang="en-US" sz="32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3E01539-E9B4-8A9B-853E-AB15EB5A39E3}"/>
              </a:ext>
            </a:extLst>
          </p:cNvPr>
          <p:cNvSpPr txBox="1">
            <a:spLocks/>
          </p:cNvSpPr>
          <p:nvPr/>
        </p:nvSpPr>
        <p:spPr>
          <a:xfrm>
            <a:off x="932271" y="1795575"/>
            <a:ext cx="5403215" cy="15681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Use unsupervised learning techniques to enhance analysis.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Explore data structures and extract relevant features.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Preprocess EEG data by removing noise and artifacts.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Simplify data representation through dimensionality reduction.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Enable comparative analysis between ADHD and control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848200C-757A-E308-56FF-C346CD55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1" y="2024176"/>
            <a:ext cx="2971800" cy="2679019"/>
          </a:xfrm>
          <a:prstGeom prst="rect">
            <a:avLst/>
          </a:prstGeom>
        </p:spPr>
      </p:pic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5FAD226D-87E3-8F78-9779-F265F79A010C}"/>
              </a:ext>
            </a:extLst>
          </p:cNvPr>
          <p:cNvSpPr txBox="1">
            <a:spLocks/>
          </p:cNvSpPr>
          <p:nvPr/>
        </p:nvSpPr>
        <p:spPr>
          <a:xfrm>
            <a:off x="720000" y="1501889"/>
            <a:ext cx="6962593" cy="367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Pre-Processing with Unsupervised Learning:</a:t>
            </a:r>
            <a:endParaRPr lang="en-US" b="0" i="0" dirty="0">
              <a:solidFill>
                <a:srgbClr val="0D0D0D"/>
              </a:solidFill>
              <a:effectLst/>
              <a:latin typeface="Nunito Medium" panose="020B0604020202020204" charset="0"/>
            </a:endParaRPr>
          </a:p>
          <a:p>
            <a:endParaRPr lang="he-IL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8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Proposed Research Plan</a:t>
            </a:r>
            <a:br>
              <a:rPr lang="en-US" sz="3200" i="0" dirty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</a:br>
            <a:endParaRPr lang="en-US" sz="3200" dirty="0">
              <a:solidFill>
                <a:schemeClr val="tx1"/>
              </a:solidFill>
              <a:latin typeface="Raleway" panose="020B0604020202020204" pitchFamily="2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D3E01539-E9B4-8A9B-853E-AB15EB5A39E3}"/>
              </a:ext>
            </a:extLst>
          </p:cNvPr>
          <p:cNvSpPr txBox="1">
            <a:spLocks/>
          </p:cNvSpPr>
          <p:nvPr/>
        </p:nvSpPr>
        <p:spPr>
          <a:xfrm>
            <a:off x="793478" y="1967025"/>
            <a:ext cx="5403215" cy="15681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</a:rPr>
              <a:t>We employ order-preserving matching, which encompasses the entire raw dataset, contrasting with pattern matching, such as the BLAST algorithm, which focuses on specific segments.</a:t>
            </a:r>
            <a:endParaRPr lang="he-IL" sz="1200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5FAD226D-87E3-8F78-9779-F265F79A010C}"/>
              </a:ext>
            </a:extLst>
          </p:cNvPr>
          <p:cNvSpPr txBox="1">
            <a:spLocks/>
          </p:cNvSpPr>
          <p:nvPr/>
        </p:nvSpPr>
        <p:spPr>
          <a:xfrm>
            <a:off x="720000" y="1501889"/>
            <a:ext cx="6962593" cy="3671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Nunito Medium" panose="020B0604020202020204" charset="0"/>
                <a:ea typeface="Calibri" panose="020F0502020204030204" pitchFamily="34" charset="0"/>
              </a:rPr>
              <a:t>pre-process of achieving the two different approaches</a:t>
            </a:r>
            <a:endParaRPr lang="en-US" b="1" i="0" dirty="0">
              <a:solidFill>
                <a:schemeClr val="bg2">
                  <a:lumMod val="50000"/>
                </a:schemeClr>
              </a:solidFill>
              <a:effectLst/>
              <a:latin typeface="Nunito Medium" panose="020B0604020202020204" charset="0"/>
            </a:endParaRPr>
          </a:p>
          <a:p>
            <a:endParaRPr lang="he-IL" b="1" dirty="0">
              <a:solidFill>
                <a:schemeClr val="bg2">
                  <a:lumMod val="50000"/>
                </a:schemeClr>
              </a:solidFill>
              <a:latin typeface="Nunito Medium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F774D-F127-D778-AAF9-F36FCABEA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53" y="2817585"/>
            <a:ext cx="520065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0874"/>
      </p:ext>
    </p:extLst>
  </p:cSld>
  <p:clrMapOvr>
    <a:masterClrMapping/>
  </p:clrMapOvr>
</p:sld>
</file>

<file path=ppt/theme/theme1.xml><?xml version="1.0" encoding="utf-8"?>
<a:theme xmlns:a="http://schemas.openxmlformats.org/drawingml/2006/main" name="Cortical Blindness by Slidesgo">
  <a:themeElements>
    <a:clrScheme name="Simple Light">
      <a:dk1>
        <a:srgbClr val="090586"/>
      </a:dk1>
      <a:lt1>
        <a:srgbClr val="EDF9FD"/>
      </a:lt1>
      <a:dk2>
        <a:srgbClr val="6797FF"/>
      </a:dk2>
      <a:lt2>
        <a:srgbClr val="FF0000"/>
      </a:lt2>
      <a:accent1>
        <a:srgbClr val="C2D8E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05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1560</Words>
  <Application>Microsoft Macintosh PowerPoint</Application>
  <PresentationFormat>On-screen Show (16:9)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Raleway</vt:lpstr>
      <vt:lpstr>Edwardian Script ITC</vt:lpstr>
      <vt:lpstr>Calibri</vt:lpstr>
      <vt:lpstr>Montserrat</vt:lpstr>
      <vt:lpstr>Bebas Neue</vt:lpstr>
      <vt:lpstr>Nunito Medium</vt:lpstr>
      <vt:lpstr>Arial</vt:lpstr>
      <vt:lpstr>SFRM1200</vt:lpstr>
      <vt:lpstr>Times New Roman</vt:lpstr>
      <vt:lpstr>Cortical Blindness by Slidesgo</vt:lpstr>
      <vt:lpstr>Classification of ADHD vs. Healthy Children Using Pattern Matching on EEG Signals</vt:lpstr>
      <vt:lpstr>Introduction </vt:lpstr>
      <vt:lpstr>Current Situation</vt:lpstr>
      <vt:lpstr>Analysis of EEG Signals</vt:lpstr>
      <vt:lpstr>Dataset Overview</vt:lpstr>
      <vt:lpstr>PREVIUOS WORKS</vt:lpstr>
      <vt:lpstr>OUR SOLUTION</vt:lpstr>
      <vt:lpstr>Proposed Research Plan </vt:lpstr>
      <vt:lpstr>Proposed Research Plan </vt:lpstr>
      <vt:lpstr>Proposed Research Plan </vt:lpstr>
      <vt:lpstr>Proposed Research Plan </vt:lpstr>
      <vt:lpstr>Evaluation Plan </vt:lpstr>
      <vt:lpstr>Expected Achievements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ADHD vs. Healthy Children Using Pattern Matching on EEG Signals</dc:title>
  <dc:creator>win 10</dc:creator>
  <cp:lastModifiedBy>באסל כעביה</cp:lastModifiedBy>
  <cp:revision>7</cp:revision>
  <dcterms:modified xsi:type="dcterms:W3CDTF">2024-05-25T19:35:38Z</dcterms:modified>
</cp:coreProperties>
</file>