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86" r:id="rId7"/>
    <p:sldId id="287" r:id="rId8"/>
    <p:sldId id="289" r:id="rId9"/>
    <p:sldId id="288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08780"/>
            <a:ext cx="8459668" cy="1243584"/>
          </a:xfrm>
        </p:spPr>
        <p:txBody>
          <a:bodyPr/>
          <a:lstStyle/>
          <a:p>
            <a:r>
              <a:rPr lang="en-US" sz="5400" dirty="0"/>
              <a:t>Project for</a:t>
            </a:r>
            <a:br>
              <a:rPr lang="en-US" sz="5400" dirty="0"/>
            </a:br>
            <a:r>
              <a:rPr lang="en-US" sz="5400" dirty="0"/>
              <a:t>Robotics (</a:t>
            </a:r>
            <a:r>
              <a:rPr lang="en-US" sz="5400" dirty="0" smtClean="0"/>
              <a:t>MCTE 4352)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466" y="4274763"/>
            <a:ext cx="7077456" cy="86868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6000" dirty="0" smtClean="0"/>
              <a:t>Student Name: Sabaah Basel Ali</a:t>
            </a:r>
          </a:p>
          <a:p>
            <a:pPr marL="0" indent="0">
              <a:buNone/>
            </a:pPr>
            <a:r>
              <a:rPr lang="en-US" sz="6000" dirty="0" smtClean="0"/>
              <a:t>Matric No.: 1626489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</a:t>
            </a:r>
            <a:r>
              <a:rPr lang="en-US" dirty="0" smtClean="0"/>
              <a:t>ct 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2" y="1377244"/>
            <a:ext cx="10436420" cy="47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8" y="2360631"/>
            <a:ext cx="11045482" cy="4306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3" y="122655"/>
            <a:ext cx="6741110" cy="1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4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" y="205356"/>
            <a:ext cx="6965244" cy="6440978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>
            <a:off x="1817511" y="4786490"/>
            <a:ext cx="857956" cy="6321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44" y="239222"/>
            <a:ext cx="4089400" cy="6487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88460">
            <a:off x="10085683" y="220655"/>
            <a:ext cx="89009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9" y="353291"/>
            <a:ext cx="7196542" cy="6107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29" y="2295696"/>
            <a:ext cx="2418698" cy="29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144495"/>
            <a:ext cx="10379339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92867"/>
            <a:ext cx="8824701" cy="65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Office Theme</vt:lpstr>
      <vt:lpstr>Project for Robotics (MCTE 4352)</vt:lpstr>
      <vt:lpstr>Project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2022-01-15T15:41:40Z</dcterms:created>
  <dcterms:modified xsi:type="dcterms:W3CDTF">2022-01-16T07:32:58Z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