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  <p:sldMasterId id="2147483852" r:id="rId2"/>
  </p:sldMasterIdLst>
  <p:sldIdLst>
    <p:sldId id="256" r:id="rId3"/>
    <p:sldId id="257" r:id="rId4"/>
    <p:sldId id="258" r:id="rId5"/>
    <p:sldId id="268" r:id="rId6"/>
    <p:sldId id="270" r:id="rId7"/>
    <p:sldId id="271" r:id="rId8"/>
    <p:sldId id="286" r:id="rId9"/>
    <p:sldId id="287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87D995-DF51-409C-85BC-AC4C3107BF5B}">
          <p14:sldIdLst>
            <p14:sldId id="256"/>
            <p14:sldId id="257"/>
            <p14:sldId id="258"/>
            <p14:sldId id="268"/>
            <p14:sldId id="270"/>
            <p14:sldId id="271"/>
            <p14:sldId id="286"/>
            <p14:sldId id="287"/>
            <p14:sldId id="272"/>
            <p14:sldId id="273"/>
            <p14:sldId id="274"/>
            <p14:sldId id="275"/>
          </p14:sldIdLst>
        </p14:section>
        <p14:section name="Untitled Section" id="{53B6D7BB-DF60-4B28-9356-185C06A1EE0F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el Alzyoud" initials="BA" lastIdx="1" clrIdx="0">
    <p:extLst>
      <p:ext uri="{19B8F6BF-5375-455C-9EA6-DF929625EA0E}">
        <p15:presenceInfo xmlns:p15="http://schemas.microsoft.com/office/powerpoint/2012/main" userId="ae4214538faeb1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el Alzyoud" userId="ae4214538faeb1e7" providerId="LiveId" clId="{33607E93-FFA5-421E-86E6-C468EEBA91DA}"/>
    <pc:docChg chg="undo custSel addSld delSld modSld addSection modSection">
      <pc:chgData name="Basel Alzyoud" userId="ae4214538faeb1e7" providerId="LiveId" clId="{33607E93-FFA5-421E-86E6-C468EEBA91DA}" dt="2021-11-02T19:59:07.274" v="801" actId="2711"/>
      <pc:docMkLst>
        <pc:docMk/>
      </pc:docMkLst>
      <pc:sldChg chg="del">
        <pc:chgData name="Basel Alzyoud" userId="ae4214538faeb1e7" providerId="LiveId" clId="{33607E93-FFA5-421E-86E6-C468EEBA91DA}" dt="2021-11-02T18:26:07.847" v="456" actId="2696"/>
        <pc:sldMkLst>
          <pc:docMk/>
          <pc:sldMk cId="1055276967" sldId="259"/>
        </pc:sldMkLst>
      </pc:sldChg>
      <pc:sldChg chg="del">
        <pc:chgData name="Basel Alzyoud" userId="ae4214538faeb1e7" providerId="LiveId" clId="{33607E93-FFA5-421E-86E6-C468EEBA91DA}" dt="2021-11-02T18:26:17.961" v="457" actId="2696"/>
        <pc:sldMkLst>
          <pc:docMk/>
          <pc:sldMk cId="3390595271" sldId="260"/>
        </pc:sldMkLst>
      </pc:sldChg>
      <pc:sldChg chg="del">
        <pc:chgData name="Basel Alzyoud" userId="ae4214538faeb1e7" providerId="LiveId" clId="{33607E93-FFA5-421E-86E6-C468EEBA91DA}" dt="2021-11-02T18:26:17.961" v="457" actId="2696"/>
        <pc:sldMkLst>
          <pc:docMk/>
          <pc:sldMk cId="2538591542" sldId="261"/>
        </pc:sldMkLst>
      </pc:sldChg>
      <pc:sldChg chg="del">
        <pc:chgData name="Basel Alzyoud" userId="ae4214538faeb1e7" providerId="LiveId" clId="{33607E93-FFA5-421E-86E6-C468EEBA91DA}" dt="2021-11-02T19:24:12.865" v="656" actId="47"/>
        <pc:sldMkLst>
          <pc:docMk/>
          <pc:sldMk cId="750495513" sldId="263"/>
        </pc:sldMkLst>
      </pc:sldChg>
      <pc:sldChg chg="del">
        <pc:chgData name="Basel Alzyoud" userId="ae4214538faeb1e7" providerId="LiveId" clId="{33607E93-FFA5-421E-86E6-C468EEBA91DA}" dt="2021-11-02T19:24:12.865" v="656" actId="47"/>
        <pc:sldMkLst>
          <pc:docMk/>
          <pc:sldMk cId="1868756904" sldId="264"/>
        </pc:sldMkLst>
      </pc:sldChg>
      <pc:sldChg chg="del">
        <pc:chgData name="Basel Alzyoud" userId="ae4214538faeb1e7" providerId="LiveId" clId="{33607E93-FFA5-421E-86E6-C468EEBA91DA}" dt="2021-11-02T19:24:12.865" v="656" actId="47"/>
        <pc:sldMkLst>
          <pc:docMk/>
          <pc:sldMk cId="1817511403" sldId="265"/>
        </pc:sldMkLst>
      </pc:sldChg>
      <pc:sldChg chg="del">
        <pc:chgData name="Basel Alzyoud" userId="ae4214538faeb1e7" providerId="LiveId" clId="{33607E93-FFA5-421E-86E6-C468EEBA91DA}" dt="2021-11-02T19:24:12.865" v="656" actId="47"/>
        <pc:sldMkLst>
          <pc:docMk/>
          <pc:sldMk cId="1097749039" sldId="266"/>
        </pc:sldMkLst>
      </pc:sldChg>
      <pc:sldChg chg="del">
        <pc:chgData name="Basel Alzyoud" userId="ae4214538faeb1e7" providerId="LiveId" clId="{33607E93-FFA5-421E-86E6-C468EEBA91DA}" dt="2021-11-02T19:24:12.865" v="656" actId="47"/>
        <pc:sldMkLst>
          <pc:docMk/>
          <pc:sldMk cId="378791404" sldId="267"/>
        </pc:sldMkLst>
      </pc:sldChg>
      <pc:sldChg chg="addSp delSp modSp new mod">
        <pc:chgData name="Basel Alzyoud" userId="ae4214538faeb1e7" providerId="LiveId" clId="{33607E93-FFA5-421E-86E6-C468EEBA91DA}" dt="2021-11-02T18:01:12.399" v="64" actId="1035"/>
        <pc:sldMkLst>
          <pc:docMk/>
          <pc:sldMk cId="1580725709" sldId="268"/>
        </pc:sldMkLst>
        <pc:picChg chg="add del mod">
          <ac:chgData name="Basel Alzyoud" userId="ae4214538faeb1e7" providerId="LiveId" clId="{33607E93-FFA5-421E-86E6-C468EEBA91DA}" dt="2021-11-02T17:59:44.724" v="14" actId="22"/>
          <ac:picMkLst>
            <pc:docMk/>
            <pc:sldMk cId="1580725709" sldId="268"/>
            <ac:picMk id="5" creationId="{2C72F3EE-1EC4-40E8-A39E-52F5D4B7FB75}"/>
          </ac:picMkLst>
        </pc:picChg>
        <pc:picChg chg="add mod modCrop">
          <ac:chgData name="Basel Alzyoud" userId="ae4214538faeb1e7" providerId="LiveId" clId="{33607E93-FFA5-421E-86E6-C468EEBA91DA}" dt="2021-11-02T18:01:12.399" v="64" actId="1035"/>
          <ac:picMkLst>
            <pc:docMk/>
            <pc:sldMk cId="1580725709" sldId="268"/>
            <ac:picMk id="7" creationId="{045EA7DC-8E3E-45F0-A226-9E0986BA7BB8}"/>
          </ac:picMkLst>
        </pc:picChg>
      </pc:sldChg>
      <pc:sldChg chg="addSp delSp modSp new del mod addCm delCm modCm">
        <pc:chgData name="Basel Alzyoud" userId="ae4214538faeb1e7" providerId="LiveId" clId="{33607E93-FFA5-421E-86E6-C468EEBA91DA}" dt="2021-11-02T18:13:20.278" v="225" actId="2696"/>
        <pc:sldMkLst>
          <pc:docMk/>
          <pc:sldMk cId="3913798699" sldId="269"/>
        </pc:sldMkLst>
        <pc:spChg chg="mod">
          <ac:chgData name="Basel Alzyoud" userId="ae4214538faeb1e7" providerId="LiveId" clId="{33607E93-FFA5-421E-86E6-C468EEBA91DA}" dt="2021-11-02T18:08:10.142" v="178"/>
          <ac:spMkLst>
            <pc:docMk/>
            <pc:sldMk cId="3913798699" sldId="269"/>
            <ac:spMk id="3" creationId="{1068C932-8F60-432A-BFBF-90382646B0EF}"/>
          </ac:spMkLst>
        </pc:spChg>
        <pc:spChg chg="add del mod">
          <ac:chgData name="Basel Alzyoud" userId="ae4214538faeb1e7" providerId="LiveId" clId="{33607E93-FFA5-421E-86E6-C468EEBA91DA}" dt="2021-11-02T18:05:48.056" v="131" actId="767"/>
          <ac:spMkLst>
            <pc:docMk/>
            <pc:sldMk cId="3913798699" sldId="269"/>
            <ac:spMk id="4" creationId="{CE3A4133-D60C-444C-9726-00C8D334D4A0}"/>
          </ac:spMkLst>
        </pc:spChg>
        <pc:picChg chg="add mod">
          <ac:chgData name="Basel Alzyoud" userId="ae4214538faeb1e7" providerId="LiveId" clId="{33607E93-FFA5-421E-86E6-C468EEBA91DA}" dt="2021-11-02T18:08:11.857" v="186" actId="14100"/>
          <ac:picMkLst>
            <pc:docMk/>
            <pc:sldMk cId="3913798699" sldId="269"/>
            <ac:picMk id="1026" creationId="{A2C4B208-79CD-45AD-B080-57001D224008}"/>
          </ac:picMkLst>
        </pc:picChg>
      </pc:sldChg>
      <pc:sldChg chg="addSp delSp modSp new mod modClrScheme chgLayout">
        <pc:chgData name="Basel Alzyoud" userId="ae4214538faeb1e7" providerId="LiveId" clId="{33607E93-FFA5-421E-86E6-C468EEBA91DA}" dt="2021-11-02T18:19:22.302" v="444" actId="20577"/>
        <pc:sldMkLst>
          <pc:docMk/>
          <pc:sldMk cId="1214778491" sldId="270"/>
        </pc:sldMkLst>
        <pc:spChg chg="add del mod ord">
          <ac:chgData name="Basel Alzyoud" userId="ae4214538faeb1e7" providerId="LiveId" clId="{33607E93-FFA5-421E-86E6-C468EEBA91DA}" dt="2021-11-02T18:13:13.892" v="224" actId="700"/>
          <ac:spMkLst>
            <pc:docMk/>
            <pc:sldMk cId="1214778491" sldId="270"/>
            <ac:spMk id="3" creationId="{BD7074B2-A522-40F2-A7C1-6DD05142711C}"/>
          </ac:spMkLst>
        </pc:spChg>
        <pc:spChg chg="add del mod ord">
          <ac:chgData name="Basel Alzyoud" userId="ae4214538faeb1e7" providerId="LiveId" clId="{33607E93-FFA5-421E-86E6-C468EEBA91DA}" dt="2021-11-02T18:13:13.892" v="224" actId="700"/>
          <ac:spMkLst>
            <pc:docMk/>
            <pc:sldMk cId="1214778491" sldId="270"/>
            <ac:spMk id="4" creationId="{F6AE193C-B351-4AD1-8C6D-FC24DD9DA5EF}"/>
          </ac:spMkLst>
        </pc:spChg>
        <pc:spChg chg="add del mod ord">
          <ac:chgData name="Basel Alzyoud" userId="ae4214538faeb1e7" providerId="LiveId" clId="{33607E93-FFA5-421E-86E6-C468EEBA91DA}" dt="2021-11-02T18:13:13.892" v="224" actId="700"/>
          <ac:spMkLst>
            <pc:docMk/>
            <pc:sldMk cId="1214778491" sldId="270"/>
            <ac:spMk id="5" creationId="{92E14235-0539-496E-871B-BE794142C8AB}"/>
          </ac:spMkLst>
        </pc:spChg>
        <pc:spChg chg="add mod">
          <ac:chgData name="Basel Alzyoud" userId="ae4214538faeb1e7" providerId="LiveId" clId="{33607E93-FFA5-421E-86E6-C468EEBA91DA}" dt="2021-11-02T18:19:22.302" v="444" actId="20577"/>
          <ac:spMkLst>
            <pc:docMk/>
            <pc:sldMk cId="1214778491" sldId="270"/>
            <ac:spMk id="10" creationId="{9522A14D-5F64-482F-B0BD-C4B00C6C91C7}"/>
          </ac:spMkLst>
        </pc:spChg>
        <pc:picChg chg="add del mod">
          <ac:chgData name="Basel Alzyoud" userId="ae4214538faeb1e7" providerId="LiveId" clId="{33607E93-FFA5-421E-86E6-C468EEBA91DA}" dt="2021-11-02T18:12:46.508" v="222" actId="14100"/>
          <ac:picMkLst>
            <pc:docMk/>
            <pc:sldMk cId="1214778491" sldId="270"/>
            <ac:picMk id="2" creationId="{D6F6C0BB-DA99-4812-BABA-D197F206387B}"/>
          </ac:picMkLst>
        </pc:picChg>
        <pc:picChg chg="add del mod modCrop">
          <ac:chgData name="Basel Alzyoud" userId="ae4214538faeb1e7" providerId="LiveId" clId="{33607E93-FFA5-421E-86E6-C468EEBA91DA}" dt="2021-11-02T18:11:49.495" v="208" actId="931"/>
          <ac:picMkLst>
            <pc:docMk/>
            <pc:sldMk cId="1214778491" sldId="270"/>
            <ac:picMk id="7" creationId="{77B32ADE-DC5E-480F-A6F8-41DB23C8E7E2}"/>
          </ac:picMkLst>
        </pc:picChg>
        <pc:picChg chg="add del mod modCrop">
          <ac:chgData name="Basel Alzyoud" userId="ae4214538faeb1e7" providerId="LiveId" clId="{33607E93-FFA5-421E-86E6-C468EEBA91DA}" dt="2021-11-02T18:12:39.476" v="218" actId="931"/>
          <ac:picMkLst>
            <pc:docMk/>
            <pc:sldMk cId="1214778491" sldId="270"/>
            <ac:picMk id="9" creationId="{757E017E-81EA-46B8-93E9-F71A867EE766}"/>
          </ac:picMkLst>
        </pc:picChg>
      </pc:sldChg>
      <pc:sldChg chg="new del">
        <pc:chgData name="Basel Alzyoud" userId="ae4214538faeb1e7" providerId="LiveId" clId="{33607E93-FFA5-421E-86E6-C468EEBA91DA}" dt="2021-11-02T18:04:04.966" v="99" actId="680"/>
        <pc:sldMkLst>
          <pc:docMk/>
          <pc:sldMk cId="2924236754" sldId="270"/>
        </pc:sldMkLst>
      </pc:sldChg>
      <pc:sldChg chg="addSp modSp new mod">
        <pc:chgData name="Basel Alzyoud" userId="ae4214538faeb1e7" providerId="LiveId" clId="{33607E93-FFA5-421E-86E6-C468EEBA91DA}" dt="2021-11-02T18:21:47.877" v="450" actId="14100"/>
        <pc:sldMkLst>
          <pc:docMk/>
          <pc:sldMk cId="1538821380" sldId="271"/>
        </pc:sldMkLst>
        <pc:picChg chg="add mod">
          <ac:chgData name="Basel Alzyoud" userId="ae4214538faeb1e7" providerId="LiveId" clId="{33607E93-FFA5-421E-86E6-C468EEBA91DA}" dt="2021-11-02T18:21:47.877" v="450" actId="14100"/>
          <ac:picMkLst>
            <pc:docMk/>
            <pc:sldMk cId="1538821380" sldId="271"/>
            <ac:picMk id="3" creationId="{C4352FA3-4611-4D4F-BA07-33A3CEE269C3}"/>
          </ac:picMkLst>
        </pc:picChg>
      </pc:sldChg>
      <pc:sldChg chg="addSp modSp new mod">
        <pc:chgData name="Basel Alzyoud" userId="ae4214538faeb1e7" providerId="LiveId" clId="{33607E93-FFA5-421E-86E6-C468EEBA91DA}" dt="2021-11-02T18:22:36.400" v="455" actId="14100"/>
        <pc:sldMkLst>
          <pc:docMk/>
          <pc:sldMk cId="1131644855" sldId="272"/>
        </pc:sldMkLst>
        <pc:picChg chg="add mod">
          <ac:chgData name="Basel Alzyoud" userId="ae4214538faeb1e7" providerId="LiveId" clId="{33607E93-FFA5-421E-86E6-C468EEBA91DA}" dt="2021-11-02T18:22:36.400" v="455" actId="14100"/>
          <ac:picMkLst>
            <pc:docMk/>
            <pc:sldMk cId="1131644855" sldId="272"/>
            <ac:picMk id="3" creationId="{3A9A2BB8-B479-4ECA-A744-252CB2166EEE}"/>
          </ac:picMkLst>
        </pc:picChg>
      </pc:sldChg>
      <pc:sldChg chg="addSp modSp new mod">
        <pc:chgData name="Basel Alzyoud" userId="ae4214538faeb1e7" providerId="LiveId" clId="{33607E93-FFA5-421E-86E6-C468EEBA91DA}" dt="2021-11-02T18:37:14.642" v="463" actId="14100"/>
        <pc:sldMkLst>
          <pc:docMk/>
          <pc:sldMk cId="2906741776" sldId="273"/>
        </pc:sldMkLst>
        <pc:picChg chg="add mod">
          <ac:chgData name="Basel Alzyoud" userId="ae4214538faeb1e7" providerId="LiveId" clId="{33607E93-FFA5-421E-86E6-C468EEBA91DA}" dt="2021-11-02T18:37:14.642" v="463" actId="14100"/>
          <ac:picMkLst>
            <pc:docMk/>
            <pc:sldMk cId="2906741776" sldId="273"/>
            <ac:picMk id="3" creationId="{B50575C8-DA62-4555-8B1E-D216311BF079}"/>
          </ac:picMkLst>
        </pc:picChg>
      </pc:sldChg>
      <pc:sldChg chg="addSp modSp new">
        <pc:chgData name="Basel Alzyoud" userId="ae4214538faeb1e7" providerId="LiveId" clId="{33607E93-FFA5-421E-86E6-C468EEBA91DA}" dt="2021-11-02T18:38:08.532" v="469" actId="14100"/>
        <pc:sldMkLst>
          <pc:docMk/>
          <pc:sldMk cId="2635459898" sldId="274"/>
        </pc:sldMkLst>
        <pc:picChg chg="add mod">
          <ac:chgData name="Basel Alzyoud" userId="ae4214538faeb1e7" providerId="LiveId" clId="{33607E93-FFA5-421E-86E6-C468EEBA91DA}" dt="2021-11-02T18:38:08.532" v="469" actId="14100"/>
          <ac:picMkLst>
            <pc:docMk/>
            <pc:sldMk cId="2635459898" sldId="274"/>
            <ac:picMk id="2050" creationId="{83B50021-E804-4D36-B92B-2BBFF50F6527}"/>
          </ac:picMkLst>
        </pc:picChg>
      </pc:sldChg>
      <pc:sldChg chg="addSp delSp modSp new">
        <pc:chgData name="Basel Alzyoud" userId="ae4214538faeb1e7" providerId="LiveId" clId="{33607E93-FFA5-421E-86E6-C468EEBA91DA}" dt="2021-11-02T18:42:42.694" v="477" actId="14100"/>
        <pc:sldMkLst>
          <pc:docMk/>
          <pc:sldMk cId="3666183840" sldId="275"/>
        </pc:sldMkLst>
        <pc:picChg chg="add del mod">
          <ac:chgData name="Basel Alzyoud" userId="ae4214538faeb1e7" providerId="LiveId" clId="{33607E93-FFA5-421E-86E6-C468EEBA91DA}" dt="2021-11-02T18:42:42.694" v="477" actId="14100"/>
          <ac:picMkLst>
            <pc:docMk/>
            <pc:sldMk cId="3666183840" sldId="275"/>
            <ac:picMk id="4098" creationId="{07819643-014A-43E9-A821-BA33A8517C82}"/>
          </ac:picMkLst>
        </pc:picChg>
      </pc:sldChg>
      <pc:sldChg chg="addSp delSp modSp new mod">
        <pc:chgData name="Basel Alzyoud" userId="ae4214538faeb1e7" providerId="LiveId" clId="{33607E93-FFA5-421E-86E6-C468EEBA91DA}" dt="2021-11-02T19:50:24.077" v="750" actId="21"/>
        <pc:sldMkLst>
          <pc:docMk/>
          <pc:sldMk cId="2828929217" sldId="276"/>
        </pc:sldMkLst>
        <pc:spChg chg="add mod">
          <ac:chgData name="Basel Alzyoud" userId="ae4214538faeb1e7" providerId="LiveId" clId="{33607E93-FFA5-421E-86E6-C468EEBA91DA}" dt="2021-11-02T19:50:24.077" v="750" actId="21"/>
          <ac:spMkLst>
            <pc:docMk/>
            <pc:sldMk cId="2828929217" sldId="276"/>
            <ac:spMk id="2" creationId="{7E4B9AA9-A36D-4C1D-8C22-5240C69D0FBE}"/>
          </ac:spMkLst>
        </pc:spChg>
        <pc:picChg chg="add del">
          <ac:chgData name="Basel Alzyoud" userId="ae4214538faeb1e7" providerId="LiveId" clId="{33607E93-FFA5-421E-86E6-C468EEBA91DA}" dt="2021-11-02T18:43:43.624" v="480"/>
          <ac:picMkLst>
            <pc:docMk/>
            <pc:sldMk cId="2828929217" sldId="276"/>
            <ac:picMk id="5122" creationId="{03136730-302A-466E-A118-D78AF2FA8F8B}"/>
          </ac:picMkLst>
        </pc:picChg>
        <pc:picChg chg="add mod">
          <ac:chgData name="Basel Alzyoud" userId="ae4214538faeb1e7" providerId="LiveId" clId="{33607E93-FFA5-421E-86E6-C468EEBA91DA}" dt="2021-11-02T19:20:50.540" v="649" actId="14100"/>
          <ac:picMkLst>
            <pc:docMk/>
            <pc:sldMk cId="2828929217" sldId="276"/>
            <ac:picMk id="5124" creationId="{1FE0960B-D3EC-487A-A8CC-DA871F12869C}"/>
          </ac:picMkLst>
        </pc:picChg>
      </pc:sldChg>
      <pc:sldChg chg="addSp modSp new mod">
        <pc:chgData name="Basel Alzyoud" userId="ae4214538faeb1e7" providerId="LiveId" clId="{33607E93-FFA5-421E-86E6-C468EEBA91DA}" dt="2021-11-02T19:52:23.127" v="759" actId="1076"/>
        <pc:sldMkLst>
          <pc:docMk/>
          <pc:sldMk cId="2368371538" sldId="277"/>
        </pc:sldMkLst>
        <pc:spChg chg="add mod">
          <ac:chgData name="Basel Alzyoud" userId="ae4214538faeb1e7" providerId="LiveId" clId="{33607E93-FFA5-421E-86E6-C468EEBA91DA}" dt="2021-11-02T19:52:23.127" v="759" actId="1076"/>
          <ac:spMkLst>
            <pc:docMk/>
            <pc:sldMk cId="2368371538" sldId="277"/>
            <ac:spMk id="2" creationId="{B4EA9CF9-E866-4886-B11B-D96C6D5660DB}"/>
          </ac:spMkLst>
        </pc:spChg>
        <pc:picChg chg="add mod">
          <ac:chgData name="Basel Alzyoud" userId="ae4214538faeb1e7" providerId="LiveId" clId="{33607E93-FFA5-421E-86E6-C468EEBA91DA}" dt="2021-11-02T19:50:35.105" v="751" actId="14100"/>
          <ac:picMkLst>
            <pc:docMk/>
            <pc:sldMk cId="2368371538" sldId="277"/>
            <ac:picMk id="6146" creationId="{5BF78831-BE02-4821-B0FB-86547B2C9DEE}"/>
          </ac:picMkLst>
        </pc:picChg>
      </pc:sldChg>
      <pc:sldChg chg="addSp modSp new">
        <pc:chgData name="Basel Alzyoud" userId="ae4214538faeb1e7" providerId="LiveId" clId="{33607E93-FFA5-421E-86E6-C468EEBA91DA}" dt="2021-11-02T18:55:21.889" v="505" actId="14100"/>
        <pc:sldMkLst>
          <pc:docMk/>
          <pc:sldMk cId="1620254078" sldId="278"/>
        </pc:sldMkLst>
        <pc:picChg chg="add mod">
          <ac:chgData name="Basel Alzyoud" userId="ae4214538faeb1e7" providerId="LiveId" clId="{33607E93-FFA5-421E-86E6-C468EEBA91DA}" dt="2021-11-02T18:55:21.889" v="505" actId="14100"/>
          <ac:picMkLst>
            <pc:docMk/>
            <pc:sldMk cId="1620254078" sldId="278"/>
            <ac:picMk id="7170" creationId="{8F29BB8A-BE4E-40B7-B38F-67703C81A9DA}"/>
          </ac:picMkLst>
        </pc:picChg>
      </pc:sldChg>
      <pc:sldChg chg="addSp modSp new">
        <pc:chgData name="Basel Alzyoud" userId="ae4214538faeb1e7" providerId="LiveId" clId="{33607E93-FFA5-421E-86E6-C468EEBA91DA}" dt="2021-11-02T18:56:16.566" v="511" actId="14100"/>
        <pc:sldMkLst>
          <pc:docMk/>
          <pc:sldMk cId="458250168" sldId="279"/>
        </pc:sldMkLst>
        <pc:picChg chg="add mod">
          <ac:chgData name="Basel Alzyoud" userId="ae4214538faeb1e7" providerId="LiveId" clId="{33607E93-FFA5-421E-86E6-C468EEBA91DA}" dt="2021-11-02T18:56:16.566" v="511" actId="14100"/>
          <ac:picMkLst>
            <pc:docMk/>
            <pc:sldMk cId="458250168" sldId="279"/>
            <ac:picMk id="8194" creationId="{BA72C589-9FB6-4148-9F16-9DED9D3AF2C7}"/>
          </ac:picMkLst>
        </pc:picChg>
      </pc:sldChg>
      <pc:sldChg chg="addSp delSp modSp new mod">
        <pc:chgData name="Basel Alzyoud" userId="ae4214538faeb1e7" providerId="LiveId" clId="{33607E93-FFA5-421E-86E6-C468EEBA91DA}" dt="2021-11-02T19:54:51.154" v="792" actId="2711"/>
        <pc:sldMkLst>
          <pc:docMk/>
          <pc:sldMk cId="3758514603" sldId="280"/>
        </pc:sldMkLst>
        <pc:spChg chg="add del mod">
          <ac:chgData name="Basel Alzyoud" userId="ae4214538faeb1e7" providerId="LiveId" clId="{33607E93-FFA5-421E-86E6-C468EEBA91DA}" dt="2021-11-02T19:52:07.887" v="757" actId="767"/>
          <ac:spMkLst>
            <pc:docMk/>
            <pc:sldMk cId="3758514603" sldId="280"/>
            <ac:spMk id="2" creationId="{A5459981-9DB6-4AB4-BC54-41F81A4F9A45}"/>
          </ac:spMkLst>
        </pc:spChg>
        <pc:spChg chg="add del mod">
          <ac:chgData name="Basel Alzyoud" userId="ae4214538faeb1e7" providerId="LiveId" clId="{33607E93-FFA5-421E-86E6-C468EEBA91DA}" dt="2021-11-02T19:53:14.134" v="769" actId="767"/>
          <ac:spMkLst>
            <pc:docMk/>
            <pc:sldMk cId="3758514603" sldId="280"/>
            <ac:spMk id="3" creationId="{BAEB98E6-E670-4234-A5EF-3EF3C3290EB2}"/>
          </ac:spMkLst>
        </pc:spChg>
        <pc:spChg chg="add del">
          <ac:chgData name="Basel Alzyoud" userId="ae4214538faeb1e7" providerId="LiveId" clId="{33607E93-FFA5-421E-86E6-C468EEBA91DA}" dt="2021-11-02T19:52:38.355" v="762"/>
          <ac:spMkLst>
            <pc:docMk/>
            <pc:sldMk cId="3758514603" sldId="280"/>
            <ac:spMk id="4" creationId="{6988F4BD-0850-42AC-BB37-B7DC7FB5137D}"/>
          </ac:spMkLst>
        </pc:spChg>
        <pc:spChg chg="add del">
          <ac:chgData name="Basel Alzyoud" userId="ae4214538faeb1e7" providerId="LiveId" clId="{33607E93-FFA5-421E-86E6-C468EEBA91DA}" dt="2021-11-02T19:52:41.076" v="764"/>
          <ac:spMkLst>
            <pc:docMk/>
            <pc:sldMk cId="3758514603" sldId="280"/>
            <ac:spMk id="5" creationId="{A30B6D11-A9CF-490F-8470-5D36044A9688}"/>
          </ac:spMkLst>
        </pc:spChg>
        <pc:spChg chg="add del mod">
          <ac:chgData name="Basel Alzyoud" userId="ae4214538faeb1e7" providerId="LiveId" clId="{33607E93-FFA5-421E-86E6-C468EEBA91DA}" dt="2021-11-02T19:53:13.051" v="768"/>
          <ac:spMkLst>
            <pc:docMk/>
            <pc:sldMk cId="3758514603" sldId="280"/>
            <ac:spMk id="6" creationId="{212D0674-881F-443F-B39F-8E6D4C479380}"/>
          </ac:spMkLst>
        </pc:spChg>
        <pc:spChg chg="add del mod">
          <ac:chgData name="Basel Alzyoud" userId="ae4214538faeb1e7" providerId="LiveId" clId="{33607E93-FFA5-421E-86E6-C468EEBA91DA}" dt="2021-11-02T19:54:08.992" v="778" actId="767"/>
          <ac:spMkLst>
            <pc:docMk/>
            <pc:sldMk cId="3758514603" sldId="280"/>
            <ac:spMk id="7" creationId="{2B45833C-6BA9-4309-9D2C-97F0244A720F}"/>
          </ac:spMkLst>
        </pc:spChg>
        <pc:spChg chg="add del">
          <ac:chgData name="Basel Alzyoud" userId="ae4214538faeb1e7" providerId="LiveId" clId="{33607E93-FFA5-421E-86E6-C468EEBA91DA}" dt="2021-11-02T19:54:07.790" v="777"/>
          <ac:spMkLst>
            <pc:docMk/>
            <pc:sldMk cId="3758514603" sldId="280"/>
            <ac:spMk id="8" creationId="{42085DEC-0AB1-4518-B371-B0CD44DC522C}"/>
          </ac:spMkLst>
        </pc:spChg>
        <pc:spChg chg="add mod">
          <ac:chgData name="Basel Alzyoud" userId="ae4214538faeb1e7" providerId="LiveId" clId="{33607E93-FFA5-421E-86E6-C468EEBA91DA}" dt="2021-11-02T19:54:51.154" v="792" actId="2711"/>
          <ac:spMkLst>
            <pc:docMk/>
            <pc:sldMk cId="3758514603" sldId="280"/>
            <ac:spMk id="9" creationId="{A4A94413-415D-4ED1-9F76-27C8FDA566A4}"/>
          </ac:spMkLst>
        </pc:spChg>
        <pc:spChg chg="add del">
          <ac:chgData name="Basel Alzyoud" userId="ae4214538faeb1e7" providerId="LiveId" clId="{33607E93-FFA5-421E-86E6-C468EEBA91DA}" dt="2021-11-02T19:54:25.111" v="787"/>
          <ac:spMkLst>
            <pc:docMk/>
            <pc:sldMk cId="3758514603" sldId="280"/>
            <ac:spMk id="10" creationId="{3E36C17C-3232-4F90-9BF0-94B571394E3B}"/>
          </ac:spMkLst>
        </pc:spChg>
        <pc:picChg chg="add del mod">
          <ac:chgData name="Basel Alzyoud" userId="ae4214538faeb1e7" providerId="LiveId" clId="{33607E93-FFA5-421E-86E6-C468EEBA91DA}" dt="2021-11-02T18:57:10.879" v="518"/>
          <ac:picMkLst>
            <pc:docMk/>
            <pc:sldMk cId="3758514603" sldId="280"/>
            <ac:picMk id="9218" creationId="{50BE1D1B-7F99-46EF-8E97-7478B8C922F2}"/>
          </ac:picMkLst>
        </pc:picChg>
        <pc:picChg chg="add del">
          <ac:chgData name="Basel Alzyoud" userId="ae4214538faeb1e7" providerId="LiveId" clId="{33607E93-FFA5-421E-86E6-C468EEBA91DA}" dt="2021-11-02T18:57:18.736" v="520"/>
          <ac:picMkLst>
            <pc:docMk/>
            <pc:sldMk cId="3758514603" sldId="280"/>
            <ac:picMk id="9220" creationId="{A1940FC6-0F9B-42F9-9212-1EC2004E8469}"/>
          </ac:picMkLst>
        </pc:picChg>
        <pc:picChg chg="add mod">
          <ac:chgData name="Basel Alzyoud" userId="ae4214538faeb1e7" providerId="LiveId" clId="{33607E93-FFA5-421E-86E6-C468EEBA91DA}" dt="2021-11-02T19:54:15.052" v="780" actId="1076"/>
          <ac:picMkLst>
            <pc:docMk/>
            <pc:sldMk cId="3758514603" sldId="280"/>
            <ac:picMk id="9222" creationId="{A45EA987-9D30-45F5-89D0-A8AD597EE70B}"/>
          </ac:picMkLst>
        </pc:picChg>
      </pc:sldChg>
      <pc:sldChg chg="addSp delSp modSp new mod">
        <pc:chgData name="Basel Alzyoud" userId="ae4214538faeb1e7" providerId="LiveId" clId="{33607E93-FFA5-421E-86E6-C468EEBA91DA}" dt="2021-11-02T19:57:46.480" v="799" actId="2711"/>
        <pc:sldMkLst>
          <pc:docMk/>
          <pc:sldMk cId="548527467" sldId="281"/>
        </pc:sldMkLst>
        <pc:spChg chg="add mod">
          <ac:chgData name="Basel Alzyoud" userId="ae4214538faeb1e7" providerId="LiveId" clId="{33607E93-FFA5-421E-86E6-C468EEBA91DA}" dt="2021-11-02T19:57:46.480" v="799" actId="2711"/>
          <ac:spMkLst>
            <pc:docMk/>
            <pc:sldMk cId="548527467" sldId="281"/>
            <ac:spMk id="2" creationId="{FAC63D24-B299-4757-A735-1627CD7640CB}"/>
          </ac:spMkLst>
        </pc:spChg>
        <pc:picChg chg="add mod">
          <ac:chgData name="Basel Alzyoud" userId="ae4214538faeb1e7" providerId="LiveId" clId="{33607E93-FFA5-421E-86E6-C468EEBA91DA}" dt="2021-11-02T19:01:47.193" v="530" actId="14100"/>
          <ac:picMkLst>
            <pc:docMk/>
            <pc:sldMk cId="548527467" sldId="281"/>
            <ac:picMk id="10242" creationId="{FD190289-06E9-4BBC-84B0-529B19CC91F0}"/>
          </ac:picMkLst>
        </pc:picChg>
        <pc:picChg chg="add mod">
          <ac:chgData name="Basel Alzyoud" userId="ae4214538faeb1e7" providerId="LiveId" clId="{33607E93-FFA5-421E-86E6-C468EEBA91DA}" dt="2021-11-02T19:03:55.725" v="544" actId="14100"/>
          <ac:picMkLst>
            <pc:docMk/>
            <pc:sldMk cId="548527467" sldId="281"/>
            <ac:picMk id="10244" creationId="{DBF08ECB-AB7B-4690-B0FE-7E480C6D6E4E}"/>
          </ac:picMkLst>
        </pc:picChg>
        <pc:picChg chg="add del">
          <ac:chgData name="Basel Alzyoud" userId="ae4214538faeb1e7" providerId="LiveId" clId="{33607E93-FFA5-421E-86E6-C468EEBA91DA}" dt="2021-11-02T19:03:24.614" v="537"/>
          <ac:picMkLst>
            <pc:docMk/>
            <pc:sldMk cId="548527467" sldId="281"/>
            <ac:picMk id="10246" creationId="{E153F993-8290-4943-9CDD-D3A8FAACA4E9}"/>
          </ac:picMkLst>
        </pc:picChg>
        <pc:picChg chg="add mod">
          <ac:chgData name="Basel Alzyoud" userId="ae4214538faeb1e7" providerId="LiveId" clId="{33607E93-FFA5-421E-86E6-C468EEBA91DA}" dt="2021-11-02T19:04:01.160" v="545" actId="14100"/>
          <ac:picMkLst>
            <pc:docMk/>
            <pc:sldMk cId="548527467" sldId="281"/>
            <ac:picMk id="10248" creationId="{8132CF33-BAA0-4C12-8D68-55A356E50AC8}"/>
          </ac:picMkLst>
        </pc:picChg>
      </pc:sldChg>
      <pc:sldChg chg="addSp modSp new">
        <pc:chgData name="Basel Alzyoud" userId="ae4214538faeb1e7" providerId="LiveId" clId="{33607E93-FFA5-421E-86E6-C468EEBA91DA}" dt="2021-11-02T19:05:16.609" v="551" actId="14100"/>
        <pc:sldMkLst>
          <pc:docMk/>
          <pc:sldMk cId="4122733329" sldId="282"/>
        </pc:sldMkLst>
        <pc:picChg chg="add mod">
          <ac:chgData name="Basel Alzyoud" userId="ae4214538faeb1e7" providerId="LiveId" clId="{33607E93-FFA5-421E-86E6-C468EEBA91DA}" dt="2021-11-02T19:05:16.609" v="551" actId="14100"/>
          <ac:picMkLst>
            <pc:docMk/>
            <pc:sldMk cId="4122733329" sldId="282"/>
            <ac:picMk id="11266" creationId="{26A48B10-04E6-4410-A546-707588058985}"/>
          </ac:picMkLst>
        </pc:picChg>
      </pc:sldChg>
      <pc:sldChg chg="addSp modSp new mod">
        <pc:chgData name="Basel Alzyoud" userId="ae4214538faeb1e7" providerId="LiveId" clId="{33607E93-FFA5-421E-86E6-C468EEBA91DA}" dt="2021-11-02T19:59:07.274" v="801" actId="2711"/>
        <pc:sldMkLst>
          <pc:docMk/>
          <pc:sldMk cId="471156268" sldId="283"/>
        </pc:sldMkLst>
        <pc:spChg chg="add mod">
          <ac:chgData name="Basel Alzyoud" userId="ae4214538faeb1e7" providerId="LiveId" clId="{33607E93-FFA5-421E-86E6-C468EEBA91DA}" dt="2021-11-02T19:59:07.274" v="801" actId="2711"/>
          <ac:spMkLst>
            <pc:docMk/>
            <pc:sldMk cId="471156268" sldId="283"/>
            <ac:spMk id="2" creationId="{E080FFEC-CE62-4D85-B454-A51056F86DA3}"/>
          </ac:spMkLst>
        </pc:spChg>
        <pc:picChg chg="add mod">
          <ac:chgData name="Basel Alzyoud" userId="ae4214538faeb1e7" providerId="LiveId" clId="{33607E93-FFA5-421E-86E6-C468EEBA91DA}" dt="2021-11-02T19:07:59.905" v="556" actId="14100"/>
          <ac:picMkLst>
            <pc:docMk/>
            <pc:sldMk cId="471156268" sldId="283"/>
            <ac:picMk id="12290" creationId="{B9D5CBDA-5AF9-488E-871F-E4F8C2370038}"/>
          </ac:picMkLst>
        </pc:picChg>
      </pc:sldChg>
      <pc:sldChg chg="addSp delSp modSp new mod">
        <pc:chgData name="Basel Alzyoud" userId="ae4214538faeb1e7" providerId="LiveId" clId="{33607E93-FFA5-421E-86E6-C468EEBA91DA}" dt="2021-11-02T19:13:03.948" v="613"/>
        <pc:sldMkLst>
          <pc:docMk/>
          <pc:sldMk cId="1158079315" sldId="284"/>
        </pc:sldMkLst>
        <pc:spChg chg="add del mod">
          <ac:chgData name="Basel Alzyoud" userId="ae4214538faeb1e7" providerId="LiveId" clId="{33607E93-FFA5-421E-86E6-C468EEBA91DA}" dt="2021-11-02T19:13:03.948" v="613"/>
          <ac:spMkLst>
            <pc:docMk/>
            <pc:sldMk cId="1158079315" sldId="284"/>
            <ac:spMk id="2" creationId="{3CED9B5B-8637-444A-8E66-6FE7B51E7C55}"/>
          </ac:spMkLst>
        </pc:spChg>
        <pc:spChg chg="add mod">
          <ac:chgData name="Basel Alzyoud" userId="ae4214538faeb1e7" providerId="LiveId" clId="{33607E93-FFA5-421E-86E6-C468EEBA91DA}" dt="2021-11-02T19:12:38.412" v="610" actId="20577"/>
          <ac:spMkLst>
            <pc:docMk/>
            <pc:sldMk cId="1158079315" sldId="284"/>
            <ac:spMk id="3" creationId="{5D0093DC-F9AF-4B3D-9250-40634F6F4972}"/>
          </ac:spMkLst>
        </pc:spChg>
        <pc:picChg chg="add mod">
          <ac:chgData name="Basel Alzyoud" userId="ae4214538faeb1e7" providerId="LiveId" clId="{33607E93-FFA5-421E-86E6-C468EEBA91DA}" dt="2021-11-02T19:08:45.871" v="562" actId="14100"/>
          <ac:picMkLst>
            <pc:docMk/>
            <pc:sldMk cId="1158079315" sldId="284"/>
            <ac:picMk id="13314" creationId="{308BF2C5-5B50-4ABE-8CC3-0ACA0E75665B}"/>
          </ac:picMkLst>
        </pc:picChg>
      </pc:sldChg>
      <pc:sldChg chg="addSp modSp new mod">
        <pc:chgData name="Basel Alzyoud" userId="ae4214538faeb1e7" providerId="LiveId" clId="{33607E93-FFA5-421E-86E6-C468EEBA91DA}" dt="2021-11-02T19:11:19.907" v="577" actId="1035"/>
        <pc:sldMkLst>
          <pc:docMk/>
          <pc:sldMk cId="476063075" sldId="285"/>
        </pc:sldMkLst>
        <pc:spChg chg="add mod">
          <ac:chgData name="Basel Alzyoud" userId="ae4214538faeb1e7" providerId="LiveId" clId="{33607E93-FFA5-421E-86E6-C468EEBA91DA}" dt="2021-11-02T19:11:05.209" v="571" actId="1076"/>
          <ac:spMkLst>
            <pc:docMk/>
            <pc:sldMk cId="476063075" sldId="285"/>
            <ac:spMk id="2" creationId="{9F021512-82AD-4290-A7F4-1764B40D124C}"/>
          </ac:spMkLst>
        </pc:spChg>
        <pc:picChg chg="add mod">
          <ac:chgData name="Basel Alzyoud" userId="ae4214538faeb1e7" providerId="LiveId" clId="{33607E93-FFA5-421E-86E6-C468EEBA91DA}" dt="2021-11-02T19:11:19.907" v="577" actId="1035"/>
          <ac:picMkLst>
            <pc:docMk/>
            <pc:sldMk cId="476063075" sldId="285"/>
            <ac:picMk id="14338" creationId="{B96CCFCA-2AC4-4134-B3B2-4658C37512E6}"/>
          </ac:picMkLst>
        </pc:picChg>
      </pc:sldChg>
      <pc:sldChg chg="addSp delSp modSp new mod">
        <pc:chgData name="Basel Alzyoud" userId="ae4214538faeb1e7" providerId="LiveId" clId="{33607E93-FFA5-421E-86E6-C468EEBA91DA}" dt="2021-11-02T19:32:33.949" v="659" actId="2711"/>
        <pc:sldMkLst>
          <pc:docMk/>
          <pc:sldMk cId="3527635664" sldId="286"/>
        </pc:sldMkLst>
        <pc:spChg chg="add del">
          <ac:chgData name="Basel Alzyoud" userId="ae4214538faeb1e7" providerId="LiveId" clId="{33607E93-FFA5-421E-86E6-C468EEBA91DA}" dt="2021-11-02T19:14:08.901" v="618" actId="22"/>
          <ac:spMkLst>
            <pc:docMk/>
            <pc:sldMk cId="3527635664" sldId="286"/>
            <ac:spMk id="3" creationId="{9D29D901-DBB7-41B2-B3C8-3C65E080F071}"/>
          </ac:spMkLst>
        </pc:spChg>
        <pc:spChg chg="add mod">
          <ac:chgData name="Basel Alzyoud" userId="ae4214538faeb1e7" providerId="LiveId" clId="{33607E93-FFA5-421E-86E6-C468EEBA91DA}" dt="2021-11-02T19:32:33.949" v="659" actId="2711"/>
          <ac:spMkLst>
            <pc:docMk/>
            <pc:sldMk cId="3527635664" sldId="286"/>
            <ac:spMk id="4" creationId="{B943B961-B126-4D5C-BC6D-F7B70B7AC41D}"/>
          </ac:spMkLst>
        </pc:spChg>
        <pc:picChg chg="add mod">
          <ac:chgData name="Basel Alzyoud" userId="ae4214538faeb1e7" providerId="LiveId" clId="{33607E93-FFA5-421E-86E6-C468EEBA91DA}" dt="2021-11-02T19:15:32.793" v="632" actId="1036"/>
          <ac:picMkLst>
            <pc:docMk/>
            <pc:sldMk cId="3527635664" sldId="286"/>
            <ac:picMk id="15362" creationId="{48A35A27-120E-4001-944B-6A4529CBF910}"/>
          </ac:picMkLst>
        </pc:picChg>
        <pc:picChg chg="add del">
          <ac:chgData name="Basel Alzyoud" userId="ae4214538faeb1e7" providerId="LiveId" clId="{33607E93-FFA5-421E-86E6-C468EEBA91DA}" dt="2021-11-02T19:14:43.122" v="626"/>
          <ac:picMkLst>
            <pc:docMk/>
            <pc:sldMk cId="3527635664" sldId="286"/>
            <ac:picMk id="15364" creationId="{C408DFC4-0F2F-4591-89F1-F6ADAE2A020B}"/>
          </ac:picMkLst>
        </pc:picChg>
      </pc:sldChg>
      <pc:sldChg chg="addSp delSp modSp new mod">
        <pc:chgData name="Basel Alzyoud" userId="ae4214538faeb1e7" providerId="LiveId" clId="{33607E93-FFA5-421E-86E6-C468EEBA91DA}" dt="2021-11-02T19:19:59.215" v="648" actId="1035"/>
        <pc:sldMkLst>
          <pc:docMk/>
          <pc:sldMk cId="904562656" sldId="287"/>
        </pc:sldMkLst>
        <pc:spChg chg="add del">
          <ac:chgData name="Basel Alzyoud" userId="ae4214538faeb1e7" providerId="LiveId" clId="{33607E93-FFA5-421E-86E6-C468EEBA91DA}" dt="2021-11-02T19:18:14.553" v="635" actId="22"/>
          <ac:spMkLst>
            <pc:docMk/>
            <pc:sldMk cId="904562656" sldId="287"/>
            <ac:spMk id="3" creationId="{187360B8-C392-4537-968A-47DC1F2BD6A2}"/>
          </ac:spMkLst>
        </pc:spChg>
        <pc:picChg chg="add mod">
          <ac:chgData name="Basel Alzyoud" userId="ae4214538faeb1e7" providerId="LiveId" clId="{33607E93-FFA5-421E-86E6-C468EEBA91DA}" dt="2021-11-02T19:19:59.215" v="648" actId="1035"/>
          <ac:picMkLst>
            <pc:docMk/>
            <pc:sldMk cId="904562656" sldId="287"/>
            <ac:picMk id="16386" creationId="{4A9A4779-7C9B-419A-AF8B-183F03B137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1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5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8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97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2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37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0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E3CB-B7E2-4394-85ED-B32F74098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FF221-2EA1-4AD1-B9F2-5789C082B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C8BE-9582-4004-BCF9-44A4C34D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8A8C-C265-4006-9E5C-CA2DE8EE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B64A-1F38-49BA-B567-FCDC5858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18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40B7-1B2F-4BD5-A88E-11757EE4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ED63-4BC9-4F09-8B62-EB12FEF3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CC25-2738-48D9-9304-5EA1C77A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83261-A599-47D3-B0C6-DAF4D405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1E99-F943-406F-B696-353F3943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91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7F55-29F4-47C4-9F4D-6DAF366C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8CD74-50B4-48D9-80B6-7828E4F53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2265-E7A0-4CD8-91BE-708F9A1F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53DCA-33D9-4E0F-B150-C15847F4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EFF0-56DF-4ED8-A05F-801A2204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4A40-0FD6-4C9D-A341-0B057720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A57D-ED0B-4574-9809-4E4529DBF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90DF-2495-47E2-93DA-E597009AB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4968-0AAF-4EEE-9B64-AAEF2DB8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2CDEF-B2A1-4C69-A424-FD7057E6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8E1AF-413B-4C39-9F76-E1FB7F69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77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47FB-D0C8-46B1-83EA-4DDC14B0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B8AF6-9BFC-4BAC-8168-A8804CD02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5EB62-4D58-4FBF-A1F4-E57A4734F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3FE71-34DA-482F-B633-939EE10E8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AEBE7-5332-4508-8BCE-49C4B2148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7417E-5815-44F2-BFB0-2377135D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1BD93-61D0-4718-9CC5-F3DF926D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B9A2F-8CC2-4D8A-A796-D605468D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7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CE14-149C-475B-A0F8-98B6BA14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923E2-94BF-4E7A-BF2D-38EA5F3A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7BE3C-2E35-4ECC-9632-15557A8D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D4E9C-9ED0-49EC-BC56-332D0EE6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73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4D59A-F504-4F2D-B766-C4C3EE17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0935-E7E2-4D70-A4EE-E4E4594C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63013-6A5A-4461-8E14-0440AB10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58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3ADA-0703-4152-961C-76221991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F0E0-5139-4C23-968A-2B7D7EBF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D5E08-0A82-4262-B5DE-9B4E7595F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86422-073E-42D4-8D6F-9F6F8752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255A0-9F95-465E-B5A8-CDE78FBF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C972-56CF-4649-AFC2-FCDA03A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71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FD2E-BB6C-436E-8308-93337F42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68FB0-B87F-4FDE-895A-8DF76D176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C6089-F775-4F04-A1A9-0D5CBDBFC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E5AED-0939-484E-80A2-FF3722AA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DE1D3-931E-4507-9537-E2EB6247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CF7E7-1F5E-428A-B0CC-BB84EE11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4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7529-3263-4A5D-B3ED-20259210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492D1-8F7A-4E02-B311-A7ADA95F1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D5F9-CF15-44FE-9CF4-B5B044E1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1D95-1E1C-4073-A867-E76C1D77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E2A1A-79FC-4813-894E-EAEF0B5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19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705A6-3F39-43AD-8792-50C85A7F3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27ADF-A9EA-4309-8487-9FC62235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1EC7-C9F4-46D7-93A7-50FE2F00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3096-DBD3-4A8E-928E-90859055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7CA22-3924-4E63-AA24-8CF2B6C0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8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5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8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1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3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4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1690B-5877-4B60-BD72-D2F17AA8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AE566-753E-484B-B93A-20FB4295B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88C6-40E1-49D9-BBF0-96B123B74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E1BE-BC16-42F3-A061-07168F562E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EAB0-2E21-4425-B0C8-DB0BFCC54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6F895-4BCE-420E-9928-A01D38D83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515B-B029-4CA2-8CB5-6883450E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wiki.xplico.org/lib/exe/detail.php?id=web_interface&amp;media=wiki:xwi_ftp_file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iki.xplico.org/lib/exe/detail.php?id=web_interface&amp;media=wiki:xwi_ftp_cmd_pcap.png" TargetMode="External"/><Relationship Id="rId5" Type="http://schemas.openxmlformats.org/officeDocument/2006/relationships/hyperlink" Target="https://wiki.xplico.org/lib/exe/detail.php?id=web_interface&amp;media=wiki:xwi_ftp_file_pcap.png" TargetMode="Externa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671A-EB96-416C-873A-6BC5CAA8A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Xplico – Network Forensic Analysis Tool (NFAT)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73CBB-317B-4BEE-A239-E103030D9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Name: Basel Alzyoud</a:t>
            </a:r>
          </a:p>
          <a:p>
            <a:pPr algn="l" rt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 ID: AC0342</a:t>
            </a:r>
          </a:p>
          <a:p>
            <a:pPr algn="l" rt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Subject: Digital Forensic by Dr. Nader Salameh</a:t>
            </a:r>
          </a:p>
        </p:txBody>
      </p:sp>
    </p:spTree>
    <p:extLst>
      <p:ext uri="{BB962C8B-B14F-4D97-AF65-F5344CB8AC3E}">
        <p14:creationId xmlns:p14="http://schemas.microsoft.com/office/powerpoint/2010/main" val="328977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0575C8-DA62-4555-8B1E-D216311BF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4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3B50021-E804-4D36-B92B-2BBFF50F6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45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7819643-014A-43E9-A821-BA33A8517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21" y="0"/>
            <a:ext cx="12247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8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1FE0960B-D3EC-487A-A8CC-DA871F128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"/>
            <a:ext cx="12195012" cy="550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4B9AA9-A36D-4C1D-8C22-5240C69D0FBE}"/>
              </a:ext>
            </a:extLst>
          </p:cNvPr>
          <p:cNvSpPr txBox="1"/>
          <p:nvPr/>
        </p:nvSpPr>
        <p:spPr>
          <a:xfrm>
            <a:off x="0" y="5579706"/>
            <a:ext cx="12101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Clicking on a link will open a new page (separated), in which, with Xplico System, will rebuild the full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url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of that page, contained in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pcap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decoded. Xplico System simulate the original cache of the browser, of course if the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pcap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(in all sessions of case) contain the data to simulate the cache.</a:t>
            </a:r>
            <a:br>
              <a:rPr lang="en-US" sz="1100" dirty="0">
                <a:latin typeface="Arial Black" panose="020B0A04020102020204" pitchFamily="34" charset="0"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Everything works if and only if the proxy is enabled in Firefox and it is pointing to the server that runs Xplico System.</a:t>
            </a:r>
            <a:br>
              <a:rPr lang="en-US" sz="1100" dirty="0">
                <a:latin typeface="Arial Black" panose="020B0A04020102020204" pitchFamily="34" charset="0"/>
              </a:rPr>
            </a:br>
            <a:endParaRPr lang="en-US" sz="11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2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BF78831-BE02-4821-B0FB-86547B2C9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" y="-9331"/>
            <a:ext cx="12187049" cy="570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EA9CF9-E866-4886-B11B-D96C6D5660DB}"/>
              </a:ext>
            </a:extLst>
          </p:cNvPr>
          <p:cNvSpPr txBox="1"/>
          <p:nvPr/>
        </p:nvSpPr>
        <p:spPr>
          <a:xfrm>
            <a:off x="774442" y="5579706"/>
            <a:ext cx="11775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 dirty="0">
                <a:latin typeface="Arial Black" panose="020B0A04020102020204" pitchFamily="34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Besides, for each contents we can examine the request header, response header and the body by clicking upon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method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 link.</a:t>
            </a:r>
            <a:br>
              <a:rPr lang="en-US" sz="1400" dirty="0">
                <a:latin typeface="Arial Black" panose="020B0A04020102020204" pitchFamily="34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It is possible to achieve the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pcap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with inside only the flow that transport the content.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837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F29BB8A-BE4E-40B7-B38F-67703C81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92" y="-1"/>
            <a:ext cx="1220239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25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A72C589-9FB6-4148-9F16-9DED9D3AF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8" y="0"/>
            <a:ext cx="1219482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5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>
            <a:extLst>
              <a:ext uri="{FF2B5EF4-FFF2-40B4-BE49-F238E27FC236}">
                <a16:creationId xmlns:a16="http://schemas.microsoft.com/office/drawing/2014/main" id="{A45EA987-9D30-45F5-89D0-A8AD597EE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561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A94413-415D-4ED1-9F76-27C8FDA566A4}"/>
              </a:ext>
            </a:extLst>
          </p:cNvPr>
          <p:cNvSpPr txBox="1"/>
          <p:nvPr/>
        </p:nvSpPr>
        <p:spPr>
          <a:xfrm>
            <a:off x="2621902" y="3722914"/>
            <a:ext cx="7632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The pages of FTP and TFTP are similar.</a:t>
            </a:r>
          </a:p>
          <a:p>
            <a:r>
              <a:rPr lang="en-US" dirty="0">
                <a:latin typeface="Arial Black" panose="020B0A04020102020204" pitchFamily="34" charset="0"/>
              </a:rPr>
              <a:t>In the main page we can see the list of all connections to the ftp/</a:t>
            </a:r>
            <a:r>
              <a:rPr lang="en-US" dirty="0" err="1">
                <a:latin typeface="Arial Black" panose="020B0A04020102020204" pitchFamily="34" charset="0"/>
              </a:rPr>
              <a:t>tftp</a:t>
            </a:r>
            <a:r>
              <a:rPr lang="en-US" dirty="0">
                <a:latin typeface="Arial Black" panose="020B0A04020102020204" pitchFamily="34" charset="0"/>
              </a:rPr>
              <a:t> server, with the corresponding number of files downloaded and uploaded..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51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FD190289-06E9-4BBC-84B0-529B19CC9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26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BF08ECB-AB7B-4690-B0FE-7E480C6D6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05" y="2640563"/>
            <a:ext cx="10917205" cy="78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8132CF33-BAA0-4C12-8D68-55A356E50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06" y="1080311"/>
            <a:ext cx="10917205" cy="156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C63D24-B299-4757-A735-1627CD7640CB}"/>
              </a:ext>
            </a:extLst>
          </p:cNvPr>
          <p:cNvSpPr txBox="1"/>
          <p:nvPr/>
        </p:nvSpPr>
        <p:spPr>
          <a:xfrm>
            <a:off x="1959429" y="3825551"/>
            <a:ext cx="9125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For every server, clicking on the link, we can see the information of server, user name, password, commands, files downloaded and files uploaded.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For each file you can have the corresponding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pcap</a:t>
            </a:r>
            <a:r>
              <a:rPr lang="en-US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file that contains only the packets to the file.</a:t>
            </a:r>
          </a:p>
          <a:p>
            <a:pPr algn="just"/>
            <a:br>
              <a:rPr lang="en-US" b="0" i="0" u="none" strike="noStrike" dirty="0">
                <a:solidFill>
                  <a:srgbClr val="436976"/>
                </a:solidFill>
                <a:effectLst/>
                <a:latin typeface="Arial Black" panose="020B0A04020102020204" pitchFamily="34" charset="0"/>
                <a:hlinkClick r:id="rId5" tooltip="wiki:xwi_ftp_file_pcap.png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You can also examine all the commands exchanged with the server.</a:t>
            </a:r>
          </a:p>
          <a:p>
            <a:br>
              <a:rPr lang="en-US" b="0" i="0" u="none" strike="noStrike" dirty="0">
                <a:solidFill>
                  <a:srgbClr val="436976"/>
                </a:solidFill>
                <a:effectLst/>
                <a:latin typeface="Arial Black" panose="020B0A04020102020204" pitchFamily="34" charset="0"/>
                <a:hlinkClick r:id="rId6" tooltip="wiki:xwi_ftp_cmd_pcap.png"/>
              </a:rPr>
            </a:br>
            <a:endParaRPr lang="en-US" b="0" i="0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  <a:p>
            <a:br>
              <a:rPr lang="en-US" b="0" i="0" u="none" strike="noStrike" dirty="0">
                <a:solidFill>
                  <a:srgbClr val="436976"/>
                </a:solidFill>
                <a:effectLst/>
                <a:latin typeface="Arial Black" panose="020B0A04020102020204" pitchFamily="34" charset="0"/>
                <a:hlinkClick r:id="rId7" tooltip="wiki:xwi_ftp_file.png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2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26A48B10-04E6-4410-A546-70758805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6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73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6F7D-B897-44EF-B9ED-1E5F2781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Xplico reconstructs the contents of captures preformed with a packet sniffer (ex. Wireshark)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18F5-52FE-42C3-BED6-FE4F3B238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Packet analyzers do not reconstruct the data carried by the protocols while Xplico does.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Xplico reconstructs the protocol’s application data it is able to recognize the protocols  with a technique named Port Independent Protocol Identification (PIPI).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Xplico is open-source software_released_under_GNU GPL v2.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Written in C, PHP, Python, Latest release is 1.2.2 / 2019</a:t>
            </a:r>
            <a:endParaRPr lang="en-US" b="0" i="0" dirty="0">
              <a:solidFill>
                <a:srgbClr val="CCCCCC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4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9D5CBDA-5AF9-488E-871F-E4F8C2370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603" y="0"/>
            <a:ext cx="123210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80FFEC-CE62-4D85-B454-A51056F86DA3}"/>
              </a:ext>
            </a:extLst>
          </p:cNvPr>
          <p:cNvSpPr txBox="1"/>
          <p:nvPr/>
        </p:nvSpPr>
        <p:spPr>
          <a:xfrm>
            <a:off x="2024743" y="3191069"/>
            <a:ext cx="8733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If the MMS messages (Multimedia Messaging Service) are transported by HTTP protocol then Xplico decoder can decompose the MMS message into its content,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ie</a:t>
            </a:r>
            <a:r>
              <a:rPr lang="en-US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text, video and images.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The main page of MMS reports the list of MMS decoded,</a:t>
            </a:r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5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308BF2C5-5B50-4ABE-8CC3-0ACA0E756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093DC-F9AF-4B3D-9250-40634F6F4972}"/>
              </a:ext>
            </a:extLst>
          </p:cNvPr>
          <p:cNvSpPr txBox="1"/>
          <p:nvPr/>
        </p:nvSpPr>
        <p:spPr>
          <a:xfrm>
            <a:off x="9367935" y="3984171"/>
            <a:ext cx="275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 have the MMS message in the binary (raw) form, then you can decode it with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mmsdec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79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B96CCFCA-2AC4-4134-B3B2-4658C375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662"/>
            <a:ext cx="12192000" cy="685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021512-82AD-4290-A7F4-1764B40D124C}"/>
              </a:ext>
            </a:extLst>
          </p:cNvPr>
          <p:cNvSpPr txBox="1"/>
          <p:nvPr/>
        </p:nvSpPr>
        <p:spPr>
          <a:xfrm>
            <a:off x="3582955" y="4077478"/>
            <a:ext cx="3620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During a session decoding Xplico produces a KML file, this file, used with Google Earth, allows you to have a temporal and geographical map of connections decoded by Xplico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6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A380-11B7-4F34-8707-8B655287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Xplico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6BE7-419B-4F51-BE4D-2BB854E4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and reconstruct all the Web pages and contents (images, files etc.) from raw HTTP protocol data.</a:t>
            </a:r>
          </a:p>
          <a:p>
            <a:r>
              <a:rPr lang="en-US" dirty="0"/>
              <a:t>Reconstruct the e-mails exchanged from raw data of SMTP, POP, IMAP protocols.</a:t>
            </a:r>
          </a:p>
          <a:p>
            <a:r>
              <a:rPr lang="en-US" dirty="0"/>
              <a:t>Identifies and reconstructs VoIP, MSN, IRC and FTP as well.</a:t>
            </a:r>
          </a:p>
          <a:p>
            <a:r>
              <a:rPr lang="en-US" dirty="0"/>
              <a:t>Installed by default in Kali Linux, DEFT, Security Onion etc.</a:t>
            </a:r>
          </a:p>
        </p:txBody>
      </p:sp>
    </p:spTree>
    <p:extLst>
      <p:ext uri="{BB962C8B-B14F-4D97-AF65-F5344CB8AC3E}">
        <p14:creationId xmlns:p14="http://schemas.microsoft.com/office/powerpoint/2010/main" val="126763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8E12-1EC6-4D3A-B386-8C0B76B5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3CB7-067B-499D-A838-6CAD984F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EA7DC-8E3E-45F0-A226-9E0986BA7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1" t="21088" r="14592" b="20272"/>
          <a:stretch/>
        </p:blipFill>
        <p:spPr>
          <a:xfrm>
            <a:off x="-1199004" y="0"/>
            <a:ext cx="14272911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072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6F6C0BB-DA99-4812-BABA-D197F2063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22A14D-5F64-482F-B0BD-C4B00C6C91C7}"/>
              </a:ext>
            </a:extLst>
          </p:cNvPr>
          <p:cNvSpPr txBox="1"/>
          <p:nvPr/>
        </p:nvSpPr>
        <p:spPr>
          <a:xfrm>
            <a:off x="4460033" y="3648270"/>
            <a:ext cx="7361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We create a new case so the case coincides with listening point this because the Xplico system try to correlate the data extracted, to: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emulate browser cache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reconstruct P2P files (downloaded in many days)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reconstruct files downloaded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7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352FA3-4611-4D4F-BA07-33A3CEE26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0" y="-1"/>
            <a:ext cx="1220833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2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48A35A27-120E-4001-944B-6A4529CBF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30339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43B961-B126-4D5C-BC6D-F7B70B7AC41D}"/>
              </a:ext>
            </a:extLst>
          </p:cNvPr>
          <p:cNvSpPr txBox="1"/>
          <p:nvPr/>
        </p:nvSpPr>
        <p:spPr>
          <a:xfrm>
            <a:off x="1897224" y="3181738"/>
            <a:ext cx="83975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Arial Black" panose="020B0A04020102020204" pitchFamily="34" charset="0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 </a:t>
            </a:r>
            <a:r>
              <a:rPr lang="en-US" i="1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case</a:t>
            </a:r>
            <a:r>
              <a:rPr lang="en-US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 is composed of one or more </a:t>
            </a:r>
            <a:r>
              <a:rPr lang="en-US" i="1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sessions</a:t>
            </a:r>
            <a:r>
              <a:rPr lang="en-US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, then selecting a case we enter in sessions page. In Xplico each </a:t>
            </a:r>
            <a:r>
              <a:rPr lang="en-US" i="1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session</a:t>
            </a:r>
            <a:r>
              <a:rPr lang="en-US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 contains the data acquired in a specific time interval, the time intervals of each session must be disjoint and each stating time of a </a:t>
            </a:r>
            <a:r>
              <a:rPr lang="en-US" i="1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session</a:t>
            </a:r>
            <a:r>
              <a:rPr lang="en-US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 must be greater or equal than the ending time of previous </a:t>
            </a:r>
            <a:r>
              <a:rPr lang="en-US" i="1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session</a:t>
            </a:r>
            <a:r>
              <a:rPr lang="en-US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.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To create a </a:t>
            </a:r>
            <a:r>
              <a:rPr lang="en-US" i="1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new session</a:t>
            </a:r>
            <a:r>
              <a:rPr lang="en-US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 inside a </a:t>
            </a:r>
            <a:r>
              <a:rPr lang="en-US" i="1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case</a:t>
            </a:r>
            <a:r>
              <a:rPr lang="en-US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 we have to click “</a:t>
            </a:r>
            <a:r>
              <a:rPr lang="en-US" i="1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New sol</a:t>
            </a:r>
            <a:r>
              <a:rPr lang="en-US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” button. A session is defined only by a name: </a:t>
            </a:r>
            <a:r>
              <a:rPr lang="en-US" i="1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session name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3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4A9A4779-7C9B-419A-AF8B-183F03B13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00" y="0"/>
            <a:ext cx="1220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6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9A2BB8-B479-4ECA-A744-252CB2166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44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166</TotalTime>
  <Words>641</Words>
  <Application>Microsoft Office PowerPoint</Application>
  <PresentationFormat>Widescreen</PresentationFormat>
  <Paragraphs>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Corbel</vt:lpstr>
      <vt:lpstr>Parallax</vt:lpstr>
      <vt:lpstr>Office Theme</vt:lpstr>
      <vt:lpstr>Xplico – Network Forensic Analysis Tool (NFAT)</vt:lpstr>
      <vt:lpstr>Xplico reconstructs the contents of captures preformed with a packet sniffer (ex. Wireshark)</vt:lpstr>
      <vt:lpstr>Xplico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Xplico – Network Forensic Analysis Tool (NFAT)</dc:title>
  <dc:creator>باسل الزيود</dc:creator>
  <cp:lastModifiedBy>Basel Alzyoud</cp:lastModifiedBy>
  <cp:revision>12</cp:revision>
  <dcterms:created xsi:type="dcterms:W3CDTF">2021-10-30T15:24:13Z</dcterms:created>
  <dcterms:modified xsi:type="dcterms:W3CDTF">2021-11-03T07:41:10Z</dcterms:modified>
</cp:coreProperties>
</file>