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4"/>
  </p:notes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1A21B-4CAC-4956-A4F8-4D7F8EE783CA}">
          <p14:sldIdLst>
            <p14:sldId id="256"/>
            <p14:sldId id="257"/>
            <p14:sldId id="258"/>
            <p14:sldId id="259"/>
            <p14:sldId id="260"/>
            <p14:sldId id="263"/>
            <p14:sldId id="262"/>
            <p14:sldId id="261"/>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el Alzyoud" userId="ae4214538faeb1e7" providerId="LiveId" clId="{FC3475C3-BBF0-4B6D-8B9E-ACAFE7CD989B}"/>
    <pc:docChg chg="undo redo custSel addSld delSld modSld addSection delSection modSection">
      <pc:chgData name="Basel Alzyoud" userId="ae4214538faeb1e7" providerId="LiveId" clId="{FC3475C3-BBF0-4B6D-8B9E-ACAFE7CD989B}" dt="2022-01-07T15:21:07.848" v="1301" actId="47"/>
      <pc:docMkLst>
        <pc:docMk/>
      </pc:docMkLst>
      <pc:sldChg chg="addSp delSp modSp new mod setBg">
        <pc:chgData name="Basel Alzyoud" userId="ae4214538faeb1e7" providerId="LiveId" clId="{FC3475C3-BBF0-4B6D-8B9E-ACAFE7CD989B}" dt="2022-01-07T13:04:09.771" v="649"/>
        <pc:sldMkLst>
          <pc:docMk/>
          <pc:sldMk cId="1031985381" sldId="256"/>
        </pc:sldMkLst>
        <pc:spChg chg="mod">
          <ac:chgData name="Basel Alzyoud" userId="ae4214538faeb1e7" providerId="LiveId" clId="{FC3475C3-BBF0-4B6D-8B9E-ACAFE7CD989B}" dt="2022-01-07T12:37:40.233" v="74" actId="1076"/>
          <ac:spMkLst>
            <pc:docMk/>
            <pc:sldMk cId="1031985381" sldId="256"/>
            <ac:spMk id="2" creationId="{EEBADE89-30E4-47F9-97B6-FA208D96362A}"/>
          </ac:spMkLst>
        </pc:spChg>
        <pc:spChg chg="mod">
          <ac:chgData name="Basel Alzyoud" userId="ae4214538faeb1e7" providerId="LiveId" clId="{FC3475C3-BBF0-4B6D-8B9E-ACAFE7CD989B}" dt="2022-01-07T13:04:09.771" v="649"/>
          <ac:spMkLst>
            <pc:docMk/>
            <pc:sldMk cId="1031985381" sldId="256"/>
            <ac:spMk id="3" creationId="{C4A439D2-B0F5-444C-ABB9-FC573713B58C}"/>
          </ac:spMkLst>
        </pc:spChg>
        <pc:spChg chg="add del mod">
          <ac:chgData name="Basel Alzyoud" userId="ae4214538faeb1e7" providerId="LiveId" clId="{FC3475C3-BBF0-4B6D-8B9E-ACAFE7CD989B}" dt="2022-01-07T12:44:33.373" v="558"/>
          <ac:spMkLst>
            <pc:docMk/>
            <pc:sldMk cId="1031985381" sldId="256"/>
            <ac:spMk id="4" creationId="{1CCE2C51-9E8F-4626-8791-541036EF6377}"/>
          </ac:spMkLst>
        </pc:spChg>
        <pc:spChg chg="add mod">
          <ac:chgData name="Basel Alzyoud" userId="ae4214538faeb1e7" providerId="LiveId" clId="{FC3475C3-BBF0-4B6D-8B9E-ACAFE7CD989B}" dt="2022-01-07T12:41:30.038" v="392" actId="1076"/>
          <ac:spMkLst>
            <pc:docMk/>
            <pc:sldMk cId="1031985381" sldId="256"/>
            <ac:spMk id="5" creationId="{FE720F1A-BA69-48A8-8DAB-4B2383C45609}"/>
          </ac:spMkLst>
        </pc:spChg>
        <pc:spChg chg="add del mod">
          <ac:chgData name="Basel Alzyoud" userId="ae4214538faeb1e7" providerId="LiveId" clId="{FC3475C3-BBF0-4B6D-8B9E-ACAFE7CD989B}" dt="2022-01-07T12:44:33.373" v="560"/>
          <ac:spMkLst>
            <pc:docMk/>
            <pc:sldMk cId="1031985381" sldId="256"/>
            <ac:spMk id="6" creationId="{E0C37757-9011-4D2B-9B40-6ECC30C6F263}"/>
          </ac:spMkLst>
        </pc:spChg>
        <pc:spChg chg="add mod">
          <ac:chgData name="Basel Alzyoud" userId="ae4214538faeb1e7" providerId="LiveId" clId="{FC3475C3-BBF0-4B6D-8B9E-ACAFE7CD989B}" dt="2022-01-07T12:48:42.490" v="599" actId="1076"/>
          <ac:spMkLst>
            <pc:docMk/>
            <pc:sldMk cId="1031985381" sldId="256"/>
            <ac:spMk id="7" creationId="{B7BFCECA-6295-4194-9F7E-720BB76E1B5E}"/>
          </ac:spMkLst>
        </pc:spChg>
        <pc:picChg chg="add del mod">
          <ac:chgData name="Basel Alzyoud" userId="ae4214538faeb1e7" providerId="LiveId" clId="{FC3475C3-BBF0-4B6D-8B9E-ACAFE7CD989B}" dt="2022-01-07T12:37:34.471" v="71"/>
          <ac:picMkLst>
            <pc:docMk/>
            <pc:sldMk cId="1031985381" sldId="256"/>
            <ac:picMk id="1026" creationId="{7F92511D-530A-4246-8F05-39F990446755}"/>
          </ac:picMkLst>
        </pc:picChg>
        <pc:picChg chg="add mod">
          <ac:chgData name="Basel Alzyoud" userId="ae4214538faeb1e7" providerId="LiveId" clId="{FC3475C3-BBF0-4B6D-8B9E-ACAFE7CD989B}" dt="2022-01-07T12:38:00.259" v="80" actId="1076"/>
          <ac:picMkLst>
            <pc:docMk/>
            <pc:sldMk cId="1031985381" sldId="256"/>
            <ac:picMk id="1028" creationId="{9CBFC479-CC7B-41B1-9C9A-AFAA61C0CF37}"/>
          </ac:picMkLst>
        </pc:picChg>
        <pc:picChg chg="add del">
          <ac:chgData name="Basel Alzyoud" userId="ae4214538faeb1e7" providerId="LiveId" clId="{FC3475C3-BBF0-4B6D-8B9E-ACAFE7CD989B}" dt="2022-01-07T12:38:22.812" v="111"/>
          <ac:picMkLst>
            <pc:docMk/>
            <pc:sldMk cId="1031985381" sldId="256"/>
            <ac:picMk id="1030" creationId="{E68C8002-EA72-4CAC-9A0C-270ED26274FC}"/>
          </ac:picMkLst>
        </pc:picChg>
        <pc:picChg chg="add del">
          <ac:chgData name="Basel Alzyoud" userId="ae4214538faeb1e7" providerId="LiveId" clId="{FC3475C3-BBF0-4B6D-8B9E-ACAFE7CD989B}" dt="2022-01-07T12:38:45.095" v="127"/>
          <ac:picMkLst>
            <pc:docMk/>
            <pc:sldMk cId="1031985381" sldId="256"/>
            <ac:picMk id="1032" creationId="{B887B41E-A01C-4191-B1BA-9ECA24B853E2}"/>
          </ac:picMkLst>
        </pc:picChg>
      </pc:sldChg>
      <pc:sldChg chg="new del">
        <pc:chgData name="Basel Alzyoud" userId="ae4214538faeb1e7" providerId="LiveId" clId="{FC3475C3-BBF0-4B6D-8B9E-ACAFE7CD989B}" dt="2022-01-07T13:02:35.419" v="614" actId="680"/>
        <pc:sldMkLst>
          <pc:docMk/>
          <pc:sldMk cId="631772556" sldId="257"/>
        </pc:sldMkLst>
      </pc:sldChg>
      <pc:sldChg chg="modSp new mod setBg">
        <pc:chgData name="Basel Alzyoud" userId="ae4214538faeb1e7" providerId="LiveId" clId="{FC3475C3-BBF0-4B6D-8B9E-ACAFE7CD989B}" dt="2022-01-07T13:07:30.499" v="703"/>
        <pc:sldMkLst>
          <pc:docMk/>
          <pc:sldMk cId="884806481" sldId="257"/>
        </pc:sldMkLst>
        <pc:spChg chg="mod">
          <ac:chgData name="Basel Alzyoud" userId="ae4214538faeb1e7" providerId="LiveId" clId="{FC3475C3-BBF0-4B6D-8B9E-ACAFE7CD989B}" dt="2022-01-07T13:06:59.908" v="699" actId="2711"/>
          <ac:spMkLst>
            <pc:docMk/>
            <pc:sldMk cId="884806481" sldId="257"/>
            <ac:spMk id="2" creationId="{5E23FCF0-6FC4-42B5-8F34-13FA72081DFF}"/>
          </ac:spMkLst>
        </pc:spChg>
        <pc:spChg chg="mod">
          <ac:chgData name="Basel Alzyoud" userId="ae4214538faeb1e7" providerId="LiveId" clId="{FC3475C3-BBF0-4B6D-8B9E-ACAFE7CD989B}" dt="2022-01-07T13:06:31.313" v="697" actId="120"/>
          <ac:spMkLst>
            <pc:docMk/>
            <pc:sldMk cId="884806481" sldId="257"/>
            <ac:spMk id="3" creationId="{97C903E6-4036-48F6-8B06-F23A08960BA9}"/>
          </ac:spMkLst>
        </pc:spChg>
      </pc:sldChg>
      <pc:sldChg chg="new del">
        <pc:chgData name="Basel Alzyoud" userId="ae4214538faeb1e7" providerId="LiveId" clId="{FC3475C3-BBF0-4B6D-8B9E-ACAFE7CD989B}" dt="2022-01-07T13:07:36.262" v="705" actId="680"/>
        <pc:sldMkLst>
          <pc:docMk/>
          <pc:sldMk cId="2493722239" sldId="258"/>
        </pc:sldMkLst>
      </pc:sldChg>
      <pc:sldChg chg="modSp add mod">
        <pc:chgData name="Basel Alzyoud" userId="ae4214538faeb1e7" providerId="LiveId" clId="{FC3475C3-BBF0-4B6D-8B9E-ACAFE7CD989B}" dt="2022-01-07T13:09:54.626" v="785"/>
        <pc:sldMkLst>
          <pc:docMk/>
          <pc:sldMk cId="3987992904" sldId="258"/>
        </pc:sldMkLst>
        <pc:spChg chg="mod">
          <ac:chgData name="Basel Alzyoud" userId="ae4214538faeb1e7" providerId="LiveId" clId="{FC3475C3-BBF0-4B6D-8B9E-ACAFE7CD989B}" dt="2022-01-07T13:08:15.334" v="735" actId="20577"/>
          <ac:spMkLst>
            <pc:docMk/>
            <pc:sldMk cId="3987992904" sldId="258"/>
            <ac:spMk id="2" creationId="{5E23FCF0-6FC4-42B5-8F34-13FA72081DFF}"/>
          </ac:spMkLst>
        </pc:spChg>
        <pc:spChg chg="mod">
          <ac:chgData name="Basel Alzyoud" userId="ae4214538faeb1e7" providerId="LiveId" clId="{FC3475C3-BBF0-4B6D-8B9E-ACAFE7CD989B}" dt="2022-01-07T13:09:54.626" v="785"/>
          <ac:spMkLst>
            <pc:docMk/>
            <pc:sldMk cId="3987992904" sldId="258"/>
            <ac:spMk id="3" creationId="{97C903E6-4036-48F6-8B06-F23A08960BA9}"/>
          </ac:spMkLst>
        </pc:spChg>
      </pc:sldChg>
      <pc:sldChg chg="addSp delSp modSp add mod">
        <pc:chgData name="Basel Alzyoud" userId="ae4214538faeb1e7" providerId="LiveId" clId="{FC3475C3-BBF0-4B6D-8B9E-ACAFE7CD989B}" dt="2022-01-07T13:12:30.935" v="832" actId="207"/>
        <pc:sldMkLst>
          <pc:docMk/>
          <pc:sldMk cId="754952016" sldId="259"/>
        </pc:sldMkLst>
        <pc:spChg chg="mod">
          <ac:chgData name="Basel Alzyoud" userId="ae4214538faeb1e7" providerId="LiveId" clId="{FC3475C3-BBF0-4B6D-8B9E-ACAFE7CD989B}" dt="2022-01-07T13:10:14.504" v="808" actId="20577"/>
          <ac:spMkLst>
            <pc:docMk/>
            <pc:sldMk cId="754952016" sldId="259"/>
            <ac:spMk id="2" creationId="{5E23FCF0-6FC4-42B5-8F34-13FA72081DFF}"/>
          </ac:spMkLst>
        </pc:spChg>
        <pc:spChg chg="mod">
          <ac:chgData name="Basel Alzyoud" userId="ae4214538faeb1e7" providerId="LiveId" clId="{FC3475C3-BBF0-4B6D-8B9E-ACAFE7CD989B}" dt="2022-01-07T13:12:30.935" v="832" actId="207"/>
          <ac:spMkLst>
            <pc:docMk/>
            <pc:sldMk cId="754952016" sldId="259"/>
            <ac:spMk id="3" creationId="{97C903E6-4036-48F6-8B06-F23A08960BA9}"/>
          </ac:spMkLst>
        </pc:spChg>
        <pc:spChg chg="add del">
          <ac:chgData name="Basel Alzyoud" userId="ae4214538faeb1e7" providerId="LiveId" clId="{FC3475C3-BBF0-4B6D-8B9E-ACAFE7CD989B}" dt="2022-01-07T13:09:58.439" v="787" actId="22"/>
          <ac:spMkLst>
            <pc:docMk/>
            <pc:sldMk cId="754952016" sldId="259"/>
            <ac:spMk id="5" creationId="{7AF6EF7F-CB11-457F-BBD2-05F57ED277F0}"/>
          </ac:spMkLst>
        </pc:spChg>
      </pc:sldChg>
      <pc:sldChg chg="modSp add del mod">
        <pc:chgData name="Basel Alzyoud" userId="ae4214538faeb1e7" providerId="LiveId" clId="{FC3475C3-BBF0-4B6D-8B9E-ACAFE7CD989B}" dt="2022-01-07T15:10:23.639" v="1134" actId="27636"/>
        <pc:sldMkLst>
          <pc:docMk/>
          <pc:sldMk cId="1419340647" sldId="260"/>
        </pc:sldMkLst>
        <pc:spChg chg="mod">
          <ac:chgData name="Basel Alzyoud" userId="ae4214538faeb1e7" providerId="LiveId" clId="{FC3475C3-BBF0-4B6D-8B9E-ACAFE7CD989B}" dt="2022-01-07T13:16:52.090" v="840" actId="27636"/>
          <ac:spMkLst>
            <pc:docMk/>
            <pc:sldMk cId="1419340647" sldId="260"/>
            <ac:spMk id="2" creationId="{5E23FCF0-6FC4-42B5-8F34-13FA72081DFF}"/>
          </ac:spMkLst>
        </pc:spChg>
        <pc:spChg chg="mod">
          <ac:chgData name="Basel Alzyoud" userId="ae4214538faeb1e7" providerId="LiveId" clId="{FC3475C3-BBF0-4B6D-8B9E-ACAFE7CD989B}" dt="2022-01-07T15:10:23.639" v="1134" actId="27636"/>
          <ac:spMkLst>
            <pc:docMk/>
            <pc:sldMk cId="1419340647" sldId="260"/>
            <ac:spMk id="3" creationId="{97C903E6-4036-48F6-8B06-F23A08960BA9}"/>
          </ac:spMkLst>
        </pc:spChg>
      </pc:sldChg>
      <pc:sldChg chg="addSp delSp modSp add mod">
        <pc:chgData name="Basel Alzyoud" userId="ae4214538faeb1e7" providerId="LiveId" clId="{FC3475C3-BBF0-4B6D-8B9E-ACAFE7CD989B}" dt="2022-01-07T15:12:37.720" v="1173" actId="27636"/>
        <pc:sldMkLst>
          <pc:docMk/>
          <pc:sldMk cId="412563511" sldId="261"/>
        </pc:sldMkLst>
        <pc:spChg chg="mod">
          <ac:chgData name="Basel Alzyoud" userId="ae4214538faeb1e7" providerId="LiveId" clId="{FC3475C3-BBF0-4B6D-8B9E-ACAFE7CD989B}" dt="2022-01-07T15:11:48.155" v="1157" actId="20577"/>
          <ac:spMkLst>
            <pc:docMk/>
            <pc:sldMk cId="412563511" sldId="261"/>
            <ac:spMk id="2" creationId="{5E23FCF0-6FC4-42B5-8F34-13FA72081DFF}"/>
          </ac:spMkLst>
        </pc:spChg>
        <pc:spChg chg="mod">
          <ac:chgData name="Basel Alzyoud" userId="ae4214538faeb1e7" providerId="LiveId" clId="{FC3475C3-BBF0-4B6D-8B9E-ACAFE7CD989B}" dt="2022-01-07T15:12:37.720" v="1173" actId="27636"/>
          <ac:spMkLst>
            <pc:docMk/>
            <pc:sldMk cId="412563511" sldId="261"/>
            <ac:spMk id="3" creationId="{97C903E6-4036-48F6-8B06-F23A08960BA9}"/>
          </ac:spMkLst>
        </pc:spChg>
        <pc:spChg chg="add del">
          <ac:chgData name="Basel Alzyoud" userId="ae4214538faeb1e7" providerId="LiveId" clId="{FC3475C3-BBF0-4B6D-8B9E-ACAFE7CD989B}" dt="2022-01-07T15:11:44.987" v="1151" actId="22"/>
          <ac:spMkLst>
            <pc:docMk/>
            <pc:sldMk cId="412563511" sldId="261"/>
            <ac:spMk id="5" creationId="{355EA589-6D15-46CA-8D62-979C63CE292F}"/>
          </ac:spMkLst>
        </pc:spChg>
      </pc:sldChg>
      <pc:sldChg chg="add del setBg">
        <pc:chgData name="Basel Alzyoud" userId="ae4214538faeb1e7" providerId="LiveId" clId="{FC3475C3-BBF0-4B6D-8B9E-ACAFE7CD989B}" dt="2022-01-07T13:08:07.976" v="716"/>
        <pc:sldMkLst>
          <pc:docMk/>
          <pc:sldMk cId="2433632950" sldId="261"/>
        </pc:sldMkLst>
      </pc:sldChg>
      <pc:sldChg chg="modSp add mod">
        <pc:chgData name="Basel Alzyoud" userId="ae4214538faeb1e7" providerId="LiveId" clId="{FC3475C3-BBF0-4B6D-8B9E-ACAFE7CD989B}" dt="2022-01-07T15:11:33.098" v="1149" actId="27636"/>
        <pc:sldMkLst>
          <pc:docMk/>
          <pc:sldMk cId="1043541493" sldId="262"/>
        </pc:sldMkLst>
        <pc:spChg chg="mod">
          <ac:chgData name="Basel Alzyoud" userId="ae4214538faeb1e7" providerId="LiveId" clId="{FC3475C3-BBF0-4B6D-8B9E-ACAFE7CD989B}" dt="2022-01-07T15:11:18.419" v="1145" actId="27636"/>
          <ac:spMkLst>
            <pc:docMk/>
            <pc:sldMk cId="1043541493" sldId="262"/>
            <ac:spMk id="2" creationId="{5E23FCF0-6FC4-42B5-8F34-13FA72081DFF}"/>
          </ac:spMkLst>
        </pc:spChg>
        <pc:spChg chg="mod">
          <ac:chgData name="Basel Alzyoud" userId="ae4214538faeb1e7" providerId="LiveId" clId="{FC3475C3-BBF0-4B6D-8B9E-ACAFE7CD989B}" dt="2022-01-07T15:11:33.098" v="1149" actId="27636"/>
          <ac:spMkLst>
            <pc:docMk/>
            <pc:sldMk cId="1043541493" sldId="262"/>
            <ac:spMk id="3" creationId="{97C903E6-4036-48F6-8B06-F23A08960BA9}"/>
          </ac:spMkLst>
        </pc:spChg>
      </pc:sldChg>
      <pc:sldChg chg="modSp add mod">
        <pc:chgData name="Basel Alzyoud" userId="ae4214538faeb1e7" providerId="LiveId" clId="{FC3475C3-BBF0-4B6D-8B9E-ACAFE7CD989B}" dt="2022-01-07T15:11:09.355" v="1141"/>
        <pc:sldMkLst>
          <pc:docMk/>
          <pc:sldMk cId="18273409" sldId="263"/>
        </pc:sldMkLst>
        <pc:spChg chg="mod">
          <ac:chgData name="Basel Alzyoud" userId="ae4214538faeb1e7" providerId="LiveId" clId="{FC3475C3-BBF0-4B6D-8B9E-ACAFE7CD989B}" dt="2022-01-07T15:10:31.319" v="1138" actId="27636"/>
          <ac:spMkLst>
            <pc:docMk/>
            <pc:sldMk cId="18273409" sldId="263"/>
            <ac:spMk id="2" creationId="{5E23FCF0-6FC4-42B5-8F34-13FA72081DFF}"/>
          </ac:spMkLst>
        </pc:spChg>
        <pc:spChg chg="mod">
          <ac:chgData name="Basel Alzyoud" userId="ae4214538faeb1e7" providerId="LiveId" clId="{FC3475C3-BBF0-4B6D-8B9E-ACAFE7CD989B}" dt="2022-01-07T15:11:09.355" v="1141"/>
          <ac:spMkLst>
            <pc:docMk/>
            <pc:sldMk cId="18273409" sldId="263"/>
            <ac:spMk id="3" creationId="{97C903E6-4036-48F6-8B06-F23A08960BA9}"/>
          </ac:spMkLst>
        </pc:spChg>
      </pc:sldChg>
      <pc:sldChg chg="modSp new mod setBg">
        <pc:chgData name="Basel Alzyoud" userId="ae4214538faeb1e7" providerId="LiveId" clId="{FC3475C3-BBF0-4B6D-8B9E-ACAFE7CD989B}" dt="2022-01-07T15:14:56.564" v="1238" actId="20577"/>
        <pc:sldMkLst>
          <pc:docMk/>
          <pc:sldMk cId="1654555081" sldId="264"/>
        </pc:sldMkLst>
        <pc:spChg chg="mod">
          <ac:chgData name="Basel Alzyoud" userId="ae4214538faeb1e7" providerId="LiveId" clId="{FC3475C3-BBF0-4B6D-8B9E-ACAFE7CD989B}" dt="2022-01-07T15:13:33.538" v="1194" actId="20577"/>
          <ac:spMkLst>
            <pc:docMk/>
            <pc:sldMk cId="1654555081" sldId="264"/>
            <ac:spMk id="2" creationId="{653655CB-74C1-4857-8965-92C2AAFF91E9}"/>
          </ac:spMkLst>
        </pc:spChg>
        <pc:spChg chg="mod">
          <ac:chgData name="Basel Alzyoud" userId="ae4214538faeb1e7" providerId="LiveId" clId="{FC3475C3-BBF0-4B6D-8B9E-ACAFE7CD989B}" dt="2022-01-07T15:14:56.564" v="1238" actId="20577"/>
          <ac:spMkLst>
            <pc:docMk/>
            <pc:sldMk cId="1654555081" sldId="264"/>
            <ac:spMk id="3" creationId="{4B960497-9558-44F0-9AF4-D916873EC6D3}"/>
          </ac:spMkLst>
        </pc:spChg>
      </pc:sldChg>
      <pc:sldChg chg="modSp new mod setBg">
        <pc:chgData name="Basel Alzyoud" userId="ae4214538faeb1e7" providerId="LiveId" clId="{FC3475C3-BBF0-4B6D-8B9E-ACAFE7CD989B}" dt="2022-01-07T15:16:21.611" v="1270" actId="27636"/>
        <pc:sldMkLst>
          <pc:docMk/>
          <pc:sldMk cId="1784778203" sldId="265"/>
        </pc:sldMkLst>
        <pc:spChg chg="mod">
          <ac:chgData name="Basel Alzyoud" userId="ae4214538faeb1e7" providerId="LiveId" clId="{FC3475C3-BBF0-4B6D-8B9E-ACAFE7CD989B}" dt="2022-01-07T15:15:16.405" v="1244" actId="20577"/>
          <ac:spMkLst>
            <pc:docMk/>
            <pc:sldMk cId="1784778203" sldId="265"/>
            <ac:spMk id="2" creationId="{1F4F6FBB-24F3-416D-978A-315D6C1B0C21}"/>
          </ac:spMkLst>
        </pc:spChg>
        <pc:spChg chg="mod">
          <ac:chgData name="Basel Alzyoud" userId="ae4214538faeb1e7" providerId="LiveId" clId="{FC3475C3-BBF0-4B6D-8B9E-ACAFE7CD989B}" dt="2022-01-07T15:16:21.611" v="1270" actId="27636"/>
          <ac:spMkLst>
            <pc:docMk/>
            <pc:sldMk cId="1784778203" sldId="265"/>
            <ac:spMk id="3" creationId="{33672971-FF29-4AA4-A415-26CBAD9D205A}"/>
          </ac:spMkLst>
        </pc:spChg>
      </pc:sldChg>
      <pc:sldChg chg="modSp new mod setBg">
        <pc:chgData name="Basel Alzyoud" userId="ae4214538faeb1e7" providerId="LiveId" clId="{FC3475C3-BBF0-4B6D-8B9E-ACAFE7CD989B}" dt="2022-01-07T15:19:39.327" v="1276" actId="20577"/>
        <pc:sldMkLst>
          <pc:docMk/>
          <pc:sldMk cId="609339218" sldId="266"/>
        </pc:sldMkLst>
        <pc:spChg chg="mod">
          <ac:chgData name="Basel Alzyoud" userId="ae4214538faeb1e7" providerId="LiveId" clId="{FC3475C3-BBF0-4B6D-8B9E-ACAFE7CD989B}" dt="2022-01-07T15:19:26.980" v="1273" actId="122"/>
          <ac:spMkLst>
            <pc:docMk/>
            <pc:sldMk cId="609339218" sldId="266"/>
            <ac:spMk id="2" creationId="{331F1198-6AA8-47C5-8AB7-D7E9C07E7BDA}"/>
          </ac:spMkLst>
        </pc:spChg>
        <pc:spChg chg="mod">
          <ac:chgData name="Basel Alzyoud" userId="ae4214538faeb1e7" providerId="LiveId" clId="{FC3475C3-BBF0-4B6D-8B9E-ACAFE7CD989B}" dt="2022-01-07T15:19:39.327" v="1276" actId="20577"/>
          <ac:spMkLst>
            <pc:docMk/>
            <pc:sldMk cId="609339218" sldId="266"/>
            <ac:spMk id="3" creationId="{B36C6DBA-F779-435B-9BBF-460BB1CE251A}"/>
          </ac:spMkLst>
        </pc:spChg>
      </pc:sldChg>
      <pc:sldChg chg="modSp new mod setBg">
        <pc:chgData name="Basel Alzyoud" userId="ae4214538faeb1e7" providerId="LiveId" clId="{FC3475C3-BBF0-4B6D-8B9E-ACAFE7CD989B}" dt="2022-01-07T15:20:37.530" v="1299" actId="20577"/>
        <pc:sldMkLst>
          <pc:docMk/>
          <pc:sldMk cId="470708319" sldId="267"/>
        </pc:sldMkLst>
        <pc:spChg chg="mod">
          <ac:chgData name="Basel Alzyoud" userId="ae4214538faeb1e7" providerId="LiveId" clId="{FC3475C3-BBF0-4B6D-8B9E-ACAFE7CD989B}" dt="2022-01-07T15:19:52.004" v="1279" actId="122"/>
          <ac:spMkLst>
            <pc:docMk/>
            <pc:sldMk cId="470708319" sldId="267"/>
            <ac:spMk id="2" creationId="{47B6B434-A57A-47CE-A022-951A2DB1B219}"/>
          </ac:spMkLst>
        </pc:spChg>
        <pc:spChg chg="mod">
          <ac:chgData name="Basel Alzyoud" userId="ae4214538faeb1e7" providerId="LiveId" clId="{FC3475C3-BBF0-4B6D-8B9E-ACAFE7CD989B}" dt="2022-01-07T15:20:37.530" v="1299" actId="20577"/>
          <ac:spMkLst>
            <pc:docMk/>
            <pc:sldMk cId="470708319" sldId="267"/>
            <ac:spMk id="3" creationId="{EBB4D290-B610-41FC-A282-7D424D59AB94}"/>
          </ac:spMkLst>
        </pc:spChg>
      </pc:sldChg>
      <pc:sldChg chg="new del setBg">
        <pc:chgData name="Basel Alzyoud" userId="ae4214538faeb1e7" providerId="LiveId" clId="{FC3475C3-BBF0-4B6D-8B9E-ACAFE7CD989B}" dt="2022-01-07T15:21:06.128" v="1300" actId="47"/>
        <pc:sldMkLst>
          <pc:docMk/>
          <pc:sldMk cId="286068730" sldId="268"/>
        </pc:sldMkLst>
      </pc:sldChg>
      <pc:sldChg chg="new del setBg">
        <pc:chgData name="Basel Alzyoud" userId="ae4214538faeb1e7" providerId="LiveId" clId="{FC3475C3-BBF0-4B6D-8B9E-ACAFE7CD989B}" dt="2022-01-07T15:21:07.848" v="1301" actId="47"/>
        <pc:sldMkLst>
          <pc:docMk/>
          <pc:sldMk cId="882782167" sldId="269"/>
        </pc:sldMkLst>
      </pc:sldChg>
      <pc:sldMasterChg chg="addSldLayout">
        <pc:chgData name="Basel Alzyoud" userId="ae4214538faeb1e7" providerId="LiveId" clId="{FC3475C3-BBF0-4B6D-8B9E-ACAFE7CD989B}" dt="2022-01-07T12:35:52.786" v="0" actId="680"/>
        <pc:sldMasterMkLst>
          <pc:docMk/>
          <pc:sldMasterMk cId="3818252175" sldId="2147483648"/>
        </pc:sldMasterMkLst>
        <pc:sldLayoutChg chg="add">
          <pc:chgData name="Basel Alzyoud" userId="ae4214538faeb1e7" providerId="LiveId" clId="{FC3475C3-BBF0-4B6D-8B9E-ACAFE7CD989B}" dt="2022-01-07T12:35:52.786" v="0" actId="680"/>
          <pc:sldLayoutMkLst>
            <pc:docMk/>
            <pc:sldMasterMk cId="3818252175" sldId="2147483648"/>
            <pc:sldLayoutMk cId="3550619021"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F7AE4-5FCF-4FE6-BD49-E2B42D0CFD42}" type="datetimeFigureOut">
              <a:rPr lang="en-US" smtClean="0"/>
              <a:t>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FA224-D557-4C2B-9429-2717BEA997A1}" type="slidenum">
              <a:rPr lang="en-US" smtClean="0"/>
              <a:t>‹#›</a:t>
            </a:fld>
            <a:endParaRPr lang="en-US"/>
          </a:p>
        </p:txBody>
      </p:sp>
    </p:spTree>
    <p:extLst>
      <p:ext uri="{BB962C8B-B14F-4D97-AF65-F5344CB8AC3E}">
        <p14:creationId xmlns:p14="http://schemas.microsoft.com/office/powerpoint/2010/main" val="197662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FA224-D557-4C2B-9429-2717BEA997A1}" type="slidenum">
              <a:rPr lang="en-US" smtClean="0"/>
              <a:t>1</a:t>
            </a:fld>
            <a:endParaRPr lang="en-US"/>
          </a:p>
        </p:txBody>
      </p:sp>
    </p:spTree>
    <p:extLst>
      <p:ext uri="{BB962C8B-B14F-4D97-AF65-F5344CB8AC3E}">
        <p14:creationId xmlns:p14="http://schemas.microsoft.com/office/powerpoint/2010/main" val="201507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8CCC-F2B1-46C9-8649-175EDAF90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70966D-329C-4C2C-89D3-3728AFAB9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45046B-4B31-425E-BD27-51F20E90B66D}"/>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C8AD9785-D3C5-4870-A792-A82DC25C0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A6B02-FEE8-4983-9A11-BE339C920770}"/>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97859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7A81-F55D-45B8-83B1-A37373351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D707D-D893-47BF-8C79-CECA48EA7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8CEC6-9B1B-4DEB-915B-50E1159E24BA}"/>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88411392-AE8A-447C-A755-BEDB65024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0C8C6-A4E7-4987-8386-5B1AFFFBF1B3}"/>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6510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22E15-2CC8-4678-8086-3B93F8C7A1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A46C8-B221-41F3-9752-4E5670B46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B0349-8A28-4DA6-AD34-7E46CB6B890A}"/>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03BA8B6B-6CCC-473D-87FD-B8E328A0E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B3D0A-D721-4E36-911D-8578943F880C}"/>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187435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78A5-CB22-46E0-9AA6-1C5BABE1D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6A89D-C9D6-4E1E-B84B-F4E2AEC6C9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1DEE-C088-4294-B3BB-7BD90D38E8EF}"/>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66353F88-EF41-459B-A43A-741268BE1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878E0-23F1-4980-94A5-20F102C5EED5}"/>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16654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128E-F977-4BA5-A1EC-45F45900D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5EA5D-D671-49E2-8CC1-A4DCEA704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5B8FF-2CEB-4E31-939B-E788F46A291C}"/>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744E3D2A-3473-4102-90D6-5F948DF5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ED262-AF37-4752-B21A-134C958BBA9B}"/>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119779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CD7C-3B0C-4537-BFEB-486F70D36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DAA36-F22E-4246-9501-ABF9827197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8E0D7-8A32-434A-9C35-9CB6D4219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8EBD8-CB77-47A3-9F0B-E2FEB669EEB6}"/>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6" name="Footer Placeholder 5">
            <a:extLst>
              <a:ext uri="{FF2B5EF4-FFF2-40B4-BE49-F238E27FC236}">
                <a16:creationId xmlns:a16="http://schemas.microsoft.com/office/drawing/2014/main" id="{5C974DCC-31D9-4088-B27F-38AC7A2AB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8B880-958C-40B6-B44B-EEE067B3D022}"/>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299383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CB1D-31C8-47E9-961C-5E553D7116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08BBA7-FB13-44A9-9634-7DCA94190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9E50A1-77CF-4023-9EF0-D11F4A9C59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6A2BC-BBDC-473D-AD06-D65B4CE87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F627A-304A-45D1-917A-095BAF6B1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3FE10-3C5B-4115-BB68-F942E6146588}"/>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8" name="Footer Placeholder 7">
            <a:extLst>
              <a:ext uri="{FF2B5EF4-FFF2-40B4-BE49-F238E27FC236}">
                <a16:creationId xmlns:a16="http://schemas.microsoft.com/office/drawing/2014/main" id="{63B2DF45-06EE-4C6D-8519-2415E767CD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75269-6F94-41DA-8626-C30F1A210DAB}"/>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219412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CDA2-EA60-40A0-99E4-639485396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8B5CCC-6B9E-476D-9C07-377D4ABD1409}"/>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4" name="Footer Placeholder 3">
            <a:extLst>
              <a:ext uri="{FF2B5EF4-FFF2-40B4-BE49-F238E27FC236}">
                <a16:creationId xmlns:a16="http://schemas.microsoft.com/office/drawing/2014/main" id="{CA4B1E71-C578-4B77-857D-0BBCA6DD0C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DAD8B-4471-40AB-B172-2E106928443D}"/>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290058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2A0277-6FAC-459D-AE5B-48B68A7E6B44}"/>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3" name="Footer Placeholder 2">
            <a:extLst>
              <a:ext uri="{FF2B5EF4-FFF2-40B4-BE49-F238E27FC236}">
                <a16:creationId xmlns:a16="http://schemas.microsoft.com/office/drawing/2014/main" id="{E7044FCB-DB7E-4E8F-8FE9-4D0EAF1581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5C1-49EF-49FA-BFA8-74EE0A3CEE58}"/>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4105671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7601-1F46-4D53-9BD2-4663A2F50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6A68D-0575-43C8-8F79-5A6D552D9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7A55C-8CE7-4443-8250-97BEC81D0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89AF-F565-4667-8353-5CBC4071A2FA}"/>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6" name="Footer Placeholder 5">
            <a:extLst>
              <a:ext uri="{FF2B5EF4-FFF2-40B4-BE49-F238E27FC236}">
                <a16:creationId xmlns:a16="http://schemas.microsoft.com/office/drawing/2014/main" id="{995A5244-0846-4151-9BF9-3A7F30D55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CF95D-A1E8-49F8-8CB2-2CC100CD311A}"/>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154887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7FE7-7087-46FF-96CD-2A652E6F3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8227D-5600-4B8B-B686-F4CB64C60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7B0A60-5B90-464C-A0CB-7C9F58D95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9B5F5-BF2B-4E4B-A963-BAFDA2F09EEB}"/>
              </a:ext>
            </a:extLst>
          </p:cNvPr>
          <p:cNvSpPr>
            <a:spLocks noGrp="1"/>
          </p:cNvSpPr>
          <p:nvPr>
            <p:ph type="dt" sz="half" idx="10"/>
          </p:nvPr>
        </p:nvSpPr>
        <p:spPr/>
        <p:txBody>
          <a:bodyPr/>
          <a:lstStyle/>
          <a:p>
            <a:fld id="{CF3909C9-FF38-41C4-B937-AE6160138492}" type="datetimeFigureOut">
              <a:rPr lang="en-US" smtClean="0"/>
              <a:t>1/7/2022</a:t>
            </a:fld>
            <a:endParaRPr lang="en-US"/>
          </a:p>
        </p:txBody>
      </p:sp>
      <p:sp>
        <p:nvSpPr>
          <p:cNvPr id="6" name="Footer Placeholder 5">
            <a:extLst>
              <a:ext uri="{FF2B5EF4-FFF2-40B4-BE49-F238E27FC236}">
                <a16:creationId xmlns:a16="http://schemas.microsoft.com/office/drawing/2014/main" id="{D121A733-FFA1-48DB-842F-85E108067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92BE7-7A80-44FB-A308-A1FE84679AE1}"/>
              </a:ext>
            </a:extLst>
          </p:cNvPr>
          <p:cNvSpPr>
            <a:spLocks noGrp="1"/>
          </p:cNvSpPr>
          <p:nvPr>
            <p:ph type="sldNum" sz="quarter" idx="12"/>
          </p:nvPr>
        </p:nvSpPr>
        <p:spPr/>
        <p:txBody>
          <a:bodyPr/>
          <a:lstStyle/>
          <a:p>
            <a:fld id="{9054B28A-A730-4F91-8BCE-B8552C7751A7}" type="slidenum">
              <a:rPr lang="en-US" smtClean="0"/>
              <a:t>‹#›</a:t>
            </a:fld>
            <a:endParaRPr lang="en-US"/>
          </a:p>
        </p:txBody>
      </p:sp>
    </p:spTree>
    <p:extLst>
      <p:ext uri="{BB962C8B-B14F-4D97-AF65-F5344CB8AC3E}">
        <p14:creationId xmlns:p14="http://schemas.microsoft.com/office/powerpoint/2010/main" val="267936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08FE2-352D-416E-AA68-4B86B5AC96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0D9035-9C1D-499B-9BF1-4008BC6F7D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B2870-DAC7-41C2-BC88-30630F3E0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909C9-FF38-41C4-B937-AE6160138492}" type="datetimeFigureOut">
              <a:rPr lang="en-US" smtClean="0"/>
              <a:t>1/7/2022</a:t>
            </a:fld>
            <a:endParaRPr lang="en-US"/>
          </a:p>
        </p:txBody>
      </p:sp>
      <p:sp>
        <p:nvSpPr>
          <p:cNvPr id="5" name="Footer Placeholder 4">
            <a:extLst>
              <a:ext uri="{FF2B5EF4-FFF2-40B4-BE49-F238E27FC236}">
                <a16:creationId xmlns:a16="http://schemas.microsoft.com/office/drawing/2014/main" id="{6089B970-1337-4E19-A94E-4DD2CFEB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20A5E-A580-4AF8-9E91-36EDE2431C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4B28A-A730-4F91-8BCE-B8552C7751A7}" type="slidenum">
              <a:rPr lang="en-US" smtClean="0"/>
              <a:t>‹#›</a:t>
            </a:fld>
            <a:endParaRPr lang="en-US"/>
          </a:p>
        </p:txBody>
      </p:sp>
    </p:spTree>
    <p:extLst>
      <p:ext uri="{BB962C8B-B14F-4D97-AF65-F5344CB8AC3E}">
        <p14:creationId xmlns:p14="http://schemas.microsoft.com/office/powerpoint/2010/main" val="336524054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s3.amazonaws.com/zANTI/zAnti3.19.apk"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DE89-30E4-47F9-97B6-FA208D96362A}"/>
              </a:ext>
            </a:extLst>
          </p:cNvPr>
          <p:cNvSpPr>
            <a:spLocks noGrp="1"/>
          </p:cNvSpPr>
          <p:nvPr>
            <p:ph type="ctrTitle"/>
          </p:nvPr>
        </p:nvSpPr>
        <p:spPr>
          <a:xfrm>
            <a:off x="1199536" y="-185327"/>
            <a:ext cx="9144000" cy="2387600"/>
          </a:xfrm>
        </p:spPr>
        <p:txBody>
          <a:bodyPr/>
          <a:lstStyle/>
          <a:p>
            <a:endParaRPr lang="en-US" dirty="0"/>
          </a:p>
        </p:txBody>
      </p:sp>
      <p:sp>
        <p:nvSpPr>
          <p:cNvPr id="3" name="Subtitle 2">
            <a:extLst>
              <a:ext uri="{FF2B5EF4-FFF2-40B4-BE49-F238E27FC236}">
                <a16:creationId xmlns:a16="http://schemas.microsoft.com/office/drawing/2014/main" id="{C4A439D2-B0F5-444C-ABB9-FC573713B58C}"/>
              </a:ext>
            </a:extLst>
          </p:cNvPr>
          <p:cNvSpPr>
            <a:spLocks noGrp="1"/>
          </p:cNvSpPr>
          <p:nvPr>
            <p:ph type="subTitle" idx="1"/>
          </p:nvPr>
        </p:nvSpPr>
        <p:spPr>
          <a:xfrm>
            <a:off x="1052052" y="3602038"/>
            <a:ext cx="9615948" cy="1655762"/>
          </a:xfrm>
        </p:spPr>
        <p:txBody>
          <a:bodyPr>
            <a:normAutofit fontScale="77500" lnSpcReduction="20000"/>
          </a:bodyPr>
          <a:lstStyle/>
          <a:p>
            <a:r>
              <a:rPr lang="en-US" sz="4000" b="1" dirty="0" err="1">
                <a:latin typeface="+mj-lt"/>
              </a:rPr>
              <a:t>zANTI</a:t>
            </a:r>
            <a:endParaRPr lang="en-US" sz="4000" b="1" dirty="0">
              <a:latin typeface="+mj-lt"/>
            </a:endParaRPr>
          </a:p>
          <a:p>
            <a:pPr algn="l"/>
            <a:r>
              <a:rPr lang="en-US" dirty="0" err="1"/>
              <a:t>BaselAlzyoud</a:t>
            </a:r>
            <a:r>
              <a:rPr lang="en-US" dirty="0"/>
              <a:t>	            	</a:t>
            </a:r>
            <a:r>
              <a:rPr lang="en-US" sz="1400" dirty="0"/>
              <a:t>(ac0342)</a:t>
            </a:r>
            <a:r>
              <a:rPr lang="en-US" dirty="0"/>
              <a:t>				</a:t>
            </a:r>
            <a:r>
              <a:rPr lang="en-US" dirty="0" err="1"/>
              <a:t>D.Nader</a:t>
            </a:r>
            <a:r>
              <a:rPr lang="en-US" dirty="0"/>
              <a:t> Salameh</a:t>
            </a:r>
          </a:p>
          <a:p>
            <a:pPr algn="l"/>
            <a:r>
              <a:rPr lang="en-US" dirty="0"/>
              <a:t>Mohammad </a:t>
            </a:r>
            <a:r>
              <a:rPr lang="en-US" dirty="0" err="1"/>
              <a:t>Ayoush</a:t>
            </a:r>
            <a:r>
              <a:rPr lang="en-US" dirty="0"/>
              <a:t> 	</a:t>
            </a:r>
            <a:r>
              <a:rPr lang="en-US" sz="1400" dirty="0"/>
              <a:t>(ac0154)</a:t>
            </a:r>
            <a:r>
              <a:rPr lang="en-US" dirty="0"/>
              <a:t>				Smart Phone Security</a:t>
            </a:r>
            <a:br>
              <a:rPr lang="en-US" dirty="0"/>
            </a:br>
            <a:r>
              <a:rPr lang="en-US" dirty="0"/>
              <a:t>Jehad Mishal		</a:t>
            </a:r>
            <a:r>
              <a:rPr lang="en-US" sz="1400" dirty="0"/>
              <a:t>(ac0051)</a:t>
            </a:r>
            <a:endParaRPr lang="en-US" dirty="0"/>
          </a:p>
          <a:p>
            <a:pPr algn="l"/>
            <a:r>
              <a:rPr lang="en-US" dirty="0" err="1"/>
              <a:t>Loay</a:t>
            </a:r>
            <a:r>
              <a:rPr lang="en-US" dirty="0"/>
              <a:t> </a:t>
            </a:r>
            <a:r>
              <a:rPr lang="en-US" dirty="0" err="1"/>
              <a:t>Alqatanani</a:t>
            </a:r>
            <a:r>
              <a:rPr lang="en-US" dirty="0"/>
              <a:t>	</a:t>
            </a:r>
            <a:r>
              <a:rPr lang="en-US" sz="1400" dirty="0"/>
              <a:t>(ac0114)</a:t>
            </a:r>
            <a:endParaRPr lang="en-US" dirty="0"/>
          </a:p>
        </p:txBody>
      </p:sp>
      <p:pic>
        <p:nvPicPr>
          <p:cNvPr id="1028" name="Picture 4" descr="تحميل برنامج zanti برابط مباشر | برامج وأنترنت">
            <a:extLst>
              <a:ext uri="{FF2B5EF4-FFF2-40B4-BE49-F238E27FC236}">
                <a16:creationId xmlns:a16="http://schemas.microsoft.com/office/drawing/2014/main" id="{9CBFC479-CC7B-41B1-9C9A-AFAA61C0C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62" y="0"/>
            <a:ext cx="5712542"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720F1A-BA69-48A8-8DAB-4B2383C45609}"/>
              </a:ext>
            </a:extLst>
          </p:cNvPr>
          <p:cNvSpPr txBox="1"/>
          <p:nvPr/>
        </p:nvSpPr>
        <p:spPr>
          <a:xfrm>
            <a:off x="1052052" y="3706761"/>
            <a:ext cx="2772696" cy="369332"/>
          </a:xfrm>
          <a:prstGeom prst="rect">
            <a:avLst/>
          </a:prstGeom>
          <a:noFill/>
        </p:spPr>
        <p:txBody>
          <a:bodyPr wrap="square" rtlCol="0">
            <a:spAutoFit/>
          </a:bodyPr>
          <a:lstStyle/>
          <a:p>
            <a:r>
              <a:rPr lang="en-US" dirty="0"/>
              <a:t>Students Name:</a:t>
            </a:r>
          </a:p>
        </p:txBody>
      </p:sp>
      <p:sp>
        <p:nvSpPr>
          <p:cNvPr id="7" name="TextBox 6">
            <a:extLst>
              <a:ext uri="{FF2B5EF4-FFF2-40B4-BE49-F238E27FC236}">
                <a16:creationId xmlns:a16="http://schemas.microsoft.com/office/drawing/2014/main" id="{B7BFCECA-6295-4194-9F7E-720BB76E1B5E}"/>
              </a:ext>
            </a:extLst>
          </p:cNvPr>
          <p:cNvSpPr txBox="1"/>
          <p:nvPr/>
        </p:nvSpPr>
        <p:spPr>
          <a:xfrm>
            <a:off x="7467602" y="3706761"/>
            <a:ext cx="1799303" cy="369332"/>
          </a:xfrm>
          <a:prstGeom prst="rect">
            <a:avLst/>
          </a:prstGeom>
          <a:noFill/>
        </p:spPr>
        <p:txBody>
          <a:bodyPr wrap="square" rtlCol="0">
            <a:spAutoFit/>
          </a:bodyPr>
          <a:lstStyle/>
          <a:p>
            <a:r>
              <a:rPr lang="en-US" dirty="0"/>
              <a:t>Course info:</a:t>
            </a:r>
          </a:p>
        </p:txBody>
      </p:sp>
    </p:spTree>
    <p:extLst>
      <p:ext uri="{BB962C8B-B14F-4D97-AF65-F5344CB8AC3E}">
        <p14:creationId xmlns:p14="http://schemas.microsoft.com/office/powerpoint/2010/main" val="103198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6FBB-24F3-416D-978A-315D6C1B0C21}"/>
              </a:ext>
            </a:extLst>
          </p:cNvPr>
          <p:cNvSpPr>
            <a:spLocks noGrp="1"/>
          </p:cNvSpPr>
          <p:nvPr>
            <p:ph type="title"/>
          </p:nvPr>
        </p:nvSpPr>
        <p:spPr/>
        <p:txBody>
          <a:bodyPr>
            <a:normAutofit/>
          </a:bodyPr>
          <a:lstStyle/>
          <a:p>
            <a:pPr algn="ctr"/>
            <a:r>
              <a:rPr lang="en-US" b="1" i="0" dirty="0">
                <a:solidFill>
                  <a:srgbClr val="111111"/>
                </a:solidFill>
                <a:effectLst/>
                <a:latin typeface="roboto" panose="02000000000000000000" pitchFamily="2" charset="0"/>
              </a:rPr>
              <a:t>HTTP Redirect and Image Replacement</a:t>
            </a:r>
            <a:endParaRPr lang="en-US" dirty="0"/>
          </a:p>
        </p:txBody>
      </p:sp>
      <p:sp>
        <p:nvSpPr>
          <p:cNvPr id="3" name="Content Placeholder 2">
            <a:extLst>
              <a:ext uri="{FF2B5EF4-FFF2-40B4-BE49-F238E27FC236}">
                <a16:creationId xmlns:a16="http://schemas.microsoft.com/office/drawing/2014/main" id="{33672971-FF29-4AA4-A415-26CBAD9D205A}"/>
              </a:ext>
            </a:extLst>
          </p:cNvPr>
          <p:cNvSpPr>
            <a:spLocks noGrp="1"/>
          </p:cNvSpPr>
          <p:nvPr>
            <p:ph idx="1"/>
          </p:nvPr>
        </p:nvSpPr>
        <p:spPr/>
        <p:txBody>
          <a:bodyPr>
            <a:normAutofit fontScale="85000" lnSpcReduction="10000"/>
          </a:bodyPr>
          <a:lstStyle/>
          <a:p>
            <a:r>
              <a:rPr lang="en-US" dirty="0"/>
              <a:t>If you want to change the destination of a website a user is visiting you can do so. </a:t>
            </a:r>
          </a:p>
          <a:p>
            <a:r>
              <a:rPr lang="en-US" dirty="0"/>
              <a:t>This can be for purposes such as phishing. </a:t>
            </a:r>
          </a:p>
          <a:p>
            <a:r>
              <a:rPr lang="en-US" dirty="0"/>
              <a:t>You could redirect a user trying to visit the official Gmail page to a phishing page. </a:t>
            </a:r>
          </a:p>
          <a:p>
            <a:r>
              <a:rPr lang="en-US" dirty="0"/>
              <a:t>By default, this feature redirects to a number of Zimperium servers. You will have to manually specify the specific site where you want the traffic to go by entering in the “URL” field.</a:t>
            </a:r>
          </a:p>
          <a:p>
            <a:r>
              <a:rPr lang="en-US" dirty="0"/>
              <a:t>The “Replace Images” feature allows you to do the same but with images.</a:t>
            </a:r>
          </a:p>
          <a:p>
            <a:r>
              <a:rPr lang="en-US" dirty="0"/>
              <a:t> This allows you to change a particular image in a webpage that a user is trying to visit.</a:t>
            </a:r>
          </a:p>
          <a:p>
            <a:r>
              <a:rPr lang="en-US" dirty="0"/>
              <a:t> You can select one of your choices from your Gallery or from the web such as Google Images.</a:t>
            </a:r>
          </a:p>
        </p:txBody>
      </p:sp>
    </p:spTree>
    <p:extLst>
      <p:ext uri="{BB962C8B-B14F-4D97-AF65-F5344CB8AC3E}">
        <p14:creationId xmlns:p14="http://schemas.microsoft.com/office/powerpoint/2010/main" val="178477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198-6AA8-47C5-8AB7-D7E9C07E7BDA}"/>
              </a:ext>
            </a:extLst>
          </p:cNvPr>
          <p:cNvSpPr>
            <a:spLocks noGrp="1"/>
          </p:cNvSpPr>
          <p:nvPr>
            <p:ph type="title"/>
          </p:nvPr>
        </p:nvSpPr>
        <p:spPr/>
        <p:txBody>
          <a:bodyPr/>
          <a:lstStyle/>
          <a:p>
            <a:pPr algn="ctr"/>
            <a:r>
              <a:rPr lang="en-US" b="1" i="0" dirty="0">
                <a:solidFill>
                  <a:srgbClr val="111111"/>
                </a:solidFill>
                <a:effectLst/>
                <a:latin typeface="roboto" panose="02000000000000000000" pitchFamily="2" charset="0"/>
              </a:rPr>
              <a:t>Capture all downloads</a:t>
            </a:r>
            <a:endParaRPr lang="en-US" dirty="0"/>
          </a:p>
        </p:txBody>
      </p:sp>
      <p:sp>
        <p:nvSpPr>
          <p:cNvPr id="3" name="Content Placeholder 2">
            <a:extLst>
              <a:ext uri="{FF2B5EF4-FFF2-40B4-BE49-F238E27FC236}">
                <a16:creationId xmlns:a16="http://schemas.microsoft.com/office/drawing/2014/main" id="{B36C6DBA-F779-435B-9BBF-460BB1CE251A}"/>
              </a:ext>
            </a:extLst>
          </p:cNvPr>
          <p:cNvSpPr>
            <a:spLocks noGrp="1"/>
          </p:cNvSpPr>
          <p:nvPr>
            <p:ph idx="1"/>
          </p:nvPr>
        </p:nvSpPr>
        <p:spPr/>
        <p:txBody>
          <a:bodyPr/>
          <a:lstStyle/>
          <a:p>
            <a:r>
              <a:rPr lang="en-US" b="0" i="0" dirty="0">
                <a:solidFill>
                  <a:srgbClr val="222222"/>
                </a:solidFill>
                <a:effectLst/>
                <a:latin typeface="Verdana" panose="020B0604030504040204" pitchFamily="34" charset="0"/>
              </a:rPr>
              <a:t>As you can intercept simple HTTP traffic, you can also intercept what other users are downloading. </a:t>
            </a:r>
          </a:p>
          <a:p>
            <a:r>
              <a:rPr lang="en-US" b="0" i="0" dirty="0">
                <a:solidFill>
                  <a:srgbClr val="222222"/>
                </a:solidFill>
                <a:effectLst/>
                <a:latin typeface="Verdana" panose="020B0604030504040204" pitchFamily="34" charset="0"/>
              </a:rPr>
              <a:t>These can be either important PDF files or Word Documents. </a:t>
            </a:r>
          </a:p>
          <a:p>
            <a:r>
              <a:rPr lang="en-US" b="0" i="0" dirty="0">
                <a:solidFill>
                  <a:srgbClr val="222222"/>
                </a:solidFill>
                <a:effectLst/>
                <a:latin typeface="Verdana" panose="020B0604030504040204" pitchFamily="34" charset="0"/>
              </a:rPr>
              <a:t>You can specifically tell </a:t>
            </a:r>
            <a:r>
              <a:rPr lang="en-US" b="0" i="0" dirty="0" err="1">
                <a:solidFill>
                  <a:srgbClr val="222222"/>
                </a:solidFill>
                <a:effectLst/>
                <a:latin typeface="Verdana" panose="020B0604030504040204" pitchFamily="34" charset="0"/>
              </a:rPr>
              <a:t>zANTI</a:t>
            </a:r>
            <a:r>
              <a:rPr lang="en-US" b="0" i="0" dirty="0">
                <a:solidFill>
                  <a:srgbClr val="222222"/>
                </a:solidFill>
                <a:effectLst/>
                <a:latin typeface="Verdana" panose="020B0604030504040204" pitchFamily="34" charset="0"/>
              </a:rPr>
              <a:t> that you would only like to capture PDF or Word files and it will only scan the network for any requests being made for a PDF or Word file. You can later choose to save it to your device storage locally or save it to an SD Card.</a:t>
            </a:r>
            <a:endParaRPr lang="en-US" dirty="0"/>
          </a:p>
        </p:txBody>
      </p:sp>
    </p:spTree>
    <p:extLst>
      <p:ext uri="{BB962C8B-B14F-4D97-AF65-F5344CB8AC3E}">
        <p14:creationId xmlns:p14="http://schemas.microsoft.com/office/powerpoint/2010/main" val="60933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B434-A57A-47CE-A022-951A2DB1B219}"/>
              </a:ext>
            </a:extLst>
          </p:cNvPr>
          <p:cNvSpPr>
            <a:spLocks noGrp="1"/>
          </p:cNvSpPr>
          <p:nvPr>
            <p:ph type="title"/>
          </p:nvPr>
        </p:nvSpPr>
        <p:spPr/>
        <p:txBody>
          <a:bodyPr/>
          <a:lstStyle/>
          <a:p>
            <a:pPr algn="ctr"/>
            <a:r>
              <a:rPr lang="en-US" b="1" i="0" dirty="0" err="1">
                <a:solidFill>
                  <a:srgbClr val="111111"/>
                </a:solidFill>
                <a:effectLst/>
                <a:latin typeface="roboto" panose="02000000000000000000" pitchFamily="2" charset="0"/>
              </a:rPr>
              <a:t>Routerpwn</a:t>
            </a:r>
            <a:r>
              <a:rPr lang="en-US" b="1" i="0" dirty="0">
                <a:solidFill>
                  <a:srgbClr val="111111"/>
                </a:solidFill>
                <a:effectLst/>
                <a:latin typeface="roboto" panose="02000000000000000000" pitchFamily="2" charset="0"/>
              </a:rPr>
              <a:t> and HTML Insertion</a:t>
            </a:r>
            <a:endParaRPr lang="en-US" dirty="0"/>
          </a:p>
        </p:txBody>
      </p:sp>
      <p:sp>
        <p:nvSpPr>
          <p:cNvPr id="3" name="Content Placeholder 2">
            <a:extLst>
              <a:ext uri="{FF2B5EF4-FFF2-40B4-BE49-F238E27FC236}">
                <a16:creationId xmlns:a16="http://schemas.microsoft.com/office/drawing/2014/main" id="{EBB4D290-B610-41FC-A282-7D424D59AB94}"/>
              </a:ext>
            </a:extLst>
          </p:cNvPr>
          <p:cNvSpPr>
            <a:spLocks noGrp="1"/>
          </p:cNvSpPr>
          <p:nvPr>
            <p:ph idx="1"/>
          </p:nvPr>
        </p:nvSpPr>
        <p:spPr>
          <a:xfrm>
            <a:off x="838200" y="1855122"/>
            <a:ext cx="10515600" cy="4351338"/>
          </a:xfrm>
        </p:spPr>
        <p:txBody>
          <a:bodyPr>
            <a:normAutofit fontScale="92500" lnSpcReduction="20000"/>
          </a:bodyPr>
          <a:lstStyle/>
          <a:p>
            <a:r>
              <a:rPr lang="en-US" dirty="0"/>
              <a:t>Routerpwn.com is a site that holds a database of router vulnerabilities. </a:t>
            </a:r>
          </a:p>
          <a:p>
            <a:r>
              <a:rPr lang="en-US" dirty="0"/>
              <a:t>It contains exploits from various router companies including </a:t>
            </a:r>
            <a:r>
              <a:rPr lang="en-US" dirty="0" err="1"/>
              <a:t>Netgear</a:t>
            </a:r>
            <a:r>
              <a:rPr lang="en-US" dirty="0"/>
              <a:t>, TP-Link, Asus, and Linksys. </a:t>
            </a:r>
          </a:p>
          <a:p>
            <a:r>
              <a:rPr lang="en-US" dirty="0"/>
              <a:t>These work and integrate solely very easily with the feature of </a:t>
            </a:r>
            <a:r>
              <a:rPr lang="en-US" dirty="0" err="1"/>
              <a:t>zANTI</a:t>
            </a:r>
            <a:r>
              <a:rPr lang="en-US" dirty="0"/>
              <a:t>.</a:t>
            </a:r>
          </a:p>
          <a:p>
            <a:r>
              <a:rPr lang="en-US" dirty="0"/>
              <a:t> Once you exploit it you can use our list of default router logins to access the administrative dashboard.</a:t>
            </a:r>
          </a:p>
          <a:p>
            <a:r>
              <a:rPr lang="en-US" dirty="0"/>
              <a:t>If you want to insert HTML into an HTTP request that a user has done on your network you can do so easily. </a:t>
            </a:r>
          </a:p>
          <a:p>
            <a:r>
              <a:rPr lang="en-US" dirty="0"/>
              <a:t>For this to work, you will need to turn on the module and insert your code.</a:t>
            </a:r>
          </a:p>
          <a:p>
            <a:r>
              <a:rPr lang="en-US" dirty="0"/>
              <a:t> This can either be any malicious code or even an XSS code you are trying to inject on the site or even an SQL Injection. </a:t>
            </a:r>
          </a:p>
          <a:p>
            <a:r>
              <a:rPr lang="en-US" dirty="0"/>
              <a:t>Alternatively, you can download tools such as </a:t>
            </a:r>
            <a:r>
              <a:rPr lang="en-US" dirty="0" err="1"/>
              <a:t>Havij</a:t>
            </a:r>
            <a:r>
              <a:rPr lang="en-US" dirty="0"/>
              <a:t> to perform such tasks.</a:t>
            </a:r>
          </a:p>
        </p:txBody>
      </p:sp>
    </p:spTree>
    <p:extLst>
      <p:ext uri="{BB962C8B-B14F-4D97-AF65-F5344CB8AC3E}">
        <p14:creationId xmlns:p14="http://schemas.microsoft.com/office/powerpoint/2010/main" val="4707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lstStyle/>
          <a:p>
            <a:r>
              <a:rPr lang="en-US" b="1" dirty="0" err="1"/>
              <a:t>zANTI</a:t>
            </a:r>
            <a:endParaRPr lang="en-US" b="1" dirty="0"/>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2770239"/>
          </a:xfrm>
        </p:spPr>
        <p:txBody>
          <a:bodyPr>
            <a:normAutofit fontScale="92500" lnSpcReduction="10000"/>
          </a:bodyPr>
          <a:lstStyle/>
          <a:p>
            <a:pPr marL="342900" indent="-342900" algn="l">
              <a:buFont typeface="Arial" panose="020B0604020202020204" pitchFamily="34" charset="0"/>
              <a:buChar char="•"/>
            </a:pPr>
            <a:r>
              <a:rPr lang="en-US" b="0" i="0" dirty="0" err="1">
                <a:solidFill>
                  <a:srgbClr val="222222"/>
                </a:solidFill>
                <a:effectLst/>
                <a:latin typeface="Verdana" panose="020B0604030504040204" pitchFamily="34" charset="0"/>
              </a:rPr>
              <a:t>zANTI</a:t>
            </a:r>
            <a:r>
              <a:rPr lang="en-US" b="0" i="0" dirty="0">
                <a:solidFill>
                  <a:srgbClr val="222222"/>
                </a:solidFill>
                <a:effectLst/>
                <a:latin typeface="Verdana" panose="020B0604030504040204" pitchFamily="34" charset="0"/>
              </a:rPr>
              <a:t> is very infamous when it comes to hacking apps for Android.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This is because various people confuse it to be such an app.</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 It was primarily developed for penetration testing purposes and is a toolkit.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Originally developed by a company called Zimperium Mobile Security since it has not been kept updated we have seen various unofficial changes to the source code.</a:t>
            </a:r>
            <a:endParaRPr lang="en-US" dirty="0"/>
          </a:p>
        </p:txBody>
      </p:sp>
    </p:spTree>
    <p:extLst>
      <p:ext uri="{BB962C8B-B14F-4D97-AF65-F5344CB8AC3E}">
        <p14:creationId xmlns:p14="http://schemas.microsoft.com/office/powerpoint/2010/main" val="88480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lstStyle/>
          <a:p>
            <a:r>
              <a:rPr lang="en-US" b="1" dirty="0" err="1"/>
              <a:t>zANTI</a:t>
            </a:r>
            <a:r>
              <a:rPr lang="en-US" b="1" dirty="0"/>
              <a:t> Features:</a:t>
            </a:r>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2770239"/>
          </a:xfrm>
        </p:spPr>
        <p:txBody>
          <a:bodyPr>
            <a:normAutofit fontScale="92500" lnSpcReduction="20000"/>
          </a:bodyPr>
          <a:lstStyle/>
          <a:p>
            <a:pPr marL="342900" indent="-342900" algn="l">
              <a:buFont typeface="Arial" panose="020B0604020202020204" pitchFamily="34" charset="0"/>
              <a:buChar char="•"/>
            </a:pPr>
            <a:r>
              <a:rPr lang="en-US" b="0" i="0" u="none" strike="noStrike" dirty="0">
                <a:solidFill>
                  <a:srgbClr val="DD3333"/>
                </a:solidFill>
                <a:effectLst/>
                <a:latin typeface="Verdana" panose="020B0604030504040204" pitchFamily="34" charset="0"/>
              </a:rPr>
              <a:t>Hacking </a:t>
            </a:r>
            <a:r>
              <a:rPr lang="en-US" b="0" i="0" u="none" strike="noStrike" dirty="0" err="1">
                <a:solidFill>
                  <a:srgbClr val="DD3333"/>
                </a:solidFill>
                <a:effectLst/>
                <a:latin typeface="Verdana" panose="020B0604030504040204" pitchFamily="34" charset="0"/>
              </a:rPr>
              <a:t>WiFi:</a:t>
            </a:r>
            <a:r>
              <a:rPr lang="en-US" b="0" i="0" dirty="0" err="1">
                <a:solidFill>
                  <a:srgbClr val="222222"/>
                </a:solidFill>
                <a:effectLst/>
                <a:latin typeface="Verdana" panose="020B0604030504040204" pitchFamily="34" charset="0"/>
              </a:rPr>
              <a:t>This</a:t>
            </a:r>
            <a:r>
              <a:rPr lang="en-US" b="0" i="0" dirty="0">
                <a:solidFill>
                  <a:srgbClr val="222222"/>
                </a:solidFill>
                <a:effectLst/>
                <a:latin typeface="Verdana" panose="020B0604030504040204" pitchFamily="34" charset="0"/>
              </a:rPr>
              <a:t> is a popular topic asked and searched a lot by users online. This simple app can let you guess someone’s password using the built-in tools that it provides you.</a:t>
            </a:r>
          </a:p>
          <a:p>
            <a:pPr marL="342900" indent="-342900" algn="l">
              <a:buFont typeface="Arial" panose="020B0604020202020204" pitchFamily="34" charset="0"/>
              <a:buChar char="•"/>
            </a:pPr>
            <a:r>
              <a:rPr lang="en-US" b="0" i="0" dirty="0">
                <a:solidFill>
                  <a:srgbClr val="FF0000"/>
                </a:solidFill>
                <a:effectLst/>
                <a:latin typeface="Verdana" panose="020B0604030504040204" pitchFamily="34" charset="0"/>
              </a:rPr>
              <a:t>Change Device address</a:t>
            </a:r>
            <a:r>
              <a:rPr lang="en-US" b="0" i="0" dirty="0">
                <a:solidFill>
                  <a:srgbClr val="222222"/>
                </a:solidFill>
                <a:effectLst/>
                <a:latin typeface="Verdana" panose="020B0604030504040204" pitchFamily="34" charset="0"/>
              </a:rPr>
              <a:t>: This allows you to change the physical MAC address of any devices, you could use this to bypass any Mac-filtration in place on routers or switches.</a:t>
            </a:r>
          </a:p>
          <a:p>
            <a:pPr marL="342900" indent="-342900" algn="l">
              <a:buFont typeface="Arial" panose="020B0604020202020204" pitchFamily="34" charset="0"/>
              <a:buChar char="•"/>
            </a:pPr>
            <a:r>
              <a:rPr lang="en-US" b="0" i="0" dirty="0">
                <a:solidFill>
                  <a:srgbClr val="FF0000"/>
                </a:solidFill>
                <a:effectLst/>
                <a:latin typeface="Verdana" panose="020B0604030504040204" pitchFamily="34" charset="0"/>
              </a:rPr>
              <a:t>Password audit: </a:t>
            </a:r>
            <a:r>
              <a:rPr lang="en-US" b="0" i="0" dirty="0">
                <a:solidFill>
                  <a:srgbClr val="222222"/>
                </a:solidFill>
                <a:effectLst/>
                <a:latin typeface="Verdana" panose="020B0604030504040204" pitchFamily="34" charset="0"/>
              </a:rPr>
              <a:t>This allows you to check the strength of passwords on the networks, </a:t>
            </a:r>
            <a:r>
              <a:rPr lang="en-US" b="0" i="0" u="none" strike="noStrike" dirty="0">
                <a:effectLst/>
                <a:latin typeface="Verdana" panose="020B0604030504040204" pitchFamily="34" charset="0"/>
              </a:rPr>
              <a:t>tools such as Fern </a:t>
            </a:r>
            <a:r>
              <a:rPr lang="en-US" b="0" i="0" u="none" strike="noStrike" dirty="0" err="1">
                <a:effectLst/>
                <a:latin typeface="Verdana" panose="020B0604030504040204" pitchFamily="34" charset="0"/>
              </a:rPr>
              <a:t>Wifi</a:t>
            </a:r>
            <a:r>
              <a:rPr lang="en-US" b="0" i="0" u="none" strike="noStrike" dirty="0">
                <a:effectLst/>
                <a:latin typeface="Verdana" panose="020B0604030504040204" pitchFamily="34" charset="0"/>
              </a:rPr>
              <a:t> cracker</a:t>
            </a:r>
            <a:r>
              <a:rPr lang="en-US" b="0" i="0" dirty="0">
                <a:effectLst/>
                <a:latin typeface="Verdana" panose="020B0604030504040204" pitchFamily="34" charset="0"/>
              </a:rPr>
              <a:t> </a:t>
            </a:r>
            <a:r>
              <a:rPr lang="en-US" b="0" i="0" dirty="0">
                <a:solidFill>
                  <a:srgbClr val="222222"/>
                </a:solidFill>
                <a:effectLst/>
                <a:latin typeface="Verdana" panose="020B0604030504040204" pitchFamily="34" charset="0"/>
              </a:rPr>
              <a:t>can help for this task on Ubuntu and Windows.</a:t>
            </a:r>
          </a:p>
          <a:p>
            <a:pPr marL="342900" indent="-342900" algn="l">
              <a:buFont typeface="Arial" panose="020B0604020202020204" pitchFamily="34" charset="0"/>
              <a:buChar char="•"/>
            </a:pPr>
            <a:endParaRPr lang="en-US" b="0" i="0" dirty="0">
              <a:solidFill>
                <a:srgbClr val="222222"/>
              </a:solidFill>
              <a:effectLst/>
              <a:latin typeface="Verdana" panose="020B0604030504040204" pitchFamily="34" charset="0"/>
            </a:endParaRPr>
          </a:p>
          <a:p>
            <a:pPr marL="342900" indent="-342900" algn="l">
              <a:buFont typeface="Arial" panose="020B0604020202020204" pitchFamily="34" charset="0"/>
              <a:buChar char="•"/>
            </a:pPr>
            <a:endParaRPr lang="en-US" b="0" i="0" dirty="0">
              <a:solidFill>
                <a:srgbClr val="222222"/>
              </a:solidFill>
              <a:effectLst/>
              <a:latin typeface="Verdana" panose="020B0604030504040204" pitchFamily="34" charset="0"/>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98799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lstStyle/>
          <a:p>
            <a:r>
              <a:rPr lang="en-US" b="1" dirty="0" err="1"/>
              <a:t>zANTI</a:t>
            </a:r>
            <a:r>
              <a:rPr lang="en-US" b="1" dirty="0"/>
              <a:t> Features:</a:t>
            </a:r>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3293807"/>
          </a:xfrm>
        </p:spPr>
        <p:txBody>
          <a:bodyPr>
            <a:normAutofit fontScale="47500" lnSpcReduction="20000"/>
          </a:bodyPr>
          <a:lstStyle/>
          <a:p>
            <a:pPr marL="342900" indent="-342900" algn="l">
              <a:buFont typeface="Arial" panose="020B0604020202020204" pitchFamily="34" charset="0"/>
              <a:buChar char="•"/>
            </a:pPr>
            <a:r>
              <a:rPr lang="en-US" sz="3800" b="0" i="0" dirty="0">
                <a:solidFill>
                  <a:srgbClr val="FF0000"/>
                </a:solidFill>
                <a:effectLst/>
                <a:latin typeface="Verdana" panose="020B0604030504040204" pitchFamily="34" charset="0"/>
              </a:rPr>
              <a:t>Malicious </a:t>
            </a:r>
            <a:r>
              <a:rPr lang="en-US" sz="3800" b="0" i="0" dirty="0" err="1">
                <a:solidFill>
                  <a:srgbClr val="FF0000"/>
                </a:solidFill>
                <a:effectLst/>
                <a:latin typeface="Verdana" panose="020B0604030504040204" pitchFamily="34" charset="0"/>
              </a:rPr>
              <a:t>WiFi</a:t>
            </a:r>
            <a:r>
              <a:rPr lang="en-US" sz="3800" b="0" i="0" dirty="0">
                <a:solidFill>
                  <a:srgbClr val="FF0000"/>
                </a:solidFill>
                <a:effectLst/>
                <a:latin typeface="Verdana" panose="020B0604030504040204" pitchFamily="34" charset="0"/>
              </a:rPr>
              <a:t> Hotspot: </a:t>
            </a:r>
            <a:r>
              <a:rPr lang="en-US" sz="3800" b="0" i="0" dirty="0">
                <a:solidFill>
                  <a:srgbClr val="222222"/>
                </a:solidFill>
                <a:effectLst/>
                <a:latin typeface="Verdana" panose="020B0604030504040204" pitchFamily="34" charset="0"/>
              </a:rPr>
              <a:t>You know that all of us are looking for free internet when needed. However, not everything free is good and the same goes for wireless access points. These can be maliciously created using </a:t>
            </a:r>
            <a:r>
              <a:rPr lang="en-US" sz="3800" b="0" i="0" dirty="0" err="1">
                <a:solidFill>
                  <a:srgbClr val="222222"/>
                </a:solidFill>
                <a:effectLst/>
                <a:latin typeface="Verdana" panose="020B0604030504040204" pitchFamily="34" charset="0"/>
              </a:rPr>
              <a:t>zANTI</a:t>
            </a:r>
            <a:r>
              <a:rPr lang="en-US" sz="3800" b="0" i="0" dirty="0">
                <a:solidFill>
                  <a:srgbClr val="222222"/>
                </a:solidFill>
                <a:effectLst/>
                <a:latin typeface="Verdana" panose="020B0604030504040204" pitchFamily="34" charset="0"/>
              </a:rPr>
              <a:t> so that you can track/capture the traffic of any device connected to your device.</a:t>
            </a:r>
          </a:p>
          <a:p>
            <a:pPr marL="342900" indent="-342900" algn="l">
              <a:buFont typeface="Arial" panose="020B0604020202020204" pitchFamily="34" charset="0"/>
              <a:buChar char="•"/>
            </a:pPr>
            <a:r>
              <a:rPr lang="en-US" sz="3800" b="0" i="0" dirty="0">
                <a:solidFill>
                  <a:srgbClr val="FF0000"/>
                </a:solidFill>
                <a:effectLst/>
                <a:latin typeface="Verdana" panose="020B0604030504040204" pitchFamily="34" charset="0"/>
              </a:rPr>
              <a:t>Capture any HTTP traffic: </a:t>
            </a:r>
            <a:r>
              <a:rPr lang="en-US" sz="3800" b="0" i="0" dirty="0">
                <a:solidFill>
                  <a:srgbClr val="222222"/>
                </a:solidFill>
                <a:effectLst/>
                <a:latin typeface="Verdana" panose="020B0604030504040204" pitchFamily="34" charset="0"/>
              </a:rPr>
              <a:t>You will be able to see any website they have visited or what they are doing in their browser.</a:t>
            </a:r>
          </a:p>
          <a:p>
            <a:pPr marL="342900" indent="-342900" algn="l">
              <a:buFont typeface="Arial" panose="020B0604020202020204" pitchFamily="34" charset="0"/>
              <a:buChar char="•"/>
            </a:pPr>
            <a:r>
              <a:rPr lang="en-US" sz="3800" b="0" i="0" dirty="0">
                <a:solidFill>
                  <a:srgbClr val="FF0000"/>
                </a:solidFill>
                <a:effectLst/>
                <a:latin typeface="Verdana" panose="020B0604030504040204" pitchFamily="34" charset="0"/>
              </a:rPr>
              <a:t>Search for vulnerabilities: </a:t>
            </a:r>
            <a:r>
              <a:rPr lang="en-US" sz="3800" b="0" i="0" dirty="0">
                <a:solidFill>
                  <a:srgbClr val="222222"/>
                </a:solidFill>
                <a:effectLst/>
                <a:latin typeface="Verdana" panose="020B0604030504040204" pitchFamily="34" charset="0"/>
              </a:rPr>
              <a:t>You can look for famous bugs in Linux servers including the popular Linux Shellshock. This allowed you access to the (root) user of bash so that it can be compromised further.</a:t>
            </a:r>
          </a:p>
          <a:p>
            <a:pPr marL="342900" indent="-342900" algn="l">
              <a:buFont typeface="Arial" panose="020B0604020202020204" pitchFamily="34" charset="0"/>
              <a:buChar char="•"/>
            </a:pPr>
            <a:r>
              <a:rPr lang="en-US" sz="3800" b="0" i="0" dirty="0">
                <a:solidFill>
                  <a:srgbClr val="FF0000"/>
                </a:solidFill>
                <a:effectLst/>
                <a:latin typeface="Verdana" panose="020B0604030504040204" pitchFamily="34" charset="0"/>
              </a:rPr>
              <a:t>SSL Poodle </a:t>
            </a:r>
            <a:r>
              <a:rPr lang="en-US" sz="3800" b="0" i="0" dirty="0" err="1">
                <a:solidFill>
                  <a:srgbClr val="FF0000"/>
                </a:solidFill>
                <a:effectLst/>
                <a:latin typeface="Verdana" panose="020B0604030504040204" pitchFamily="34" charset="0"/>
              </a:rPr>
              <a:t>MiTM</a:t>
            </a:r>
            <a:r>
              <a:rPr lang="en-US" sz="3800" b="0" i="0" dirty="0">
                <a:solidFill>
                  <a:srgbClr val="FF0000"/>
                </a:solidFill>
                <a:effectLst/>
                <a:latin typeface="Verdana" panose="020B0604030504040204" pitchFamily="34" charset="0"/>
              </a:rPr>
              <a:t> Attack: </a:t>
            </a:r>
            <a:r>
              <a:rPr lang="en-US" sz="3800" b="0" i="0" dirty="0">
                <a:solidFill>
                  <a:srgbClr val="222222"/>
                </a:solidFill>
                <a:effectLst/>
                <a:latin typeface="Verdana" panose="020B0604030504040204" pitchFamily="34" charset="0"/>
              </a:rPr>
              <a:t>This was a vulnerability discovered in SSL 3.0. This vulnerability allows attackers to see encrypted messages. An example would be of seeing WhatsApp messages similar to</a:t>
            </a:r>
            <a:r>
              <a:rPr lang="en-US" sz="3800" b="0" i="0" dirty="0">
                <a:effectLst/>
                <a:latin typeface="Verdana" panose="020B0604030504040204" pitchFamily="34" charset="0"/>
              </a:rPr>
              <a:t> </a:t>
            </a:r>
            <a:r>
              <a:rPr lang="en-US" sz="3800" b="0" i="0" u="none" strike="noStrike" dirty="0">
                <a:effectLst/>
                <a:latin typeface="Verdana" panose="020B0604030504040204" pitchFamily="34" charset="0"/>
              </a:rPr>
              <a:t>how the WhatsApp crash code works</a:t>
            </a:r>
            <a:r>
              <a:rPr lang="en-US" sz="3800" b="0" i="0" dirty="0">
                <a:solidFill>
                  <a:srgbClr val="222222"/>
                </a:solidFill>
                <a:effectLst/>
                <a:latin typeface="Verdana" panose="020B0604030504040204" pitchFamily="34" charset="0"/>
              </a:rPr>
              <a:t>.</a:t>
            </a:r>
          </a:p>
          <a:p>
            <a:pPr marL="342900" indent="-342900" algn="l">
              <a:buFont typeface="Arial" panose="020B0604020202020204" pitchFamily="34" charset="0"/>
              <a:buChar char="•"/>
            </a:pPr>
            <a:endParaRPr lang="en-US" sz="3800" b="0" i="0" dirty="0">
              <a:solidFill>
                <a:srgbClr val="222222"/>
              </a:solidFill>
              <a:effectLst/>
              <a:latin typeface="Verdana" panose="020B0604030504040204" pitchFamily="34" charset="0"/>
            </a:endParaRPr>
          </a:p>
          <a:p>
            <a:pPr marL="342900" indent="-342900" algn="l">
              <a:buFont typeface="Arial" panose="020B0604020202020204" pitchFamily="34" charset="0"/>
              <a:buChar char="•"/>
            </a:pPr>
            <a:endParaRPr lang="en-US" b="0" i="0" dirty="0">
              <a:solidFill>
                <a:srgbClr val="222222"/>
              </a:solidFill>
              <a:effectLst/>
              <a:latin typeface="Verdana" panose="020B0604030504040204" pitchFamily="34" charset="0"/>
            </a:endParaRPr>
          </a:p>
          <a:p>
            <a:pPr marL="342900" indent="-342900" algn="l">
              <a:buFont typeface="Arial" panose="020B0604020202020204" pitchFamily="34" charset="0"/>
              <a:buChar char="•"/>
            </a:pPr>
            <a:endParaRPr lang="en-US" b="0" i="0" dirty="0">
              <a:solidFill>
                <a:srgbClr val="222222"/>
              </a:solidFill>
              <a:effectLst/>
              <a:latin typeface="Verdana" panose="020B0604030504040204" pitchFamily="34" charset="0"/>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75495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normAutofit/>
          </a:bodyPr>
          <a:lstStyle/>
          <a:p>
            <a:r>
              <a:rPr lang="en-US" b="1" i="0" dirty="0">
                <a:solidFill>
                  <a:srgbClr val="111111"/>
                </a:solidFill>
                <a:effectLst/>
                <a:latin typeface="roboto" panose="02000000000000000000" pitchFamily="2" charset="0"/>
              </a:rPr>
              <a:t>Downloading </a:t>
            </a:r>
            <a:r>
              <a:rPr lang="en-US" b="1" i="0" dirty="0" err="1">
                <a:solidFill>
                  <a:srgbClr val="111111"/>
                </a:solidFill>
                <a:effectLst/>
                <a:latin typeface="roboto" panose="02000000000000000000" pitchFamily="2" charset="0"/>
              </a:rPr>
              <a:t>zANTI</a:t>
            </a:r>
            <a:endParaRPr lang="en-US" dirty="0"/>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0"/>
            <a:ext cx="9144000" cy="4454013"/>
          </a:xfrm>
        </p:spPr>
        <p:txBody>
          <a:bodyPr>
            <a:normAutofit fontScale="62500" lnSpcReduction="20000"/>
          </a:bodyPr>
          <a:lstStyle/>
          <a:p>
            <a:pPr marL="342900" indent="-342900" algn="l">
              <a:buFont typeface="Arial" panose="020B0604020202020204" pitchFamily="34" charset="0"/>
              <a:buChar char="•"/>
            </a:pPr>
            <a:r>
              <a:rPr lang="en-US" sz="3800" b="0" i="0" dirty="0">
                <a:solidFill>
                  <a:srgbClr val="222222"/>
                </a:solidFill>
                <a:effectLst/>
                <a:latin typeface="Verdana" panose="020B0604030504040204" pitchFamily="34" charset="0"/>
              </a:rPr>
              <a:t>First of all, you will need to have a clean and safe version of </a:t>
            </a:r>
            <a:r>
              <a:rPr lang="en-US" sz="3800" b="0" i="0" dirty="0" err="1">
                <a:solidFill>
                  <a:srgbClr val="222222"/>
                </a:solidFill>
                <a:effectLst/>
                <a:latin typeface="Verdana" panose="020B0604030504040204" pitchFamily="34" charset="0"/>
              </a:rPr>
              <a:t>zANTI</a:t>
            </a:r>
            <a:r>
              <a:rPr lang="en-US" sz="3800" b="0" i="0" dirty="0">
                <a:solidFill>
                  <a:srgbClr val="222222"/>
                </a:solidFill>
                <a:effectLst/>
                <a:latin typeface="Verdana" panose="020B0604030504040204" pitchFamily="34" charset="0"/>
              </a:rPr>
              <a:t> to download so that you can later go on and install it on your device. This can be either Android, Linux, or Windows.</a:t>
            </a:r>
          </a:p>
          <a:p>
            <a:pPr marL="342900" indent="-342900" algn="l">
              <a:buFont typeface="Arial" panose="020B0604020202020204" pitchFamily="34" charset="0"/>
              <a:buChar char="•"/>
            </a:pPr>
            <a:r>
              <a:rPr lang="en-US" sz="3800" b="0" i="0" u="none" strike="noStrike" dirty="0">
                <a:solidFill>
                  <a:srgbClr val="FF5926"/>
                </a:solidFill>
                <a:effectLst/>
                <a:latin typeface="Archivo"/>
                <a:hlinkClick r:id="rId3"/>
              </a:rPr>
              <a:t>https://s3.amazonaws.com/zANTI/zAnti3.19.apk</a:t>
            </a:r>
            <a:endParaRPr lang="en-US" sz="3800" b="0" i="0" u="none" strike="noStrike" dirty="0">
              <a:solidFill>
                <a:srgbClr val="FF5926"/>
              </a:solidFill>
              <a:effectLst/>
              <a:latin typeface="Archivo"/>
            </a:endParaRPr>
          </a:p>
          <a:p>
            <a:pPr marL="342900" indent="-342900" algn="l">
              <a:buFont typeface="Arial" panose="020B0604020202020204" pitchFamily="34" charset="0"/>
              <a:buChar char="•"/>
            </a:pPr>
            <a:r>
              <a:rPr lang="en-US" sz="3800" dirty="0">
                <a:latin typeface="Archivo"/>
              </a:rPr>
              <a:t>You can download the app through this link from the official site but first it will ask you to type an email address anything will work.</a:t>
            </a:r>
          </a:p>
          <a:p>
            <a:pPr marL="342900" indent="-342900" algn="l">
              <a:buFont typeface="Arial" panose="020B0604020202020204" pitchFamily="34" charset="0"/>
              <a:buChar char="•"/>
            </a:pPr>
            <a:r>
              <a:rPr lang="en-US" sz="3800" b="0" i="0" dirty="0">
                <a:solidFill>
                  <a:srgbClr val="222222"/>
                </a:solidFill>
                <a:effectLst/>
                <a:latin typeface="Verdana" panose="020B0604030504040204" pitchFamily="34" charset="0"/>
              </a:rPr>
              <a:t>Once you launch the app, you will be prompted with installing apps from unknown sources, please accept that. Once it has been installed a root access prompt will appear mostly from </a:t>
            </a:r>
            <a:r>
              <a:rPr lang="en-US" sz="3800" b="0" i="0" dirty="0" err="1">
                <a:solidFill>
                  <a:srgbClr val="222222"/>
                </a:solidFill>
                <a:effectLst/>
                <a:latin typeface="Verdana" panose="020B0604030504040204" pitchFamily="34" charset="0"/>
              </a:rPr>
              <a:t>SuperSU</a:t>
            </a:r>
            <a:r>
              <a:rPr lang="en-US" sz="3800" b="0" i="0" dirty="0">
                <a:solidFill>
                  <a:srgbClr val="222222"/>
                </a:solidFill>
                <a:effectLst/>
                <a:latin typeface="Verdana" panose="020B0604030504040204" pitchFamily="34" charset="0"/>
              </a:rPr>
              <a:t> which you will need to grant.</a:t>
            </a:r>
          </a:p>
          <a:p>
            <a:pPr marL="342900" indent="-342900" algn="l">
              <a:buFont typeface="Arial" panose="020B0604020202020204" pitchFamily="34" charset="0"/>
              <a:buChar char="•"/>
            </a:pPr>
            <a:endParaRPr lang="en-US" b="0" i="0" dirty="0">
              <a:solidFill>
                <a:srgbClr val="222222"/>
              </a:solidFill>
              <a:effectLst/>
              <a:latin typeface="Verdana" panose="020B0604030504040204" pitchFamily="34" charset="0"/>
            </a:endParaRPr>
          </a:p>
          <a:p>
            <a:br>
              <a:rPr lang="en-US" dirty="0"/>
            </a:br>
            <a:endParaRPr lang="en-US" dirty="0">
              <a:latin typeface="Archivo"/>
            </a:endParaRPr>
          </a:p>
          <a:p>
            <a:pPr marL="342900" indent="-342900" algn="l">
              <a:buFont typeface="Arial" panose="020B0604020202020204" pitchFamily="34" charset="0"/>
              <a:buChar char="•"/>
            </a:pPr>
            <a:endParaRPr lang="en-US" dirty="0">
              <a:latin typeface="Archivo"/>
            </a:endParaRP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41934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normAutofit/>
          </a:bodyPr>
          <a:lstStyle/>
          <a:p>
            <a:r>
              <a:rPr lang="en-US" b="1" i="0" dirty="0" err="1">
                <a:solidFill>
                  <a:srgbClr val="111111"/>
                </a:solidFill>
                <a:effectLst/>
                <a:latin typeface="roboto" panose="02000000000000000000" pitchFamily="2" charset="0"/>
              </a:rPr>
              <a:t>zTether</a:t>
            </a:r>
            <a:endParaRPr lang="en-US" b="1" dirty="0"/>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2770239"/>
          </a:xfrm>
        </p:spPr>
        <p:txBody>
          <a:bodyPr>
            <a:normAutofit/>
          </a:bodyPr>
          <a:lstStyle/>
          <a:p>
            <a:pPr marL="342900" indent="-342900" algn="l">
              <a:buFont typeface="Arial" panose="020B0604020202020204" pitchFamily="34" charset="0"/>
              <a:buChar char="•"/>
            </a:pPr>
            <a:r>
              <a:rPr lang="en-US" b="0" i="0" dirty="0" err="1">
                <a:solidFill>
                  <a:srgbClr val="222222"/>
                </a:solidFill>
                <a:effectLst/>
                <a:latin typeface="Verdana" panose="020B0604030504040204" pitchFamily="34" charset="0"/>
              </a:rPr>
              <a:t>zTether</a:t>
            </a:r>
            <a:r>
              <a:rPr lang="en-US" b="0" i="0" dirty="0">
                <a:solidFill>
                  <a:srgbClr val="222222"/>
                </a:solidFill>
                <a:effectLst/>
                <a:latin typeface="Verdana" panose="020B0604030504040204" pitchFamily="34" charset="0"/>
              </a:rPr>
              <a:t> is a module that allows you to create your own malicious wireless hotspot on the go. Why would you do that? Well, this is so you can capture network traffic.</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To turn it on please follow the steps below:</a:t>
            </a:r>
            <a:endParaRPr lang="en-US" dirty="0"/>
          </a:p>
        </p:txBody>
      </p:sp>
    </p:spTree>
    <p:extLst>
      <p:ext uri="{BB962C8B-B14F-4D97-AF65-F5344CB8AC3E}">
        <p14:creationId xmlns:p14="http://schemas.microsoft.com/office/powerpoint/2010/main" val="1827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normAutofit/>
          </a:bodyPr>
          <a:lstStyle/>
          <a:p>
            <a:r>
              <a:rPr lang="en-US" b="1" i="0" dirty="0">
                <a:solidFill>
                  <a:srgbClr val="111111"/>
                </a:solidFill>
                <a:effectLst/>
                <a:latin typeface="roboto" panose="02000000000000000000" pitchFamily="2" charset="0"/>
              </a:rPr>
              <a:t>How to use </a:t>
            </a:r>
            <a:r>
              <a:rPr lang="en-US" b="1" i="0" dirty="0" err="1">
                <a:solidFill>
                  <a:srgbClr val="111111"/>
                </a:solidFill>
                <a:effectLst/>
                <a:latin typeface="roboto" panose="02000000000000000000" pitchFamily="2" charset="0"/>
              </a:rPr>
              <a:t>zTether</a:t>
            </a:r>
            <a:endParaRPr lang="en-US" b="1" dirty="0"/>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2770239"/>
          </a:xfrm>
        </p:spPr>
        <p:txBody>
          <a:bodyPr>
            <a:normAutofit fontScale="92500"/>
          </a:bodyPr>
          <a:lstStyle/>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Click on the “Tether Control” slider on the top-right and turn it to “On”.</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Now you have started your own “free” wireless network. This will allow users to connect to your network.</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To view their traffic click on “Logged Requests”. This will display all the active and real-time HTTP requests being served. This can include any sensitive passwords if they are on an insecure login page.</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04354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FCF0-6FC4-42B5-8F34-13FA72081DFF}"/>
              </a:ext>
            </a:extLst>
          </p:cNvPr>
          <p:cNvSpPr>
            <a:spLocks noGrp="1"/>
          </p:cNvSpPr>
          <p:nvPr>
            <p:ph type="ctrTitle"/>
          </p:nvPr>
        </p:nvSpPr>
        <p:spPr>
          <a:xfrm>
            <a:off x="1524000" y="966096"/>
            <a:ext cx="9144000" cy="1268208"/>
          </a:xfrm>
        </p:spPr>
        <p:txBody>
          <a:bodyPr>
            <a:normAutofit/>
          </a:bodyPr>
          <a:lstStyle/>
          <a:p>
            <a:r>
              <a:rPr lang="en-US" b="1" i="0" dirty="0">
                <a:solidFill>
                  <a:srgbClr val="111111"/>
                </a:solidFill>
                <a:effectLst/>
                <a:latin typeface="roboto" panose="02000000000000000000" pitchFamily="2" charset="0"/>
              </a:rPr>
              <a:t> Mac Changer</a:t>
            </a:r>
            <a:endParaRPr lang="en-US" b="1" dirty="0"/>
          </a:p>
        </p:txBody>
      </p:sp>
      <p:sp>
        <p:nvSpPr>
          <p:cNvPr id="3" name="Subtitle 2">
            <a:extLst>
              <a:ext uri="{FF2B5EF4-FFF2-40B4-BE49-F238E27FC236}">
                <a16:creationId xmlns:a16="http://schemas.microsoft.com/office/drawing/2014/main" id="{97C903E6-4036-48F6-8B06-F23A08960BA9}"/>
              </a:ext>
            </a:extLst>
          </p:cNvPr>
          <p:cNvSpPr>
            <a:spLocks noGrp="1"/>
          </p:cNvSpPr>
          <p:nvPr>
            <p:ph type="subTitle" idx="1"/>
          </p:nvPr>
        </p:nvSpPr>
        <p:spPr>
          <a:xfrm>
            <a:off x="1524000" y="2487561"/>
            <a:ext cx="9144000" cy="3578942"/>
          </a:xfrm>
        </p:spPr>
        <p:txBody>
          <a:bodyPr>
            <a:normAutofit fontScale="92500" lnSpcReduction="20000"/>
          </a:bodyPr>
          <a:lstStyle/>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People have been </a:t>
            </a:r>
            <a:r>
              <a:rPr lang="en-US" b="0" i="0" u="none" strike="noStrike" dirty="0">
                <a:effectLst/>
                <a:latin typeface="Verdana" panose="020B0604030504040204" pitchFamily="34" charset="0"/>
              </a:rPr>
              <a:t>changing Mac Addresses</a:t>
            </a:r>
            <a:r>
              <a:rPr lang="en-US" b="0" i="0" dirty="0">
                <a:effectLst/>
                <a:latin typeface="Verdana" panose="020B0604030504040204" pitchFamily="34" charset="0"/>
              </a:rPr>
              <a:t> </a:t>
            </a:r>
            <a:r>
              <a:rPr lang="en-US" b="0" i="0" dirty="0">
                <a:solidFill>
                  <a:srgbClr val="222222"/>
                </a:solidFill>
                <a:effectLst/>
                <a:latin typeface="Verdana" panose="020B0604030504040204" pitchFamily="34" charset="0"/>
              </a:rPr>
              <a:t>on their devices for quite some time now.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However, this process is very technical, dangerous, and requires skill.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To use </a:t>
            </a:r>
            <a:r>
              <a:rPr lang="en-US" b="0" i="0" dirty="0" err="1">
                <a:solidFill>
                  <a:srgbClr val="222222"/>
                </a:solidFill>
                <a:effectLst/>
                <a:latin typeface="Verdana" panose="020B0604030504040204" pitchFamily="34" charset="0"/>
              </a:rPr>
              <a:t>zANTI’s</a:t>
            </a:r>
            <a:r>
              <a:rPr lang="en-US" b="0" i="0" dirty="0">
                <a:solidFill>
                  <a:srgbClr val="222222"/>
                </a:solidFill>
                <a:effectLst/>
                <a:latin typeface="Verdana" panose="020B0604030504040204" pitchFamily="34" charset="0"/>
              </a:rPr>
              <a:t> built-in Mac Changer feature is very easy and anyone can use it.</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The uniqueness of this tool is that it generates random addresses which are valid.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You can do so by selecting “Set new Mac Address”. </a:t>
            </a:r>
          </a:p>
          <a:p>
            <a:pPr marL="342900" indent="-342900" algn="l">
              <a:buFont typeface="Arial" panose="020B0604020202020204" pitchFamily="34" charset="0"/>
              <a:buChar char="•"/>
            </a:pPr>
            <a:r>
              <a:rPr lang="en-US" b="0" i="0" dirty="0">
                <a:solidFill>
                  <a:srgbClr val="222222"/>
                </a:solidFill>
                <a:effectLst/>
                <a:latin typeface="Verdana" panose="020B0604030504040204" pitchFamily="34" charset="0"/>
              </a:rPr>
              <a:t>You can also manually type in the Mac Address you prefer but I would not advise you to use this option.</a:t>
            </a:r>
            <a:endParaRPr lang="en-US" dirty="0"/>
          </a:p>
        </p:txBody>
      </p:sp>
    </p:spTree>
    <p:extLst>
      <p:ext uri="{BB962C8B-B14F-4D97-AF65-F5344CB8AC3E}">
        <p14:creationId xmlns:p14="http://schemas.microsoft.com/office/powerpoint/2010/main" val="41256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55CB-74C1-4857-8965-92C2AAFF91E9}"/>
              </a:ext>
            </a:extLst>
          </p:cNvPr>
          <p:cNvSpPr>
            <a:spLocks noGrp="1"/>
          </p:cNvSpPr>
          <p:nvPr>
            <p:ph type="title"/>
          </p:nvPr>
        </p:nvSpPr>
        <p:spPr/>
        <p:txBody>
          <a:bodyPr/>
          <a:lstStyle/>
          <a:p>
            <a:pPr algn="ctr"/>
            <a:r>
              <a:rPr lang="en-US" b="1" i="0" dirty="0" err="1">
                <a:solidFill>
                  <a:srgbClr val="111111"/>
                </a:solidFill>
                <a:effectLst/>
                <a:latin typeface="roboto" panose="02000000000000000000" pitchFamily="2" charset="0"/>
              </a:rPr>
              <a:t>zPacketEditor</a:t>
            </a:r>
            <a:endParaRPr lang="en-US" dirty="0"/>
          </a:p>
        </p:txBody>
      </p:sp>
      <p:sp>
        <p:nvSpPr>
          <p:cNvPr id="3" name="Content Placeholder 2">
            <a:extLst>
              <a:ext uri="{FF2B5EF4-FFF2-40B4-BE49-F238E27FC236}">
                <a16:creationId xmlns:a16="http://schemas.microsoft.com/office/drawing/2014/main" id="{4B960497-9558-44F0-9AF4-D916873EC6D3}"/>
              </a:ext>
            </a:extLst>
          </p:cNvPr>
          <p:cNvSpPr>
            <a:spLocks noGrp="1"/>
          </p:cNvSpPr>
          <p:nvPr>
            <p:ph idx="1"/>
          </p:nvPr>
        </p:nvSpPr>
        <p:spPr>
          <a:xfrm>
            <a:off x="838200" y="1460500"/>
            <a:ext cx="10515600" cy="5032375"/>
          </a:xfrm>
        </p:spPr>
        <p:txBody>
          <a:bodyPr>
            <a:normAutofit/>
          </a:bodyPr>
          <a:lstStyle/>
          <a:p>
            <a:r>
              <a:rPr lang="en-US" b="0" i="0" dirty="0">
                <a:solidFill>
                  <a:srgbClr val="222222"/>
                </a:solidFill>
                <a:effectLst/>
                <a:latin typeface="Verdana" panose="020B0604030504040204" pitchFamily="34" charset="0"/>
              </a:rPr>
              <a:t>This feature is only for professional security and ethical hackers. </a:t>
            </a:r>
          </a:p>
          <a:p>
            <a:pPr algn="l"/>
            <a:r>
              <a:rPr lang="en-US" b="0" i="0" dirty="0">
                <a:solidFill>
                  <a:srgbClr val="222222"/>
                </a:solidFill>
                <a:effectLst/>
                <a:latin typeface="Verdana" panose="020B0604030504040204" pitchFamily="34" charset="0"/>
              </a:rPr>
              <a:t>You can use this for editing HTTP request packets on the network  To use it:</a:t>
            </a:r>
          </a:p>
          <a:p>
            <a:pPr algn="l"/>
            <a:r>
              <a:rPr lang="en-US" b="0" i="0" dirty="0">
                <a:solidFill>
                  <a:srgbClr val="222222"/>
                </a:solidFill>
                <a:effectLst/>
                <a:latin typeface="Verdana" panose="020B0604030504040204" pitchFamily="34" charset="0"/>
              </a:rPr>
              <a:t>First, you will have to turn the module on from the app.</a:t>
            </a:r>
          </a:p>
          <a:p>
            <a:pPr algn="l"/>
            <a:r>
              <a:rPr lang="en-US" b="0" i="0" dirty="0">
                <a:solidFill>
                  <a:srgbClr val="222222"/>
                </a:solidFill>
                <a:effectLst/>
                <a:latin typeface="Verdana" panose="020B0604030504040204" pitchFamily="34" charset="0"/>
              </a:rPr>
              <a:t>Now you will start seeing live traffic on the </a:t>
            </a:r>
            <a:r>
              <a:rPr lang="en-US" b="0" i="0" dirty="0" err="1">
                <a:solidFill>
                  <a:srgbClr val="222222"/>
                </a:solidFill>
                <a:effectLst/>
                <a:latin typeface="Verdana" panose="020B0604030504040204" pitchFamily="34" charset="0"/>
              </a:rPr>
              <a:t>wifi</a:t>
            </a:r>
            <a:r>
              <a:rPr lang="en-US" b="0" i="0" dirty="0">
                <a:solidFill>
                  <a:srgbClr val="222222"/>
                </a:solidFill>
                <a:effectLst/>
                <a:latin typeface="Verdana" panose="020B0604030504040204" pitchFamily="34" charset="0"/>
              </a:rPr>
              <a:t> network you are connected to or the hotspot you created above using </a:t>
            </a:r>
            <a:r>
              <a:rPr lang="en-US" b="0" i="0" dirty="0" err="1">
                <a:solidFill>
                  <a:srgbClr val="222222"/>
                </a:solidFill>
                <a:effectLst/>
                <a:latin typeface="Verdana" panose="020B0604030504040204" pitchFamily="34" charset="0"/>
              </a:rPr>
              <a:t>zTether</a:t>
            </a:r>
            <a:r>
              <a:rPr lang="en-US" b="0" i="0" dirty="0">
                <a:solidFill>
                  <a:srgbClr val="222222"/>
                </a:solidFill>
                <a:effectLst/>
                <a:latin typeface="Verdana" panose="020B0604030504040204" pitchFamily="34" charset="0"/>
              </a:rPr>
              <a:t>.</a:t>
            </a:r>
          </a:p>
          <a:p>
            <a:pPr algn="l"/>
            <a:r>
              <a:rPr lang="en-US" b="0" i="0" dirty="0">
                <a:solidFill>
                  <a:srgbClr val="222222"/>
                </a:solidFill>
                <a:effectLst/>
                <a:latin typeface="Verdana" panose="020B0604030504040204" pitchFamily="34" charset="0"/>
              </a:rPr>
              <a:t>These will mostly be URL addresses all starting with “HTTP”. To send one you will need to swipe-right and to edit it will be to swipe-left.</a:t>
            </a:r>
          </a:p>
          <a:p>
            <a:endParaRPr lang="en-US" dirty="0"/>
          </a:p>
        </p:txBody>
      </p:sp>
    </p:spTree>
    <p:extLst>
      <p:ext uri="{BB962C8B-B14F-4D97-AF65-F5344CB8AC3E}">
        <p14:creationId xmlns:p14="http://schemas.microsoft.com/office/powerpoint/2010/main" val="1654555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TotalTime>
  <Words>1215</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Archivo</vt:lpstr>
      <vt:lpstr>Arial</vt:lpstr>
      <vt:lpstr>Calibri</vt:lpstr>
      <vt:lpstr>Calibri Light</vt:lpstr>
      <vt:lpstr>roboto</vt:lpstr>
      <vt:lpstr>Verdana</vt:lpstr>
      <vt:lpstr>Office Theme</vt:lpstr>
      <vt:lpstr>PowerPoint Presentation</vt:lpstr>
      <vt:lpstr>zANTI</vt:lpstr>
      <vt:lpstr>zANTI Features:</vt:lpstr>
      <vt:lpstr>zANTI Features:</vt:lpstr>
      <vt:lpstr>Downloading zANTI</vt:lpstr>
      <vt:lpstr>zTether</vt:lpstr>
      <vt:lpstr>How to use zTether</vt:lpstr>
      <vt:lpstr> Mac Changer</vt:lpstr>
      <vt:lpstr>zPacketEditor</vt:lpstr>
      <vt:lpstr>HTTP Redirect and Image Replacement</vt:lpstr>
      <vt:lpstr>Capture all downloads</vt:lpstr>
      <vt:lpstr>Routerpwn and HTML Insertion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Basel Alzyoud</dc:creator>
  <cp:lastModifiedBy>Basel Alzyoud</cp:lastModifiedBy>
  <cp:revision>7</cp:revision>
  <dcterms:created xsi:type="dcterms:W3CDTF">2022-01-07T12:35:17Z</dcterms:created>
  <dcterms:modified xsi:type="dcterms:W3CDTF">2022-01-07T15:21:12Z</dcterms:modified>
</cp:coreProperties>
</file>