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744" y="-96"/>
      </p:cViewPr>
      <p:guideLst>
        <p:guide orient="horz" pos="1786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CH" sz="1800" b="0" strike="noStrike" spc="-1" dirty="0"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3200" b="0" strike="noStrike" spc="-1" dirty="0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800" b="0" strike="noStrike" spc="-1" dirty="0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400" b="0" strike="noStrike" spc="-1" dirty="0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000" b="0" strike="noStrike" spc="-1" dirty="0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 dirty="0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 dirty="0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 dirty="0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>
        <a:defRPr sz="2000">
          <a:solidFill>
            <a:schemeClr val="bg1">
              <a:lumMod val="95000"/>
            </a:schemeClr>
          </a:solidFill>
          <a:latin typeface="+mj-lt"/>
        </a:defRPr>
      </a:lvl1pPr>
    </p:titleStyle>
    <p:bodyStyle>
      <a:lvl1pPr>
        <a:defRPr>
          <a:solidFill>
            <a:schemeClr val="bg1">
              <a:lumMod val="85000"/>
            </a:schemeClr>
          </a:solidFill>
        </a:defRPr>
      </a:lvl1pPr>
      <a:lvl2pPr>
        <a:defRPr>
          <a:solidFill>
            <a:schemeClr val="bg1">
              <a:lumMod val="85000"/>
            </a:schemeClr>
          </a:solidFill>
        </a:defRPr>
      </a:lvl2pPr>
      <a:lvl3pPr>
        <a:defRPr>
          <a:solidFill>
            <a:schemeClr val="bg1">
              <a:lumMod val="85000"/>
            </a:schemeClr>
          </a:solidFill>
        </a:defRPr>
      </a:lvl3pPr>
      <a:lvl4pPr>
        <a:defRPr>
          <a:solidFill>
            <a:schemeClr val="bg1">
              <a:lumMod val="85000"/>
            </a:schemeClr>
          </a:solidFill>
        </a:defRPr>
      </a:lvl4pPr>
      <a:lvl5pPr>
        <a:defRPr>
          <a:solidFill>
            <a:schemeClr val="bg1">
              <a:lumMod val="85000"/>
            </a:schemeClr>
          </a:solidFill>
        </a:defRPr>
      </a:lvl5pPr>
      <a:lvl6pPr>
        <a:defRPr>
          <a:solidFill>
            <a:schemeClr val="bg1">
              <a:lumMod val="85000"/>
            </a:schemeClr>
          </a:solidFill>
        </a:defRPr>
      </a:lvl6pPr>
      <a:lvl7pPr>
        <a:defRPr>
          <a:solidFill>
            <a:schemeClr val="bg1">
              <a:lumMod val="85000"/>
            </a:schemeClr>
          </a:solidFill>
        </a:defRPr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CH" sz="4400" b="0" strike="noStrike" spc="-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Product</a:t>
            </a:r>
            <a:r>
              <a:rPr lang="de-CH" sz="4400" b="0" strike="noStrike" spc="-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de-CH" sz="4400" b="0" strike="noStrike" spc="-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Search</a:t>
            </a:r>
            <a:endParaRPr lang="de-CH" sz="4400" b="0" strike="noStrike" spc="-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CH" sz="3200" b="0" strike="noStrike" spc="-1" dirty="0">
                <a:solidFill>
                  <a:schemeClr val="bg1">
                    <a:lumMod val="85000"/>
                  </a:schemeClr>
                </a:solidFill>
              </a:rPr>
              <a:t>BaselHack 2021</a:t>
            </a:r>
          </a:p>
          <a:p>
            <a:pPr algn="ctr">
              <a:lnSpc>
                <a:spcPct val="100000"/>
              </a:lnSpc>
            </a:pPr>
            <a:endParaRPr lang="de-CH" sz="3200" b="0" strike="noStrike" spc="-1" dirty="0">
              <a:solidFill>
                <a:schemeClr val="bg1">
                  <a:lumMod val="8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r>
              <a:rPr lang="de-CH" sz="3200" b="0" strike="noStrike" spc="-1" dirty="0">
                <a:solidFill>
                  <a:schemeClr val="bg1">
                    <a:lumMod val="85000"/>
                  </a:schemeClr>
                </a:solidFill>
              </a:rPr>
              <a:t>«</a:t>
            </a:r>
            <a:r>
              <a:rPr lang="de-CH" sz="3200" b="0" strike="noStrike" spc="-1" dirty="0" err="1">
                <a:solidFill>
                  <a:schemeClr val="bg1">
                    <a:lumMod val="85000"/>
                  </a:schemeClr>
                </a:solidFill>
              </a:rPr>
              <a:t>Product</a:t>
            </a:r>
            <a:r>
              <a:rPr lang="de-CH" sz="3200" b="0" strike="noStrike" spc="-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sz="3200" b="0" strike="noStrike" spc="-1" dirty="0" err="1">
                <a:solidFill>
                  <a:schemeClr val="bg1">
                    <a:lumMod val="85000"/>
                  </a:schemeClr>
                </a:solidFill>
              </a:rPr>
              <a:t>Search</a:t>
            </a:r>
            <a:r>
              <a:rPr lang="de-CH" sz="3200" b="0" strike="noStrike" spc="-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sz="3200" b="0" strike="noStrike" spc="-1" dirty="0" err="1">
                <a:solidFill>
                  <a:schemeClr val="bg1">
                    <a:lumMod val="85000"/>
                  </a:schemeClr>
                </a:solidFill>
              </a:rPr>
              <a:t>with</a:t>
            </a:r>
            <a:r>
              <a:rPr lang="de-CH" sz="3200" b="0" strike="noStrike" spc="-1" dirty="0">
                <a:solidFill>
                  <a:schemeClr val="bg1">
                    <a:lumMod val="85000"/>
                  </a:schemeClr>
                </a:solidFill>
              </a:rPr>
              <a:t> Pictures </a:t>
            </a:r>
          </a:p>
          <a:p>
            <a:pPr algn="ctr">
              <a:lnSpc>
                <a:spcPct val="100000"/>
              </a:lnSpc>
            </a:pPr>
            <a:r>
              <a:rPr lang="de-CH" sz="3200" b="0" strike="noStrike" spc="-1" dirty="0" err="1">
                <a:solidFill>
                  <a:schemeClr val="bg1">
                    <a:lumMod val="85000"/>
                  </a:schemeClr>
                </a:solidFill>
              </a:rPr>
              <a:t>using</a:t>
            </a:r>
            <a:r>
              <a:rPr lang="de-CH" sz="3200" b="0" strike="noStrike" spc="-1" dirty="0">
                <a:solidFill>
                  <a:schemeClr val="bg1">
                    <a:lumMod val="85000"/>
                  </a:schemeClr>
                </a:solidFill>
              </a:rPr>
              <a:t> Google Vision API»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Product Search - Task</a:t>
            </a:r>
            <a:endParaRPr lang="en-GB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Product Search - Task</a:t>
            </a:r>
            <a:endParaRPr lang="en-GB" sz="32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/>
          </p:nvPr>
        </p:nvSpPr>
        <p:spPr>
          <a:xfrm>
            <a:off x="431800" y="1323107"/>
            <a:ext cx="9071280" cy="3600400"/>
          </a:xfrm>
        </p:spPr>
        <p:txBody>
          <a:bodyPr anchor="t"/>
          <a:lstStyle/>
          <a:p>
            <a:r>
              <a:rPr lang="en-GB" dirty="0" smtClean="0">
                <a:solidFill>
                  <a:schemeClr val="bg1"/>
                </a:solidFill>
              </a:rPr>
              <a:t>I have a web shop with many pictures of my product: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824" y="2475235"/>
            <a:ext cx="2196168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0152" y="2475235"/>
            <a:ext cx="21600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0472" y="2475235"/>
            <a:ext cx="1924679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Product Search - Task</a:t>
            </a:r>
            <a:endParaRPr lang="en-GB" sz="32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/>
          </p:nvPr>
        </p:nvSpPr>
        <p:spPr>
          <a:xfrm>
            <a:off x="431800" y="1323107"/>
            <a:ext cx="9071280" cy="3600400"/>
          </a:xfrm>
        </p:spPr>
        <p:txBody>
          <a:bodyPr anchor="t"/>
          <a:lstStyle/>
          <a:p>
            <a:r>
              <a:rPr lang="en-GB" dirty="0" smtClean="0">
                <a:solidFill>
                  <a:schemeClr val="bg1"/>
                </a:solidFill>
              </a:rPr>
              <a:t>I send my pictures to Google Cloud Vision API Product Search.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I label them with tags and a link to my web shop and train the system.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Product Search - Task</a:t>
            </a:r>
            <a:endParaRPr lang="en-GB" sz="32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/>
          </p:nvPr>
        </p:nvSpPr>
        <p:spPr>
          <a:xfrm>
            <a:off x="431800" y="1323107"/>
            <a:ext cx="9071280" cy="3600400"/>
          </a:xfrm>
        </p:spPr>
        <p:txBody>
          <a:bodyPr anchor="t"/>
          <a:lstStyle/>
          <a:p>
            <a:r>
              <a:rPr lang="en-GB" dirty="0" smtClean="0">
                <a:solidFill>
                  <a:schemeClr val="bg1"/>
                </a:solidFill>
              </a:rPr>
              <a:t>If a user takes a picture of a product, the application can show the correct product in the web shop.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(example image)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Product Search - Demo</a:t>
            </a:r>
            <a:endParaRPr lang="en-GB" sz="32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/>
          </p:nvPr>
        </p:nvSpPr>
        <p:spPr>
          <a:xfrm>
            <a:off x="431800" y="1323107"/>
            <a:ext cx="9071280" cy="3600400"/>
          </a:xfrm>
        </p:spPr>
        <p:txBody>
          <a:bodyPr anchor="t"/>
          <a:lstStyle/>
          <a:p>
            <a:r>
              <a:rPr lang="en-GB" dirty="0" smtClean="0">
                <a:solidFill>
                  <a:schemeClr val="bg1"/>
                </a:solidFill>
              </a:rPr>
              <a:t>Demo application ...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Product Search - Conclusion</a:t>
            </a:r>
            <a:endParaRPr lang="en-GB" sz="32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/>
          </p:nvPr>
        </p:nvSpPr>
        <p:spPr>
          <a:xfrm>
            <a:off x="431800" y="1323107"/>
            <a:ext cx="9071280" cy="3600400"/>
          </a:xfrm>
        </p:spPr>
        <p:txBody>
          <a:bodyPr anchor="t"/>
          <a:lstStyle/>
          <a:p>
            <a:r>
              <a:rPr lang="en-GB" dirty="0" smtClean="0">
                <a:solidFill>
                  <a:schemeClr val="bg1"/>
                </a:solidFill>
              </a:rPr>
              <a:t>Lessons learned ... 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Benutzerdefiniert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en Sans">
      <a:majorFont>
        <a:latin typeface="Open Sans SemiBold"/>
        <a:ea typeface="DejaVu Sans"/>
        <a:cs typeface="DejaVu Sans"/>
      </a:majorFont>
      <a:minorFont>
        <a:latin typeface="Open Sans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</Words>
  <Application>Microsoft Office PowerPoint</Application>
  <PresentationFormat>Benutzerdefiniert</PresentationFormat>
  <Paragraphs>21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Office Theme</vt:lpstr>
      <vt:lpstr>Folie 1</vt:lpstr>
      <vt:lpstr>Product Search - Task</vt:lpstr>
      <vt:lpstr>Product Search - Task</vt:lpstr>
      <vt:lpstr>Product Search - Task</vt:lpstr>
      <vt:lpstr>Product Search - Task</vt:lpstr>
      <vt:lpstr>Product Search - Demo</vt:lpstr>
      <vt:lpstr>Product Search - 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/>
  <dc:description/>
  <cp:lastModifiedBy>Tobias3</cp:lastModifiedBy>
  <cp:revision>6</cp:revision>
  <dcterms:created xsi:type="dcterms:W3CDTF">2021-09-11T16:50:38Z</dcterms:created>
  <dcterms:modified xsi:type="dcterms:W3CDTF">2021-09-11T22:03:14Z</dcterms:modified>
  <dc:language>de-CH</dc:language>
</cp:coreProperties>
</file>