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60" r:id="rId7"/>
    <p:sldId id="261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000" b="0" strike="noStrike" spc="-1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65729" cy="5670171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634412" y="1065932"/>
            <a:ext cx="3434314" cy="3538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Product Search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6122" y="563604"/>
            <a:ext cx="1291718" cy="969874"/>
            <a:chOff x="7493121" y="1000124"/>
            <a:chExt cx="1562267" cy="117297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Rechteck 38"/>
          <p:cNvSpPr/>
          <p:nvPr/>
        </p:nvSpPr>
        <p:spPr>
          <a:xfrm>
            <a:off x="5386040" y="1533480"/>
            <a:ext cx="3949494" cy="26035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strike="noStrike" spc="-1" dirty="0"/>
              <a:t>«Easy Grocery Shopping»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76C40-16AD-4D22-88D7-AF8CF8EB0C43}"/>
              </a:ext>
            </a:extLst>
          </p:cNvPr>
          <p:cNvSpPr txBox="1"/>
          <p:nvPr/>
        </p:nvSpPr>
        <p:spPr>
          <a:xfrm>
            <a:off x="667403" y="255130"/>
            <a:ext cx="504026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strike="noStrike" spc="-1" dirty="0" err="1">
                <a:solidFill>
                  <a:schemeClr val="bg1"/>
                </a:solidFill>
              </a:rPr>
              <a:t>BaselHack</a:t>
            </a:r>
            <a:r>
              <a:rPr lang="en-US" sz="1800" b="0" strike="noStrike" spc="-1" dirty="0">
                <a:solidFill>
                  <a:schemeClr val="bg1"/>
                </a:solidFill>
              </a:rPr>
              <a:t>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pping car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06EBF8E5-A663-46E1-B5C6-AF2DD99A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729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9AF2-F5EC-4E59-B592-FDDCB8E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8" y="928027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Short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B051-7C60-45AF-A98A-2EE285721D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Avoid to go shopping</a:t>
            </a: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9F7-6D73-49CE-9E24-78411FF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Trouble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B6DCA-757F-43ED-9ED9-BD3238EB0D7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Replace Household stock 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Simplify Shopping by Smartphone</a:t>
            </a:r>
          </a:p>
        </p:txBody>
      </p:sp>
    </p:spTree>
    <p:extLst>
      <p:ext uri="{BB962C8B-B14F-4D97-AF65-F5344CB8AC3E}">
        <p14:creationId xmlns:p14="http://schemas.microsoft.com/office/powerpoint/2010/main" val="28167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How it’s done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868866" y="1693335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3820866" y="1693335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700866" y="1693335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Technical implementation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708C-BC4E-4594-97B8-E8AFE9B837C7}"/>
              </a:ext>
            </a:extLst>
          </p:cNvPr>
          <p:cNvSpPr/>
          <p:nvPr/>
        </p:nvSpPr>
        <p:spPr>
          <a:xfrm>
            <a:off x="3538312" y="1823781"/>
            <a:ext cx="2546800" cy="2022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Vision API</a:t>
            </a:r>
            <a:br>
              <a:rPr lang="en-CA" dirty="0"/>
            </a:br>
            <a:r>
              <a:rPr lang="en-CA" dirty="0"/>
              <a:t>Google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1FE27-D118-4E8B-846E-00BCF4E8D9B0}"/>
              </a:ext>
            </a:extLst>
          </p:cNvPr>
          <p:cNvSpPr/>
          <p:nvPr/>
        </p:nvSpPr>
        <p:spPr>
          <a:xfrm>
            <a:off x="592130" y="1893784"/>
            <a:ext cx="1362031" cy="18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Annotated stock pictures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939ED-A1C3-47A7-8726-5F8B3BA8C12E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54161" y="2835274"/>
            <a:ext cx="1584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4DA100-814C-4B06-80B0-5834D2500A50}"/>
              </a:ext>
            </a:extLst>
          </p:cNvPr>
          <p:cNvSpPr/>
          <p:nvPr/>
        </p:nvSpPr>
        <p:spPr>
          <a:xfrm>
            <a:off x="2274287" y="2654606"/>
            <a:ext cx="943897" cy="36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31161-C0CA-48DD-9003-8C5BEB314870}"/>
              </a:ext>
            </a:extLst>
          </p:cNvPr>
          <p:cNvSpPr/>
          <p:nvPr/>
        </p:nvSpPr>
        <p:spPr>
          <a:xfrm>
            <a:off x="7890387" y="1823781"/>
            <a:ext cx="1683453" cy="209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1597F-E4C8-4E11-A06E-5A0E647EE514}"/>
              </a:ext>
            </a:extLst>
          </p:cNvPr>
          <p:cNvCxnSpPr>
            <a:cxnSpLocks/>
          </p:cNvCxnSpPr>
          <p:nvPr/>
        </p:nvCxnSpPr>
        <p:spPr>
          <a:xfrm flipH="1">
            <a:off x="6085112" y="2160639"/>
            <a:ext cx="180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30D5FF-2190-4106-BD72-88020D4A0473}"/>
              </a:ext>
            </a:extLst>
          </p:cNvPr>
          <p:cNvSpPr/>
          <p:nvPr/>
        </p:nvSpPr>
        <p:spPr>
          <a:xfrm>
            <a:off x="6355499" y="1778113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Send picture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F0F98-CF70-42B1-A63B-49A2C6C062BF}"/>
              </a:ext>
            </a:extLst>
          </p:cNvPr>
          <p:cNvSpPr/>
          <p:nvPr/>
        </p:nvSpPr>
        <p:spPr>
          <a:xfrm>
            <a:off x="6355499" y="3097194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</a:t>
            </a:r>
            <a:r>
              <a:rPr lang="en-CA" dirty="0" err="1"/>
              <a:t>infos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10232-2ABC-4987-8EDB-269689E19432}"/>
              </a:ext>
            </a:extLst>
          </p:cNvPr>
          <p:cNvCxnSpPr>
            <a:cxnSpLocks/>
          </p:cNvCxnSpPr>
          <p:nvPr/>
        </p:nvCxnSpPr>
        <p:spPr>
          <a:xfrm>
            <a:off x="6085112" y="3456764"/>
            <a:ext cx="180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F2F2F2"/>
                </a:solidFill>
                <a:latin typeface="Open Sans SemiBold"/>
              </a:rPr>
              <a:t>Vision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E62C80F8-3558-4BF5-B418-5641129A80D5}"/>
              </a:ext>
            </a:extLst>
          </p:cNvPr>
          <p:cNvSpPr/>
          <p:nvPr/>
        </p:nvSpPr>
        <p:spPr>
          <a:xfrm>
            <a:off x="1187245" y="1681316"/>
            <a:ext cx="1858297" cy="1806678"/>
          </a:xfrm>
          <a:prstGeom prst="foldedCorner">
            <a:avLst>
              <a:gd name="adj" fmla="val 35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Integration into Online Shop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2B617FB6-6F35-45A6-AE02-91BA92579E07}"/>
              </a:ext>
            </a:extLst>
          </p:cNvPr>
          <p:cNvSpPr/>
          <p:nvPr/>
        </p:nvSpPr>
        <p:spPr>
          <a:xfrm>
            <a:off x="4109591" y="1028597"/>
            <a:ext cx="1858297" cy="1806678"/>
          </a:xfrm>
          <a:prstGeom prst="foldedCorner">
            <a:avLst>
              <a:gd name="adj" fmla="val 187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Multi Product Detection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9900C0F-E4E4-4F00-9C63-51EFE4E0341E}"/>
              </a:ext>
            </a:extLst>
          </p:cNvPr>
          <p:cNvSpPr/>
          <p:nvPr/>
        </p:nvSpPr>
        <p:spPr>
          <a:xfrm>
            <a:off x="6275146" y="2584655"/>
            <a:ext cx="1858297" cy="1806678"/>
          </a:xfrm>
          <a:prstGeom prst="foldedCorner">
            <a:avLst>
              <a:gd name="adj" fmla="val 472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Visual Checkout</a:t>
            </a:r>
          </a:p>
          <a:p>
            <a:pPr algn="ctr"/>
            <a:r>
              <a:rPr lang="en-CA" dirty="0"/>
              <a:t>counter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01D22D3-2F3D-4861-9F5F-C865B7C4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452" y="1217573"/>
            <a:ext cx="3133649" cy="313364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5"/>
            <a:ext cx="7356066" cy="5670945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96"/>
            <a:ext cx="6694164" cy="5670946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itel 5"/>
          <p:cNvSpPr txBox="1"/>
          <p:nvPr/>
        </p:nvSpPr>
        <p:spPr>
          <a:xfrm>
            <a:off x="665321" y="725830"/>
            <a:ext cx="4377511" cy="2540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 / Demo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Symbol</vt:lpstr>
      <vt:lpstr>Wingdings</vt:lpstr>
      <vt:lpstr>Office Theme</vt:lpstr>
      <vt:lpstr>PowerPoint Presentation</vt:lpstr>
      <vt:lpstr>Short Sketch</vt:lpstr>
      <vt:lpstr>Trouble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Joel Zimmerli</cp:lastModifiedBy>
  <cp:revision>13</cp:revision>
  <dcterms:created xsi:type="dcterms:W3CDTF">2021-09-11T16:50:38Z</dcterms:created>
  <dcterms:modified xsi:type="dcterms:W3CDTF">2021-09-12T13:09:56Z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