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000" spc="-1" strike="noStrike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  <a:endParaRPr b="0" lang="de-DE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Zweite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Dritte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Vierte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Fünfte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Sechste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d9d9d9"/>
                </a:solidFill>
                <a:latin typeface="Open Sans"/>
              </a:rPr>
              <a:t>Siebte Gliederungsebene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4400" spc="-1" strike="noStrike">
                <a:solidFill>
                  <a:srgbClr val="f2f2f2"/>
                </a:solidFill>
                <a:latin typeface="Open Sans SemiBold"/>
                <a:ea typeface="DejaVu Sans"/>
              </a:rPr>
              <a:t>Product Search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3200" spc="-1" strike="noStrike">
                <a:solidFill>
                  <a:srgbClr val="d9d9d9"/>
                </a:solidFill>
                <a:latin typeface="Open Sans"/>
                <a:ea typeface="DejaVu Sans"/>
              </a:rPr>
              <a:t>BaselHack 2021</a:t>
            </a:r>
            <a:endParaRPr b="0" lang="de-CH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CH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3200" spc="-1" strike="noStrike">
                <a:solidFill>
                  <a:srgbClr val="d9d9d9"/>
                </a:solidFill>
                <a:latin typeface="Open Sans"/>
                <a:ea typeface="DejaVu Sans"/>
              </a:rPr>
              <a:t>«Product Search with Pictures </a:t>
            </a:r>
            <a:endParaRPr b="0" lang="de-CH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3200" spc="-1" strike="noStrike">
                <a:solidFill>
                  <a:srgbClr val="d9d9d9"/>
                </a:solidFill>
                <a:latin typeface="Open Sans"/>
                <a:ea typeface="DejaVu Sans"/>
              </a:rPr>
              <a:t>using Google Vision API»</a:t>
            </a:r>
            <a:endParaRPr b="0" lang="de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I have a web shop with many pictures of my product: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647640" y="2475000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 descr=""/>
          <p:cNvPicPr/>
          <p:nvPr/>
        </p:nvPicPr>
        <p:blipFill>
          <a:blip r:embed="rId2"/>
          <a:stretch/>
        </p:blipFill>
        <p:spPr>
          <a:xfrm>
            <a:off x="3599640" y="2475000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3"/>
          <a:stretch/>
        </p:blipFill>
        <p:spPr>
          <a:xfrm>
            <a:off x="6479640" y="2475000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I send my pictures to Google Cloud Vision API Product Search.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I label them with tags and a link to my web shop and train the system.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If a user takes a picture of a product, the application can show the correct product in the web shop.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(example image)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Demo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Demo application ...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2f2f2"/>
                </a:solidFill>
                <a:latin typeface="Open Sans SemiBold"/>
              </a:rPr>
              <a:t>Product Search - Conclusion</a:t>
            </a:r>
            <a:endParaRPr b="0" lang="de-DE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Open Sans"/>
              </a:rPr>
              <a:t>Lessons learned ... </a:t>
            </a:r>
            <a:endParaRPr b="0" lang="de-DE" sz="1800" spc="-1" strike="noStrike">
              <a:solidFill>
                <a:srgbClr val="d9d9d9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LibreOffice/7.1.1.2$Windows_X86_64 LibreOffice_project/fe0b08f4af1bacafe4c7ecc87ce55bb426164676</Application>
  <AppVersion>15.0000</AppVersion>
  <Words>111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2021-09-11T16:50:38Z</dcterms:created>
  <dc:creator/>
  <dc:description/>
  <dc:language>de-CH</dc:language>
  <cp:lastModifiedBy/>
  <dcterms:modified xsi:type="dcterms:W3CDTF">2021-09-12T13:45:33Z</dcterms:modified>
  <cp:revision>8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