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020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CH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20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2000" b="0" strike="noStrike" spc="-1">
                <a:solidFill>
                  <a:srgbClr val="FFFFFF"/>
                </a:solidFill>
                <a:latin typeface="Open Sans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Format des Gliederungstextes durch Klicken bearbeiten</a:t>
            </a:r>
          </a:p>
          <a:p>
            <a:pPr marL="864000" lvl="1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Zweite Gliederungsebene</a:t>
            </a:r>
          </a:p>
          <a:p>
            <a:pPr marL="1296000" lvl="2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Dritte Gliederungsebene</a:t>
            </a:r>
          </a:p>
          <a:p>
            <a:pPr marL="1728000" lvl="3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Vierte Gliederungsebene</a:t>
            </a:r>
          </a:p>
          <a:p>
            <a:pPr marL="2160000" lvl="4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Fünfte Gliederungsebene</a:t>
            </a:r>
          </a:p>
          <a:p>
            <a:pPr marL="2592000" lvl="5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Sechste Gliederungsebene</a:t>
            </a:r>
          </a:p>
          <a:p>
            <a:pPr marL="3024000" lvl="6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D9D9D9"/>
                </a:solidFill>
                <a:latin typeface="Open Sans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/>
          <p:cNvSpPr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CH" sz="4400" b="0" strike="noStrike" spc="-1">
                <a:solidFill>
                  <a:srgbClr val="F2F2F2"/>
                </a:solidFill>
                <a:latin typeface="Open Sans SemiBold"/>
                <a:ea typeface="DejaVu Sans"/>
              </a:rPr>
              <a:t>Product Search</a:t>
            </a:r>
            <a:endParaRPr lang="de-CH" sz="4400" b="0" strike="noStrike" spc="-1">
              <a:latin typeface="Arial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503640" y="1326240"/>
            <a:ext cx="9070200" cy="328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CH" sz="3200" b="0" strike="noStrike" spc="-1" dirty="0" err="1">
                <a:solidFill>
                  <a:srgbClr val="D9D9D9"/>
                </a:solidFill>
                <a:latin typeface="Open Sans"/>
                <a:ea typeface="DejaVu Sans"/>
              </a:rPr>
              <a:t>BaselHack</a:t>
            </a:r>
            <a:r>
              <a:rPr lang="de-CH" sz="3200" b="0" strike="noStrike" spc="-1" dirty="0">
                <a:solidFill>
                  <a:srgbClr val="D9D9D9"/>
                </a:solidFill>
                <a:latin typeface="Open Sans"/>
                <a:ea typeface="DejaVu Sans"/>
              </a:rPr>
              <a:t> 2021</a:t>
            </a:r>
            <a:endParaRPr lang="de-CH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CH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CA" sz="3200" b="0" strike="noStrike" spc="-1" dirty="0">
                <a:solidFill>
                  <a:srgbClr val="D9D9D9"/>
                </a:solidFill>
                <a:latin typeface="Open Sans"/>
                <a:ea typeface="DejaVu Sans"/>
              </a:rPr>
              <a:t>«Easy Grocery Shopping»</a:t>
            </a:r>
            <a:endParaRPr lang="en-CA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56705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hopping cart in a warehouse&#10;&#10;Description automatically generated with medium confidence">
            <a:extLst>
              <a:ext uri="{FF2B5EF4-FFF2-40B4-BE49-F238E27FC236}">
                <a16:creationId xmlns:a16="http://schemas.microsoft.com/office/drawing/2014/main" id="{06EBF8E5-A663-46E1-B5C6-AF2DD99AC5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5729"/>
          <a:stretch/>
        </p:blipFill>
        <p:spPr>
          <a:xfrm>
            <a:off x="20" y="10"/>
            <a:ext cx="10080605" cy="5670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79AF2-F5EC-4E59-B592-FDDCB8E8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78" y="928027"/>
            <a:ext cx="7560468" cy="2398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Short Sketch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EB051-7C60-45AF-A98A-2EE285721D9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260078" y="3439210"/>
            <a:ext cx="7560468" cy="9082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Avoid to go shopping</a:t>
            </a:r>
            <a:endParaRPr lang="en-US" sz="24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822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spc="-1" dirty="0">
                <a:solidFill>
                  <a:srgbClr val="F2F2F2"/>
                </a:solidFill>
                <a:latin typeface="Open Sans SemiBold"/>
              </a:rPr>
              <a:t>Technical implementation</a:t>
            </a:r>
            <a:endParaRPr lang="de-DE" sz="3200" b="0" strike="noStrike" spc="-1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AD708C-BC4E-4594-97B8-E8AFE9B837C7}"/>
              </a:ext>
            </a:extLst>
          </p:cNvPr>
          <p:cNvSpPr/>
          <p:nvPr/>
        </p:nvSpPr>
        <p:spPr>
          <a:xfrm>
            <a:off x="3766912" y="1823781"/>
            <a:ext cx="2546800" cy="202298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Cloud Vision API</a:t>
            </a:r>
            <a:br>
              <a:rPr lang="en-CA" dirty="0"/>
            </a:br>
            <a:r>
              <a:rPr lang="en-CA" dirty="0"/>
              <a:t>Google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F2F2F2"/>
                </a:solidFill>
                <a:latin typeface="Open Sans SemiBold"/>
              </a:rPr>
              <a:t>Product Search - Task</a:t>
            </a:r>
            <a:endParaRPr lang="de-DE" sz="32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2" name="Textplatzhalter 6"/>
          <p:cNvSpPr txBox="1"/>
          <p:nvPr/>
        </p:nvSpPr>
        <p:spPr>
          <a:xfrm>
            <a:off x="431280" y="1322640"/>
            <a:ext cx="907020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Open Sans"/>
              </a:rPr>
              <a:t>I have a web shop with many pictures of my product:</a:t>
            </a: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  <p:pic>
        <p:nvPicPr>
          <p:cNvPr id="43" name="Picture 2"/>
          <p:cNvPicPr/>
          <p:nvPr/>
        </p:nvPicPr>
        <p:blipFill>
          <a:blip r:embed="rId2"/>
          <a:stretch/>
        </p:blipFill>
        <p:spPr>
          <a:xfrm>
            <a:off x="647640" y="2475000"/>
            <a:ext cx="2195640" cy="2519280"/>
          </a:xfrm>
          <a:prstGeom prst="rect">
            <a:avLst/>
          </a:prstGeom>
          <a:ln w="9525">
            <a:noFill/>
          </a:ln>
        </p:spPr>
      </p:pic>
      <p:pic>
        <p:nvPicPr>
          <p:cNvPr id="44" name="Picture 3"/>
          <p:cNvPicPr/>
          <p:nvPr/>
        </p:nvPicPr>
        <p:blipFill>
          <a:blip r:embed="rId3"/>
          <a:stretch/>
        </p:blipFill>
        <p:spPr>
          <a:xfrm>
            <a:off x="3599640" y="2475000"/>
            <a:ext cx="2159640" cy="2519280"/>
          </a:xfrm>
          <a:prstGeom prst="rect">
            <a:avLst/>
          </a:prstGeom>
          <a:ln w="9525">
            <a:noFill/>
          </a:ln>
        </p:spPr>
      </p:pic>
      <p:pic>
        <p:nvPicPr>
          <p:cNvPr id="45" name="Picture 4"/>
          <p:cNvPicPr/>
          <p:nvPr/>
        </p:nvPicPr>
        <p:blipFill>
          <a:blip r:embed="rId4"/>
          <a:stretch/>
        </p:blipFill>
        <p:spPr>
          <a:xfrm>
            <a:off x="6479640" y="2475000"/>
            <a:ext cx="1924200" cy="251928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F2F2F2"/>
                </a:solidFill>
                <a:latin typeface="Open Sans SemiBold"/>
              </a:rPr>
              <a:t>Product Search - Task</a:t>
            </a:r>
            <a:endParaRPr lang="de-DE" sz="32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7" name="Textplatzhalter 6"/>
          <p:cNvSpPr txBox="1"/>
          <p:nvPr/>
        </p:nvSpPr>
        <p:spPr>
          <a:xfrm>
            <a:off x="431280" y="1322640"/>
            <a:ext cx="907020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Open Sans"/>
              </a:rPr>
              <a:t>I send my pictures to Google Cloud Vision API Product Search.</a:t>
            </a: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Open Sans"/>
              </a:rPr>
              <a:t>I label them with tags and a link to my web shop and train the system.</a:t>
            </a: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F2F2F2"/>
                </a:solidFill>
                <a:latin typeface="Open Sans SemiBold"/>
              </a:rPr>
              <a:t>Product Search - Task</a:t>
            </a:r>
            <a:endParaRPr lang="de-DE" sz="32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9" name="Textplatzhalter 6"/>
          <p:cNvSpPr txBox="1"/>
          <p:nvPr/>
        </p:nvSpPr>
        <p:spPr>
          <a:xfrm>
            <a:off x="431280" y="1322640"/>
            <a:ext cx="907020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Open Sans"/>
              </a:rPr>
              <a:t>If a user takes a picture of a product, the application can show the correct product in the web shop.</a:t>
            </a: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Open Sans"/>
              </a:rPr>
              <a:t>(example image)</a:t>
            </a: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F2F2F2"/>
                </a:solidFill>
                <a:latin typeface="Open Sans SemiBold"/>
              </a:rPr>
              <a:t>Product Search - Demo</a:t>
            </a:r>
            <a:endParaRPr lang="de-DE" sz="32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1" name="Textplatzhalter 6"/>
          <p:cNvSpPr txBox="1"/>
          <p:nvPr/>
        </p:nvSpPr>
        <p:spPr>
          <a:xfrm>
            <a:off x="431280" y="1322640"/>
            <a:ext cx="907020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Open Sans"/>
              </a:rPr>
              <a:t>Demo application ...</a:t>
            </a: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 5"/>
          <p:cNvSpPr txBox="1"/>
          <p:nvPr/>
        </p:nvSpPr>
        <p:spPr>
          <a:xfrm>
            <a:off x="503640" y="225720"/>
            <a:ext cx="907020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F2F2F2"/>
                </a:solidFill>
                <a:latin typeface="Open Sans SemiBold"/>
              </a:rPr>
              <a:t>Product Search - Conclusion</a:t>
            </a:r>
            <a:endParaRPr lang="de-DE" sz="3200" b="0" strike="noStrike" spc="-1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3" name="Textplatzhalter 6"/>
          <p:cNvSpPr txBox="1"/>
          <p:nvPr/>
        </p:nvSpPr>
        <p:spPr>
          <a:xfrm>
            <a:off x="431280" y="1322640"/>
            <a:ext cx="907020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Open Sans"/>
              </a:rPr>
              <a:t>Lessons learned ... </a:t>
            </a:r>
            <a:endParaRPr lang="de-DE" sz="1800" b="0" strike="noStrike" spc="-1">
              <a:solidFill>
                <a:srgbClr val="D9D9D9"/>
              </a:solidFill>
              <a:latin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</Words>
  <Application>Microsoft Office PowerPoint</Application>
  <PresentationFormat>Custom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Open Sans</vt:lpstr>
      <vt:lpstr>Open Sans SemiBold</vt:lpstr>
      <vt:lpstr>Symbol</vt:lpstr>
      <vt:lpstr>Wingdings</vt:lpstr>
      <vt:lpstr>Office Theme</vt:lpstr>
      <vt:lpstr>PowerPoint Presentation</vt:lpstr>
      <vt:lpstr>Short Sketch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/>
  <dc:description/>
  <cp:lastModifiedBy>Joel Zimmerli</cp:lastModifiedBy>
  <cp:revision>9</cp:revision>
  <dcterms:created xsi:type="dcterms:W3CDTF">2021-09-11T16:50:38Z</dcterms:created>
  <dcterms:modified xsi:type="dcterms:W3CDTF">2021-09-12T12:06:53Z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Benutzerdefiniert</vt:lpwstr>
  </property>
  <property fmtid="{D5CDD505-2E9C-101B-9397-08002B2CF9AE}" pid="3" name="Slides">
    <vt:i4>7</vt:i4>
  </property>
</Properties>
</file>